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sldIdLst>
    <p:sldId id="258" r:id="rId2"/>
    <p:sldId id="2042" r:id="rId3"/>
    <p:sldId id="2037" r:id="rId4"/>
    <p:sldId id="2054" r:id="rId5"/>
    <p:sldId id="2056" r:id="rId6"/>
    <p:sldId id="2057" r:id="rId7"/>
    <p:sldId id="2059" r:id="rId8"/>
    <p:sldId id="2060" r:id="rId9"/>
    <p:sldId id="2061" r:id="rId10"/>
    <p:sldId id="2062" r:id="rId11"/>
    <p:sldId id="2063" r:id="rId12"/>
    <p:sldId id="2065" r:id="rId13"/>
    <p:sldId id="2043" r:id="rId14"/>
    <p:sldId id="2049" r:id="rId15"/>
    <p:sldId id="2050" r:id="rId16"/>
    <p:sldId id="2051" r:id="rId17"/>
    <p:sldId id="2044" r:id="rId18"/>
    <p:sldId id="2048" r:id="rId19"/>
    <p:sldId id="2046" r:id="rId20"/>
    <p:sldId id="2045" r:id="rId21"/>
    <p:sldId id="2047" r:id="rId22"/>
    <p:sldId id="2064" r:id="rId23"/>
    <p:sldId id="262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5" userDrawn="1">
          <p15:clr>
            <a:srgbClr val="A4A3A4"/>
          </p15:clr>
        </p15:guide>
        <p15:guide id="2" pos="7469" userDrawn="1">
          <p15:clr>
            <a:srgbClr val="A4A3A4"/>
          </p15:clr>
        </p15:guide>
        <p15:guide id="4" pos="3840" userDrawn="1">
          <p15:clr>
            <a:srgbClr val="A4A3A4"/>
          </p15:clr>
        </p15:guide>
        <p15:guide id="5" orient="horz" pos="119" userDrawn="1">
          <p15:clr>
            <a:srgbClr val="A4A3A4"/>
          </p15:clr>
        </p15:guide>
        <p15:guide id="6" orient="horz" pos="4088" userDrawn="1">
          <p15:clr>
            <a:srgbClr val="A4A3A4"/>
          </p15:clr>
        </p15:guide>
        <p15:guide id="7" pos="5405" userDrawn="1">
          <p15:clr>
            <a:srgbClr val="A4A3A4"/>
          </p15:clr>
        </p15:guide>
        <p15:guide id="8" pos="2252" userDrawn="1">
          <p15:clr>
            <a:srgbClr val="A4A3A4"/>
          </p15:clr>
        </p15:guide>
        <p15:guide id="9" pos="211" userDrawn="1">
          <p15:clr>
            <a:srgbClr val="A4A3A4"/>
          </p15:clr>
        </p15:guide>
        <p15:guide id="10" orient="horz" pos="59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F7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974"/>
    <p:restoredTop sz="77531"/>
  </p:normalViewPr>
  <p:slideViewPr>
    <p:cSldViewPr snapToGrid="0" snapToObjects="1" showGuides="1">
      <p:cViewPr varScale="1">
        <p:scale>
          <a:sx n="66" d="100"/>
          <a:sy n="66" d="100"/>
        </p:scale>
        <p:origin x="1709" y="58"/>
      </p:cViewPr>
      <p:guideLst>
        <p:guide orient="horz" pos="2205"/>
        <p:guide pos="7469"/>
        <p:guide pos="3840"/>
        <p:guide orient="horz" pos="119"/>
        <p:guide orient="horz" pos="4088"/>
        <p:guide pos="5405"/>
        <p:guide pos="2252"/>
        <p:guide pos="211"/>
        <p:guide orient="horz" pos="595"/>
      </p:guideLst>
    </p:cSldViewPr>
  </p:slideViewPr>
  <p:outlineViewPr>
    <p:cViewPr>
      <p:scale>
        <a:sx n="33" d="100"/>
        <a:sy n="33" d="100"/>
      </p:scale>
      <p:origin x="0" y="-704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84" d="100"/>
          <a:sy n="84" d="100"/>
        </p:scale>
        <p:origin x="3960" y="1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50.png>
</file>

<file path=ppt/media/image26.png>
</file>

<file path=ppt/media/image27.png>
</file>

<file path=ppt/media/image28.png>
</file>

<file path=ppt/media/image29.png>
</file>

<file path=ppt/media/image3.png>
</file>

<file path=ppt/media/image30.jpg>
</file>

<file path=ppt/media/image31.jp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EDFB7E-8A14-5F4A-A8BC-FEC574E653A4}" type="datetimeFigureOut">
              <a:rPr lang="en-US" smtClean="0"/>
              <a:t>12/10/2019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1814F3-7BF6-CC41-BA5F-F3649E84E6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2632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1814F3-7BF6-CC41-BA5F-F3649E84E65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3721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1. Coding Guideline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일단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각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팀별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선행개발된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create data/read data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성격의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function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구현코드를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 </a:t>
            </a:r>
            <a:endParaRPr lang="en-US" altLang="ko-KR" sz="1200" b="0" i="0" kern="1200" dirty="0">
              <a:solidFill>
                <a:schemeClr val="tx1"/>
              </a:solidFill>
              <a:effectLst/>
              <a:latin typeface="NanumSquareRound" panose="020B0600000101010101" pitchFamily="34" charset="-127"/>
              <a:ea typeface="NanumSquareRound" panose="020B0600000101010101" pitchFamily="34" charset="-127"/>
              <a:cs typeface="+mn-cs"/>
            </a:endParaRPr>
          </a:p>
          <a:p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GUI Form --&gt; Control Class--&gt;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그 외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Entity Class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에 해당하는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Class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(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이 부분은 각 팀의 개발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platform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에 따라 상이함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) 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순서로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trace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하는 형태의 코딩 가이드라인 작성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(11/3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까지 무조건 완료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)</a:t>
            </a:r>
          </a:p>
          <a:p>
            <a:endParaRPr lang="en-US" altLang="en-US" b="0" i="0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742324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1. Coding Guideline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일단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각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팀별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선행개발된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create data/read data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성격의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function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구현코드를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 </a:t>
            </a:r>
            <a:endParaRPr lang="en-US" altLang="ko-KR" sz="1200" b="0" i="0" kern="1200" dirty="0">
              <a:solidFill>
                <a:schemeClr val="tx1"/>
              </a:solidFill>
              <a:effectLst/>
              <a:latin typeface="NanumSquareRound" panose="020B0600000101010101" pitchFamily="34" charset="-127"/>
              <a:ea typeface="NanumSquareRound" panose="020B0600000101010101" pitchFamily="34" charset="-127"/>
              <a:cs typeface="+mn-cs"/>
            </a:endParaRPr>
          </a:p>
          <a:p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GUI Form --&gt; Control Class--&gt;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그 외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Entity Class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에 해당하는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Class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(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이 부분은 각 팀의 개발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platform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에 따라 상이함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) 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순서로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trace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하는 형태의 코딩 가이드라인 작성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(11/3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까지 무조건 완료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)</a:t>
            </a:r>
          </a:p>
          <a:p>
            <a:endParaRPr lang="en-US" altLang="en-US" b="0" i="0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735861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1. Coding Guideline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일단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각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팀별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선행개발된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create data/read data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성격의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function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구현코드를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 </a:t>
            </a:r>
            <a:endParaRPr lang="en-US" altLang="ko-KR" sz="1200" b="0" i="0" kern="1200" dirty="0">
              <a:solidFill>
                <a:schemeClr val="tx1"/>
              </a:solidFill>
              <a:effectLst/>
              <a:latin typeface="NanumSquareRound" panose="020B0600000101010101" pitchFamily="34" charset="-127"/>
              <a:ea typeface="NanumSquareRound" panose="020B0600000101010101" pitchFamily="34" charset="-127"/>
              <a:cs typeface="+mn-cs"/>
            </a:endParaRPr>
          </a:p>
          <a:p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GUI Form --&gt; Control Class--&gt;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그 외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Entity Class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에 해당하는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Class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(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이 부분은 각 팀의 개발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platform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에 따라 상이함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) 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순서로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trace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하는 형태의 코딩 가이드라인 작성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(11/3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까지 무조건 완료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)</a:t>
            </a:r>
          </a:p>
          <a:p>
            <a:endParaRPr lang="en-US" altLang="en-US" b="0" i="0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961620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Key Class Design: Entity Class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의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Attribute(Data Member)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정확히 식별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+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Entity Class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간의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Relationship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설정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(11/7)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62393453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Key Class Design: Entity Class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의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Attribute(Data Member)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정확히 식별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+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Entity Class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간의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Relationship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설정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(11/7)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4920843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Key Class Design: Entity Class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의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Attribute(Data Member)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정확히 식별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+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Entity Class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간의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Relationship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설정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(11/7)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84821618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Key Class Design: Entity Class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의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Attribute(Data Member)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정확히 식별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+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Entity Class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간의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Relationship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설정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(11/7)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4261361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3. Table(File) Design: Table/File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의 각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저장항목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정의</a:t>
            </a:r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엑셀 파일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)(11/7)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98461122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ko-KR" altLang="en-US" dirty="0"/>
              <a:t>시간 추천 시스템에서는 가중치 계산으로 판단하고 따로 </a:t>
            </a:r>
            <a:r>
              <a:rPr lang="en-US" altLang="ko-KR" dirty="0"/>
              <a:t>‘</a:t>
            </a:r>
            <a:r>
              <a:rPr lang="ko-KR" altLang="en-US" dirty="0"/>
              <a:t>추천 알고리즘</a:t>
            </a:r>
            <a:r>
              <a:rPr lang="en-US" altLang="ko-KR" dirty="0"/>
              <a:t>’</a:t>
            </a:r>
            <a:r>
              <a:rPr lang="ko-KR" altLang="en-US" dirty="0"/>
              <a:t>은 적용하지 않습니다</a:t>
            </a:r>
            <a:r>
              <a:rPr lang="en-US" altLang="ko-KR" dirty="0"/>
              <a:t>.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40836235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추천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Mechanism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선정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(3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팀 제외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(11/14)</a:t>
            </a:r>
          </a:p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4.1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기존 후보 추천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Mechanism: Survey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하여 각 팀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application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에 적용하기에 적합한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가지의 서로 다른 방식의  추천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Mechanism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을 선택하고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각각에 대한 간단한 설명 자료를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Slide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한장씩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작성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(11/7)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6841412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1814F3-7BF6-CC41-BA5F-F3649E84E65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34398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추천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Mechanism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선정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(3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팀 제외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(11/14)</a:t>
            </a:r>
          </a:p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4.1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기존 후보 추천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Mechanism: Survey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하여 각 팀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application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에 적용하기에 적합한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가지의 서로 다른 방식의 </a:t>
            </a:r>
            <a:r>
              <a:rPr lang="ko-KR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추천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Mechanism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을 선택하고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각각에 대한 간단한 설명 자료를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Slide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한장씩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작성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(11/7)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28203577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4.2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선정된 추천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Mechanism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을 적용한 추천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로직</a:t>
            </a:r>
            <a:endParaRPr lang="ko-KR" alt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   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- 4.1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절의 두가지 후보 중 하나를 선택하고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개발중인 어플리케이션에 어떤 식으로 적용할 것인지를 명세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   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추천 결과에 대한 피드백 결과를 기존 추천 모델에 어떻게 반영할 지에 대한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solution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도 반드시 포함되어야 함</a:t>
            </a:r>
          </a:p>
        </p:txBody>
      </p:sp>
    </p:spTree>
    <p:extLst>
      <p:ext uri="{BB962C8B-B14F-4D97-AF65-F5344CB8AC3E}">
        <p14:creationId xmlns:p14="http://schemas.microsoft.com/office/powerpoint/2010/main" val="132439442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4.2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선정된 추천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Mechanism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을 적용한 추천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로직</a:t>
            </a:r>
            <a:endParaRPr lang="ko-KR" alt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   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- 4.1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절의 두가지 후보 중 하나를 선택하고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개발중인 어플리케이션에 어떤 식으로 적용할 것인지를 명세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   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추천 결과에 대한 피드백 결과를 기존 추천 모델에 어떻게 반영할 지에 대한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solution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도 반드시 포함되어야 함</a:t>
            </a:r>
          </a:p>
        </p:txBody>
      </p:sp>
    </p:spTree>
    <p:extLst>
      <p:ext uri="{BB962C8B-B14F-4D97-AF65-F5344CB8AC3E}">
        <p14:creationId xmlns:p14="http://schemas.microsoft.com/office/powerpoint/2010/main" val="361790827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1814F3-7BF6-CC41-BA5F-F3649E84E65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5924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1. Coding Guideline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일단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각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팀별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선행개발된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create data/read data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성격의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function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구현코드를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 </a:t>
            </a:r>
            <a:endParaRPr lang="en-US" altLang="ko-KR" sz="1200" b="0" i="0" kern="1200" dirty="0">
              <a:solidFill>
                <a:schemeClr val="tx1"/>
              </a:solidFill>
              <a:effectLst/>
              <a:latin typeface="NanumSquareRound" panose="020B0600000101010101" pitchFamily="34" charset="-127"/>
              <a:ea typeface="NanumSquareRound" panose="020B0600000101010101" pitchFamily="34" charset="-127"/>
              <a:cs typeface="+mn-cs"/>
            </a:endParaRPr>
          </a:p>
          <a:p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GUI Form --&gt; Control Class--&gt;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그 외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Entity Class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에 해당하는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Class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(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이 부분은 각 팀의 개발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platform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에 따라 상이함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) 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순서로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trace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하는 형태의 코딩 가이드라인 작성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(11/3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까지 무조건 완료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)</a:t>
            </a:r>
          </a:p>
          <a:p>
            <a:endParaRPr lang="en-US" altLang="en-US" b="0" i="0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840586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1. Coding Guideline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일단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각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팀별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선행개발된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create data/read data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성격의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function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구현코드를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 </a:t>
            </a:r>
            <a:endParaRPr lang="en-US" altLang="ko-KR" sz="1200" b="0" i="0" kern="1200" dirty="0">
              <a:solidFill>
                <a:schemeClr val="tx1"/>
              </a:solidFill>
              <a:effectLst/>
              <a:latin typeface="NanumSquareRound" panose="020B0600000101010101" pitchFamily="34" charset="-127"/>
              <a:ea typeface="NanumSquareRound" panose="020B0600000101010101" pitchFamily="34" charset="-127"/>
              <a:cs typeface="+mn-cs"/>
            </a:endParaRPr>
          </a:p>
          <a:p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GUI Form --&gt; Control Class--&gt;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그 외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Entity Class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에 해당하는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Class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(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이 부분은 각 팀의 개발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platform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에 따라 상이함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) 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순서로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trace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하는 형태의 코딩 가이드라인 작성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(11/3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까지 무조건 완료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)</a:t>
            </a:r>
          </a:p>
          <a:p>
            <a:endParaRPr lang="en-US" altLang="en-US" b="0" i="0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821908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1. Coding Guideline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일단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각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팀별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선행개발된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create data/read data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성격의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function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구현코드를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 </a:t>
            </a:r>
            <a:endParaRPr lang="en-US" altLang="ko-KR" sz="1200" b="0" i="0" kern="1200" dirty="0">
              <a:solidFill>
                <a:schemeClr val="tx1"/>
              </a:solidFill>
              <a:effectLst/>
              <a:latin typeface="NanumSquareRound" panose="020B0600000101010101" pitchFamily="34" charset="-127"/>
              <a:ea typeface="NanumSquareRound" panose="020B0600000101010101" pitchFamily="34" charset="-127"/>
              <a:cs typeface="+mn-cs"/>
            </a:endParaRPr>
          </a:p>
          <a:p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GUI Form --&gt; Control Class--&gt;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그 외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Entity Class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에 해당하는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Class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(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이 부분은 각 팀의 개발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platform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에 따라 상이함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) 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순서로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trace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하는 형태의 코딩 가이드라인 작성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(11/3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까지 무조건 완료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)</a:t>
            </a:r>
          </a:p>
          <a:p>
            <a:endParaRPr lang="en-US" altLang="en-US" b="0" i="0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063545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1. Coding Guideline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일단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각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팀별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선행개발된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create data/read data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성격의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function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구현코드를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 </a:t>
            </a:r>
            <a:endParaRPr lang="en-US" altLang="ko-KR" sz="1200" b="0" i="0" kern="1200" dirty="0">
              <a:solidFill>
                <a:schemeClr val="tx1"/>
              </a:solidFill>
              <a:effectLst/>
              <a:latin typeface="NanumSquareRound" panose="020B0600000101010101" pitchFamily="34" charset="-127"/>
              <a:ea typeface="NanumSquareRound" panose="020B0600000101010101" pitchFamily="34" charset="-127"/>
              <a:cs typeface="+mn-cs"/>
            </a:endParaRPr>
          </a:p>
          <a:p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GUI Form --&gt; Control Class--&gt;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그 외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Entity Class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에 해당하는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Class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(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이 부분은 각 팀의 개발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platform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에 따라 상이함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) 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순서로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trace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하는 형태의 코딩 가이드라인 작성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(11/3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까지 무조건 완료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)</a:t>
            </a:r>
          </a:p>
          <a:p>
            <a:endParaRPr lang="en-US" altLang="en-US" b="0" i="0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306797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1. Coding Guideline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일단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각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팀별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선행개발된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create data/read data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성격의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function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구현코드를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 </a:t>
            </a:r>
            <a:endParaRPr lang="en-US" altLang="ko-KR" sz="1200" b="0" i="0" kern="1200" dirty="0">
              <a:solidFill>
                <a:schemeClr val="tx1"/>
              </a:solidFill>
              <a:effectLst/>
              <a:latin typeface="NanumSquareRound" panose="020B0600000101010101" pitchFamily="34" charset="-127"/>
              <a:ea typeface="NanumSquareRound" panose="020B0600000101010101" pitchFamily="34" charset="-127"/>
              <a:cs typeface="+mn-cs"/>
            </a:endParaRPr>
          </a:p>
          <a:p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GUI Form --&gt; Control Class--&gt;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그 외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Entity Class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에 해당하는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Class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(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이 부분은 각 팀의 개발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platform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에 따라 상이함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) 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순서로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trace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하는 형태의 코딩 가이드라인 작성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(11/3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까지 무조건 완료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)</a:t>
            </a:r>
          </a:p>
          <a:p>
            <a:endParaRPr lang="en-US" altLang="en-US" b="0" i="0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630870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1. Coding Guideline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일단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각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팀별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선행개발된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create data/read data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성격의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function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구현코드를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 </a:t>
            </a:r>
            <a:endParaRPr lang="en-US" altLang="ko-KR" sz="1200" b="0" i="0" kern="1200" dirty="0">
              <a:solidFill>
                <a:schemeClr val="tx1"/>
              </a:solidFill>
              <a:effectLst/>
              <a:latin typeface="NanumSquareRound" panose="020B0600000101010101" pitchFamily="34" charset="-127"/>
              <a:ea typeface="NanumSquareRound" panose="020B0600000101010101" pitchFamily="34" charset="-127"/>
              <a:cs typeface="+mn-cs"/>
            </a:endParaRPr>
          </a:p>
          <a:p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GUI Form --&gt; Control Class--&gt;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그 외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Entity Class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에 해당하는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Class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(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이 부분은 각 팀의 개발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platform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에 따라 상이함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) 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순서로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trace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하는 형태의 코딩 가이드라인 작성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(11/3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까지 무조건 완료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)</a:t>
            </a:r>
          </a:p>
          <a:p>
            <a:endParaRPr lang="en-US" altLang="en-US" b="0" i="0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091278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1. Coding Guideline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일단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각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팀별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선행개발된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create data/read data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성격의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function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구현코드를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 </a:t>
            </a:r>
            <a:endParaRPr lang="en-US" altLang="ko-KR" sz="1200" b="0" i="0" kern="1200" dirty="0">
              <a:solidFill>
                <a:schemeClr val="tx1"/>
              </a:solidFill>
              <a:effectLst/>
              <a:latin typeface="NanumSquareRound" panose="020B0600000101010101" pitchFamily="34" charset="-127"/>
              <a:ea typeface="NanumSquareRound" panose="020B0600000101010101" pitchFamily="34" charset="-127"/>
              <a:cs typeface="+mn-cs"/>
            </a:endParaRPr>
          </a:p>
          <a:p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GUI Form --&gt; Control Class--&gt;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그 외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Entity Class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에 해당하는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Class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(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이 부분은 각 팀의 개발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platform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에 따라 상이함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) 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순서로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trace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하는 형태의 코딩 가이드라인 작성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(11/3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까지 무조건 완료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NanumSquareRound" panose="020B0600000101010101" pitchFamily="34" charset="-127"/>
                <a:ea typeface="NanumSquareRound" panose="020B0600000101010101" pitchFamily="34" charset="-127"/>
                <a:cs typeface="+mn-cs"/>
              </a:rPr>
              <a:t>)</a:t>
            </a:r>
          </a:p>
          <a:p>
            <a:endParaRPr lang="en-US" altLang="en-US" b="0" i="0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002918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07DD5-2493-8341-812E-B4C1B0D806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D68C4D-3B26-9249-9510-ACD9999031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6B8D83-963D-4743-B8D5-7CD2C6F40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CD552-C10E-614A-B810-77E320220E26}" type="datetimeFigureOut">
              <a:rPr lang="en-US" smtClean="0"/>
              <a:t>12/10/2019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FC411A-6A7F-2149-854D-61E6BEF90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19527A-3EB5-8245-8C90-4822BBF30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8EADF-C030-F84C-ADA0-FD2E39B5A3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2036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8A1BFFE-E4B4-F243-8722-F04EDEC7F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CD552-C10E-614A-B810-77E320220E26}" type="datetimeFigureOut">
              <a:rPr lang="en-US" smtClean="0"/>
              <a:t>12/10/2019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2CC61AE-7BCE-CB42-B025-A014ECB07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43E79F-F14E-F644-AAAF-0EF7ED900A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8EADF-C030-F84C-ADA0-FD2E39B5A3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8996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l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Freeform 92">
            <a:extLst>
              <a:ext uri="{FF2B5EF4-FFF2-40B4-BE49-F238E27FC236}">
                <a16:creationId xmlns:a16="http://schemas.microsoft.com/office/drawing/2014/main" id="{52D63362-3CF1-DE4B-9C4D-51CF4B1C3AF5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693676" y="146557"/>
            <a:ext cx="7914294" cy="6552579"/>
          </a:xfrm>
          <a:custGeom>
            <a:avLst/>
            <a:gdLst>
              <a:gd name="connsiteX0" fmla="*/ 5555499 w 7130899"/>
              <a:gd name="connsiteY0" fmla="*/ 6116512 h 6552579"/>
              <a:gd name="connsiteX1" fmla="*/ 5620121 w 7130899"/>
              <a:gd name="connsiteY1" fmla="*/ 6179894 h 6552579"/>
              <a:gd name="connsiteX2" fmla="*/ 5555499 w 7130899"/>
              <a:gd name="connsiteY2" fmla="*/ 6243276 h 6552579"/>
              <a:gd name="connsiteX3" fmla="*/ 5493271 w 7130899"/>
              <a:gd name="connsiteY3" fmla="*/ 6179894 h 6552579"/>
              <a:gd name="connsiteX4" fmla="*/ 5555499 w 7130899"/>
              <a:gd name="connsiteY4" fmla="*/ 6116512 h 6552579"/>
              <a:gd name="connsiteX5" fmla="*/ 5345355 w 7130899"/>
              <a:gd name="connsiteY5" fmla="*/ 5780553 h 6552579"/>
              <a:gd name="connsiteX6" fmla="*/ 5449393 w 7130899"/>
              <a:gd name="connsiteY6" fmla="*/ 5886596 h 6552579"/>
              <a:gd name="connsiteX7" fmla="*/ 5345355 w 7130899"/>
              <a:gd name="connsiteY7" fmla="*/ 5992639 h 6552579"/>
              <a:gd name="connsiteX8" fmla="*/ 5242513 w 7130899"/>
              <a:gd name="connsiteY8" fmla="*/ 5886596 h 6552579"/>
              <a:gd name="connsiteX9" fmla="*/ 5345355 w 7130899"/>
              <a:gd name="connsiteY9" fmla="*/ 5780553 h 6552579"/>
              <a:gd name="connsiteX10" fmla="*/ 170157 w 7130899"/>
              <a:gd name="connsiteY10" fmla="*/ 4842015 h 6552579"/>
              <a:gd name="connsiteX11" fmla="*/ 274195 w 7130899"/>
              <a:gd name="connsiteY11" fmla="*/ 4946002 h 6552579"/>
              <a:gd name="connsiteX12" fmla="*/ 170157 w 7130899"/>
              <a:gd name="connsiteY12" fmla="*/ 5048793 h 6552579"/>
              <a:gd name="connsiteX13" fmla="*/ 67314 w 7130899"/>
              <a:gd name="connsiteY13" fmla="*/ 4946002 h 6552579"/>
              <a:gd name="connsiteX14" fmla="*/ 170157 w 7130899"/>
              <a:gd name="connsiteY14" fmla="*/ 4842015 h 6552579"/>
              <a:gd name="connsiteX15" fmla="*/ 514863 w 7130899"/>
              <a:gd name="connsiteY15" fmla="*/ 4634043 h 6552579"/>
              <a:gd name="connsiteX16" fmla="*/ 578277 w 7130899"/>
              <a:gd name="connsiteY16" fmla="*/ 4696827 h 6552579"/>
              <a:gd name="connsiteX17" fmla="*/ 514863 w 7130899"/>
              <a:gd name="connsiteY17" fmla="*/ 4760819 h 6552579"/>
              <a:gd name="connsiteX18" fmla="*/ 451450 w 7130899"/>
              <a:gd name="connsiteY18" fmla="*/ 4696827 h 6552579"/>
              <a:gd name="connsiteX19" fmla="*/ 514863 w 7130899"/>
              <a:gd name="connsiteY19" fmla="*/ 4634043 h 6552579"/>
              <a:gd name="connsiteX20" fmla="*/ 6515039 w 7130899"/>
              <a:gd name="connsiteY20" fmla="*/ 4463402 h 6552579"/>
              <a:gd name="connsiteX21" fmla="*/ 6574210 w 7130899"/>
              <a:gd name="connsiteY21" fmla="*/ 4463402 h 6552579"/>
              <a:gd name="connsiteX22" fmla="*/ 7130899 w 7130899"/>
              <a:gd name="connsiteY22" fmla="*/ 5020057 h 6552579"/>
              <a:gd name="connsiteX23" fmla="*/ 6574210 w 7130899"/>
              <a:gd name="connsiteY23" fmla="*/ 5576712 h 6552579"/>
              <a:gd name="connsiteX24" fmla="*/ 6515039 w 7130899"/>
              <a:gd name="connsiteY24" fmla="*/ 5576712 h 6552579"/>
              <a:gd name="connsiteX25" fmla="*/ 5958350 w 7130899"/>
              <a:gd name="connsiteY25" fmla="*/ 5020057 h 6552579"/>
              <a:gd name="connsiteX26" fmla="*/ 6515039 w 7130899"/>
              <a:gd name="connsiteY26" fmla="*/ 4463402 h 6552579"/>
              <a:gd name="connsiteX27" fmla="*/ 6277552 w 7130899"/>
              <a:gd name="connsiteY27" fmla="*/ 3156905 h 6552579"/>
              <a:gd name="connsiteX28" fmla="*/ 6340367 w 7130899"/>
              <a:gd name="connsiteY28" fmla="*/ 3221495 h 6552579"/>
              <a:gd name="connsiteX29" fmla="*/ 6277552 w 7130899"/>
              <a:gd name="connsiteY29" fmla="*/ 3283692 h 6552579"/>
              <a:gd name="connsiteX30" fmla="*/ 6213529 w 7130899"/>
              <a:gd name="connsiteY30" fmla="*/ 3221495 h 6552579"/>
              <a:gd name="connsiteX31" fmla="*/ 6277552 w 7130899"/>
              <a:gd name="connsiteY31" fmla="*/ 3156905 h 6552579"/>
              <a:gd name="connsiteX32" fmla="*/ 1165775 w 7130899"/>
              <a:gd name="connsiteY32" fmla="*/ 3055588 h 6552579"/>
              <a:gd name="connsiteX33" fmla="*/ 1229199 w 7130899"/>
              <a:gd name="connsiteY33" fmla="*/ 3118970 h 6552579"/>
              <a:gd name="connsiteX34" fmla="*/ 1165775 w 7130899"/>
              <a:gd name="connsiteY34" fmla="*/ 3182352 h 6552579"/>
              <a:gd name="connsiteX35" fmla="*/ 1102350 w 7130899"/>
              <a:gd name="connsiteY35" fmla="*/ 3118970 h 6552579"/>
              <a:gd name="connsiteX36" fmla="*/ 1165775 w 7130899"/>
              <a:gd name="connsiteY36" fmla="*/ 3055588 h 6552579"/>
              <a:gd name="connsiteX37" fmla="*/ 6472891 w 7130899"/>
              <a:gd name="connsiteY37" fmla="*/ 2948935 h 6552579"/>
              <a:gd name="connsiteX38" fmla="*/ 6575123 w 7130899"/>
              <a:gd name="connsiteY38" fmla="*/ 3053521 h 6552579"/>
              <a:gd name="connsiteX39" fmla="*/ 6472891 w 7130899"/>
              <a:gd name="connsiteY39" fmla="*/ 3155703 h 6552579"/>
              <a:gd name="connsiteX40" fmla="*/ 6368253 w 7130899"/>
              <a:gd name="connsiteY40" fmla="*/ 3053521 h 6552579"/>
              <a:gd name="connsiteX41" fmla="*/ 6472891 w 7130899"/>
              <a:gd name="connsiteY41" fmla="*/ 2948935 h 6552579"/>
              <a:gd name="connsiteX42" fmla="*/ 614175 w 7130899"/>
              <a:gd name="connsiteY42" fmla="*/ 682575 h 6552579"/>
              <a:gd name="connsiteX43" fmla="*/ 717016 w 7130899"/>
              <a:gd name="connsiteY43" fmla="*/ 785366 h 6552579"/>
              <a:gd name="connsiteX44" fmla="*/ 614175 w 7130899"/>
              <a:gd name="connsiteY44" fmla="*/ 889353 h 6552579"/>
              <a:gd name="connsiteX45" fmla="*/ 510138 w 7130899"/>
              <a:gd name="connsiteY45" fmla="*/ 785366 h 6552579"/>
              <a:gd name="connsiteX46" fmla="*/ 614175 w 7130899"/>
              <a:gd name="connsiteY46" fmla="*/ 682575 h 6552579"/>
              <a:gd name="connsiteX47" fmla="*/ 1664922 w 7130899"/>
              <a:gd name="connsiteY47" fmla="*/ 0 h 6552579"/>
              <a:gd name="connsiteX48" fmla="*/ 3508340 w 7130899"/>
              <a:gd name="connsiteY48" fmla="*/ 0 h 6552579"/>
              <a:gd name="connsiteX49" fmla="*/ 4065963 w 7130899"/>
              <a:gd name="connsiteY49" fmla="*/ 557429 h 6552579"/>
              <a:gd name="connsiteX50" fmla="*/ 4022210 w 7130899"/>
              <a:gd name="connsiteY50" fmla="*/ 774608 h 6552579"/>
              <a:gd name="connsiteX51" fmla="*/ 4002254 w 7130899"/>
              <a:gd name="connsiteY51" fmla="*/ 811406 h 6552579"/>
              <a:gd name="connsiteX52" fmla="*/ 4712404 w 7130899"/>
              <a:gd name="connsiteY52" fmla="*/ 811406 h 6552579"/>
              <a:gd name="connsiteX53" fmla="*/ 4329106 w 7130899"/>
              <a:gd name="connsiteY53" fmla="*/ 430303 h 6552579"/>
              <a:gd name="connsiteX54" fmla="*/ 4712404 w 7130899"/>
              <a:gd name="connsiteY54" fmla="*/ 47991 h 6552579"/>
              <a:gd name="connsiteX55" fmla="*/ 6735301 w 7130899"/>
              <a:gd name="connsiteY55" fmla="*/ 47991 h 6552579"/>
              <a:gd name="connsiteX56" fmla="*/ 7117390 w 7130899"/>
              <a:gd name="connsiteY56" fmla="*/ 430303 h 6552579"/>
              <a:gd name="connsiteX57" fmla="*/ 6735301 w 7130899"/>
              <a:gd name="connsiteY57" fmla="*/ 811406 h 6552579"/>
              <a:gd name="connsiteX58" fmla="*/ 5747431 w 7130899"/>
              <a:gd name="connsiteY58" fmla="*/ 811406 h 6552579"/>
              <a:gd name="connsiteX59" fmla="*/ 6129520 w 7130899"/>
              <a:gd name="connsiteY59" fmla="*/ 1193718 h 6552579"/>
              <a:gd name="connsiteX60" fmla="*/ 5747431 w 7130899"/>
              <a:gd name="connsiteY60" fmla="*/ 1577240 h 6552579"/>
              <a:gd name="connsiteX61" fmla="*/ 5201890 w 7130899"/>
              <a:gd name="connsiteY61" fmla="*/ 1577240 h 6552579"/>
              <a:gd name="connsiteX62" fmla="*/ 5211447 w 7130899"/>
              <a:gd name="connsiteY62" fmla="*/ 1672288 h 6552579"/>
              <a:gd name="connsiteX63" fmla="*/ 4653825 w 7130899"/>
              <a:gd name="connsiteY63" fmla="*/ 2229716 h 6552579"/>
              <a:gd name="connsiteX64" fmla="*/ 5531989 w 7130899"/>
              <a:gd name="connsiteY64" fmla="*/ 2229716 h 6552579"/>
              <a:gd name="connsiteX65" fmla="*/ 6089610 w 7130899"/>
              <a:gd name="connsiteY65" fmla="*/ 2789563 h 6552579"/>
              <a:gd name="connsiteX66" fmla="*/ 5531989 w 7130899"/>
              <a:gd name="connsiteY66" fmla="*/ 3345783 h 6552579"/>
              <a:gd name="connsiteX67" fmla="*/ 4534075 w 7130899"/>
              <a:gd name="connsiteY67" fmla="*/ 3345783 h 6552579"/>
              <a:gd name="connsiteX68" fmla="*/ 3976453 w 7130899"/>
              <a:gd name="connsiteY68" fmla="*/ 3903212 h 6552579"/>
              <a:gd name="connsiteX69" fmla="*/ 4534075 w 7130899"/>
              <a:gd name="connsiteY69" fmla="*/ 4461851 h 6552579"/>
              <a:gd name="connsiteX70" fmla="*/ 5375951 w 7130899"/>
              <a:gd name="connsiteY70" fmla="*/ 4461851 h 6552579"/>
              <a:gd name="connsiteX71" fmla="*/ 5933573 w 7130899"/>
              <a:gd name="connsiteY71" fmla="*/ 5019280 h 6552579"/>
              <a:gd name="connsiteX72" fmla="*/ 5375951 w 7130899"/>
              <a:gd name="connsiteY72" fmla="*/ 5576709 h 6552579"/>
              <a:gd name="connsiteX73" fmla="*/ 3295583 w 7130899"/>
              <a:gd name="connsiteY73" fmla="*/ 5576709 h 6552579"/>
              <a:gd name="connsiteX74" fmla="*/ 3272700 w 7130899"/>
              <a:gd name="connsiteY74" fmla="*/ 5619029 h 6552579"/>
              <a:gd name="connsiteX75" fmla="*/ 2955444 w 7130899"/>
              <a:gd name="connsiteY75" fmla="*/ 5788557 h 6552579"/>
              <a:gd name="connsiteX76" fmla="*/ 3725112 w 7130899"/>
              <a:gd name="connsiteY76" fmla="*/ 5788557 h 6552579"/>
              <a:gd name="connsiteX77" fmla="*/ 4108736 w 7130899"/>
              <a:gd name="connsiteY77" fmla="*/ 6169359 h 6552579"/>
              <a:gd name="connsiteX78" fmla="*/ 3725112 w 7130899"/>
              <a:gd name="connsiteY78" fmla="*/ 6552579 h 6552579"/>
              <a:gd name="connsiteX79" fmla="*/ 1699287 w 7130899"/>
              <a:gd name="connsiteY79" fmla="*/ 6552579 h 6552579"/>
              <a:gd name="connsiteX80" fmla="*/ 1316873 w 7130899"/>
              <a:gd name="connsiteY80" fmla="*/ 6169359 h 6552579"/>
              <a:gd name="connsiteX81" fmla="*/ 1699287 w 7130899"/>
              <a:gd name="connsiteY81" fmla="*/ 5788557 h 6552579"/>
              <a:gd name="connsiteX82" fmla="*/ 928408 w 7130899"/>
              <a:gd name="connsiteY82" fmla="*/ 5788557 h 6552579"/>
              <a:gd name="connsiteX83" fmla="*/ 545994 w 7130899"/>
              <a:gd name="connsiteY83" fmla="*/ 5405337 h 6552579"/>
              <a:gd name="connsiteX84" fmla="*/ 928408 w 7130899"/>
              <a:gd name="connsiteY84" fmla="*/ 5023326 h 6552579"/>
              <a:gd name="connsiteX85" fmla="*/ 1701617 w 7130899"/>
              <a:gd name="connsiteY85" fmla="*/ 5023326 h 6552579"/>
              <a:gd name="connsiteX86" fmla="*/ 1701210 w 7130899"/>
              <a:gd name="connsiteY86" fmla="*/ 5019280 h 6552579"/>
              <a:gd name="connsiteX87" fmla="*/ 2258832 w 7130899"/>
              <a:gd name="connsiteY87" fmla="*/ 4461851 h 6552579"/>
              <a:gd name="connsiteX88" fmla="*/ 518228 w 7130899"/>
              <a:gd name="connsiteY88" fmla="*/ 4461851 h 6552579"/>
              <a:gd name="connsiteX89" fmla="*/ 4359 w 7130899"/>
              <a:gd name="connsiteY89" fmla="*/ 4120581 h 6552579"/>
              <a:gd name="connsiteX90" fmla="*/ 0 w 7130899"/>
              <a:gd name="connsiteY90" fmla="*/ 4106495 h 6552579"/>
              <a:gd name="connsiteX91" fmla="*/ 0 w 7130899"/>
              <a:gd name="connsiteY91" fmla="*/ 3700589 h 6552579"/>
              <a:gd name="connsiteX92" fmla="*/ 4359 w 7130899"/>
              <a:gd name="connsiteY92" fmla="*/ 3686543 h 6552579"/>
              <a:gd name="connsiteX93" fmla="*/ 518228 w 7130899"/>
              <a:gd name="connsiteY93" fmla="*/ 3345783 h 6552579"/>
              <a:gd name="connsiteX94" fmla="*/ 1410907 w 7130899"/>
              <a:gd name="connsiteY94" fmla="*/ 3345783 h 6552579"/>
              <a:gd name="connsiteX95" fmla="*/ 1968529 w 7130899"/>
              <a:gd name="connsiteY95" fmla="*/ 2789563 h 6552579"/>
              <a:gd name="connsiteX96" fmla="*/ 1410907 w 7130899"/>
              <a:gd name="connsiteY96" fmla="*/ 2229716 h 6552579"/>
              <a:gd name="connsiteX97" fmla="*/ 518228 w 7130899"/>
              <a:gd name="connsiteY97" fmla="*/ 2229716 h 6552579"/>
              <a:gd name="connsiteX98" fmla="*/ 4359 w 7130899"/>
              <a:gd name="connsiteY98" fmla="*/ 1889467 h 6552579"/>
              <a:gd name="connsiteX99" fmla="*/ 0 w 7130899"/>
              <a:gd name="connsiteY99" fmla="*/ 1875399 h 6552579"/>
              <a:gd name="connsiteX100" fmla="*/ 0 w 7130899"/>
              <a:gd name="connsiteY100" fmla="*/ 1469177 h 6552579"/>
              <a:gd name="connsiteX101" fmla="*/ 4359 w 7130899"/>
              <a:gd name="connsiteY101" fmla="*/ 1455109 h 6552579"/>
              <a:gd name="connsiteX102" fmla="*/ 518228 w 7130899"/>
              <a:gd name="connsiteY102" fmla="*/ 1114859 h 6552579"/>
              <a:gd name="connsiteX103" fmla="*/ 1664922 w 7130899"/>
              <a:gd name="connsiteY103" fmla="*/ 1114859 h 6552579"/>
              <a:gd name="connsiteX104" fmla="*/ 1104881 w 7130899"/>
              <a:gd name="connsiteY104" fmla="*/ 557429 h 6552579"/>
              <a:gd name="connsiteX105" fmla="*/ 1664922 w 7130899"/>
              <a:gd name="connsiteY105" fmla="*/ 0 h 6552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7130899" h="6552579">
                <a:moveTo>
                  <a:pt x="5555499" y="6116512"/>
                </a:moveTo>
                <a:cubicBezTo>
                  <a:pt x="5591400" y="6116512"/>
                  <a:pt x="5620121" y="6143328"/>
                  <a:pt x="5620121" y="6179894"/>
                </a:cubicBezTo>
                <a:cubicBezTo>
                  <a:pt x="5620121" y="6215242"/>
                  <a:pt x="5591400" y="6243276"/>
                  <a:pt x="5555499" y="6243276"/>
                </a:cubicBezTo>
                <a:cubicBezTo>
                  <a:pt x="5521992" y="6243276"/>
                  <a:pt x="5493271" y="6215242"/>
                  <a:pt x="5493271" y="6179894"/>
                </a:cubicBezTo>
                <a:cubicBezTo>
                  <a:pt x="5493271" y="6143328"/>
                  <a:pt x="5521992" y="6116512"/>
                  <a:pt x="5555499" y="6116512"/>
                </a:cubicBezTo>
                <a:close/>
                <a:moveTo>
                  <a:pt x="5345355" y="5780553"/>
                </a:moveTo>
                <a:cubicBezTo>
                  <a:pt x="5403952" y="5780553"/>
                  <a:pt x="5449393" y="5828090"/>
                  <a:pt x="5449393" y="5886596"/>
                </a:cubicBezTo>
                <a:cubicBezTo>
                  <a:pt x="5449393" y="5945103"/>
                  <a:pt x="5403952" y="5992639"/>
                  <a:pt x="5345355" y="5992639"/>
                </a:cubicBezTo>
                <a:cubicBezTo>
                  <a:pt x="5287955" y="5992639"/>
                  <a:pt x="5242513" y="5945103"/>
                  <a:pt x="5242513" y="5886596"/>
                </a:cubicBezTo>
                <a:cubicBezTo>
                  <a:pt x="5242513" y="5828090"/>
                  <a:pt x="5287955" y="5780553"/>
                  <a:pt x="5345355" y="5780553"/>
                </a:cubicBezTo>
                <a:close/>
                <a:moveTo>
                  <a:pt x="170157" y="4842015"/>
                </a:moveTo>
                <a:cubicBezTo>
                  <a:pt x="227557" y="4842015"/>
                  <a:pt x="274195" y="4887435"/>
                  <a:pt x="274195" y="4946002"/>
                </a:cubicBezTo>
                <a:cubicBezTo>
                  <a:pt x="274195" y="5003374"/>
                  <a:pt x="227557" y="5048793"/>
                  <a:pt x="170157" y="5048793"/>
                </a:cubicBezTo>
                <a:cubicBezTo>
                  <a:pt x="112756" y="5048793"/>
                  <a:pt x="67314" y="5003374"/>
                  <a:pt x="67314" y="4946002"/>
                </a:cubicBezTo>
                <a:cubicBezTo>
                  <a:pt x="67314" y="4887435"/>
                  <a:pt x="112756" y="4842015"/>
                  <a:pt x="170157" y="4842015"/>
                </a:cubicBezTo>
                <a:close/>
                <a:moveTo>
                  <a:pt x="514863" y="4634043"/>
                </a:moveTo>
                <a:cubicBezTo>
                  <a:pt x="550229" y="4634043"/>
                  <a:pt x="578277" y="4661813"/>
                  <a:pt x="578277" y="4696827"/>
                </a:cubicBezTo>
                <a:cubicBezTo>
                  <a:pt x="578277" y="4731842"/>
                  <a:pt x="550229" y="4760819"/>
                  <a:pt x="514863" y="4760819"/>
                </a:cubicBezTo>
                <a:cubicBezTo>
                  <a:pt x="480718" y="4760819"/>
                  <a:pt x="451450" y="4731842"/>
                  <a:pt x="451450" y="4696827"/>
                </a:cubicBezTo>
                <a:cubicBezTo>
                  <a:pt x="451450" y="4661813"/>
                  <a:pt x="480718" y="4634043"/>
                  <a:pt x="514863" y="4634043"/>
                </a:cubicBezTo>
                <a:close/>
                <a:moveTo>
                  <a:pt x="6515039" y="4463402"/>
                </a:moveTo>
                <a:lnTo>
                  <a:pt x="6574210" y="4463402"/>
                </a:lnTo>
                <a:cubicBezTo>
                  <a:pt x="6882140" y="4463402"/>
                  <a:pt x="7130899" y="4712146"/>
                  <a:pt x="7130899" y="5020057"/>
                </a:cubicBezTo>
                <a:cubicBezTo>
                  <a:pt x="7130899" y="5327968"/>
                  <a:pt x="6882140" y="5576712"/>
                  <a:pt x="6574210" y="5576712"/>
                </a:cubicBezTo>
                <a:lnTo>
                  <a:pt x="6515039" y="5576712"/>
                </a:lnTo>
                <a:cubicBezTo>
                  <a:pt x="6207109" y="5576712"/>
                  <a:pt x="5958350" y="5327968"/>
                  <a:pt x="5958350" y="5020057"/>
                </a:cubicBezTo>
                <a:cubicBezTo>
                  <a:pt x="5958350" y="4712146"/>
                  <a:pt x="6207109" y="4463402"/>
                  <a:pt x="6515039" y="4463402"/>
                </a:cubicBezTo>
                <a:close/>
                <a:moveTo>
                  <a:pt x="6277552" y="3156905"/>
                </a:moveTo>
                <a:cubicBezTo>
                  <a:pt x="6311375" y="3156905"/>
                  <a:pt x="6340367" y="3185612"/>
                  <a:pt x="6340367" y="3221495"/>
                </a:cubicBezTo>
                <a:cubicBezTo>
                  <a:pt x="6340367" y="3256182"/>
                  <a:pt x="6311375" y="3283692"/>
                  <a:pt x="6277552" y="3283692"/>
                </a:cubicBezTo>
                <a:cubicBezTo>
                  <a:pt x="6242521" y="3283692"/>
                  <a:pt x="6213529" y="3256182"/>
                  <a:pt x="6213529" y="3221495"/>
                </a:cubicBezTo>
                <a:cubicBezTo>
                  <a:pt x="6213529" y="3185612"/>
                  <a:pt x="6242521" y="3156905"/>
                  <a:pt x="6277552" y="3156905"/>
                </a:cubicBezTo>
                <a:close/>
                <a:moveTo>
                  <a:pt x="1165775" y="3055588"/>
                </a:moveTo>
                <a:cubicBezTo>
                  <a:pt x="1200479" y="3055588"/>
                  <a:pt x="1229199" y="3084842"/>
                  <a:pt x="1229199" y="3118970"/>
                </a:cubicBezTo>
                <a:cubicBezTo>
                  <a:pt x="1229199" y="3154318"/>
                  <a:pt x="1200479" y="3182352"/>
                  <a:pt x="1165775" y="3182352"/>
                </a:cubicBezTo>
                <a:cubicBezTo>
                  <a:pt x="1129874" y="3182352"/>
                  <a:pt x="1102350" y="3154318"/>
                  <a:pt x="1102350" y="3118970"/>
                </a:cubicBezTo>
                <a:cubicBezTo>
                  <a:pt x="1102350" y="3084842"/>
                  <a:pt x="1129874" y="3055588"/>
                  <a:pt x="1165775" y="3055588"/>
                </a:cubicBezTo>
                <a:close/>
                <a:moveTo>
                  <a:pt x="6472891" y="2948935"/>
                </a:moveTo>
                <a:cubicBezTo>
                  <a:pt x="6529419" y="2948935"/>
                  <a:pt x="6575123" y="2995819"/>
                  <a:pt x="6575123" y="3053521"/>
                </a:cubicBezTo>
                <a:cubicBezTo>
                  <a:pt x="6575123" y="3110022"/>
                  <a:pt x="6529419" y="3155703"/>
                  <a:pt x="6472891" y="3155703"/>
                </a:cubicBezTo>
                <a:cubicBezTo>
                  <a:pt x="6413957" y="3155703"/>
                  <a:pt x="6368253" y="3110022"/>
                  <a:pt x="6368253" y="3053521"/>
                </a:cubicBezTo>
                <a:cubicBezTo>
                  <a:pt x="6368253" y="2995819"/>
                  <a:pt x="6413957" y="2948935"/>
                  <a:pt x="6472891" y="2948935"/>
                </a:cubicBezTo>
                <a:close/>
                <a:moveTo>
                  <a:pt x="614175" y="682575"/>
                </a:moveTo>
                <a:cubicBezTo>
                  <a:pt x="671574" y="682575"/>
                  <a:pt x="717016" y="727994"/>
                  <a:pt x="717016" y="785366"/>
                </a:cubicBezTo>
                <a:cubicBezTo>
                  <a:pt x="717016" y="842738"/>
                  <a:pt x="671574" y="889353"/>
                  <a:pt x="614175" y="889353"/>
                </a:cubicBezTo>
                <a:cubicBezTo>
                  <a:pt x="556775" y="889353"/>
                  <a:pt x="510138" y="842738"/>
                  <a:pt x="510138" y="785366"/>
                </a:cubicBezTo>
                <a:cubicBezTo>
                  <a:pt x="510138" y="727994"/>
                  <a:pt x="556775" y="682575"/>
                  <a:pt x="614175" y="682575"/>
                </a:cubicBezTo>
                <a:close/>
                <a:moveTo>
                  <a:pt x="1664922" y="0"/>
                </a:moveTo>
                <a:lnTo>
                  <a:pt x="3508340" y="0"/>
                </a:lnTo>
                <a:cubicBezTo>
                  <a:pt x="3816787" y="0"/>
                  <a:pt x="4065963" y="249090"/>
                  <a:pt x="4065963" y="557429"/>
                </a:cubicBezTo>
                <a:cubicBezTo>
                  <a:pt x="4065963" y="634514"/>
                  <a:pt x="4050389" y="707896"/>
                  <a:pt x="4022210" y="774608"/>
                </a:cubicBezTo>
                <a:lnTo>
                  <a:pt x="4002254" y="811406"/>
                </a:lnTo>
                <a:lnTo>
                  <a:pt x="4712404" y="811406"/>
                </a:lnTo>
                <a:cubicBezTo>
                  <a:pt x="4500804" y="811406"/>
                  <a:pt x="4329106" y="640817"/>
                  <a:pt x="4329106" y="430303"/>
                </a:cubicBezTo>
                <a:cubicBezTo>
                  <a:pt x="4329106" y="218580"/>
                  <a:pt x="4500804" y="47991"/>
                  <a:pt x="4712404" y="47991"/>
                </a:cubicBezTo>
                <a:lnTo>
                  <a:pt x="6735301" y="47991"/>
                </a:lnTo>
                <a:cubicBezTo>
                  <a:pt x="6945692" y="47991"/>
                  <a:pt x="7117390" y="218580"/>
                  <a:pt x="7117390" y="430303"/>
                </a:cubicBezTo>
                <a:cubicBezTo>
                  <a:pt x="7117390" y="640817"/>
                  <a:pt x="6945692" y="811406"/>
                  <a:pt x="6735301" y="811406"/>
                </a:cubicBezTo>
                <a:lnTo>
                  <a:pt x="5747431" y="811406"/>
                </a:lnTo>
                <a:cubicBezTo>
                  <a:pt x="5957822" y="811406"/>
                  <a:pt x="6129520" y="981995"/>
                  <a:pt x="6129520" y="1193718"/>
                </a:cubicBezTo>
                <a:cubicBezTo>
                  <a:pt x="6129520" y="1405442"/>
                  <a:pt x="5957822" y="1577240"/>
                  <a:pt x="5747431" y="1577240"/>
                </a:cubicBezTo>
                <a:lnTo>
                  <a:pt x="5201890" y="1577240"/>
                </a:lnTo>
                <a:lnTo>
                  <a:pt x="5211447" y="1672288"/>
                </a:lnTo>
                <a:cubicBezTo>
                  <a:pt x="5211447" y="1980627"/>
                  <a:pt x="4962271" y="2229716"/>
                  <a:pt x="4653825" y="2229716"/>
                </a:cubicBezTo>
                <a:lnTo>
                  <a:pt x="5531989" y="2229716"/>
                </a:lnTo>
                <a:cubicBezTo>
                  <a:pt x="5840435" y="2229716"/>
                  <a:pt x="6089610" y="2481224"/>
                  <a:pt x="6089610" y="2789563"/>
                </a:cubicBezTo>
                <a:cubicBezTo>
                  <a:pt x="6089610" y="3095484"/>
                  <a:pt x="5840435" y="3345783"/>
                  <a:pt x="5531989" y="3345783"/>
                </a:cubicBezTo>
                <a:lnTo>
                  <a:pt x="4534075" y="3345783"/>
                </a:lnTo>
                <a:cubicBezTo>
                  <a:pt x="4228048" y="3345783"/>
                  <a:pt x="3976453" y="3596082"/>
                  <a:pt x="3976453" y="3903212"/>
                </a:cubicBezTo>
                <a:cubicBezTo>
                  <a:pt x="3976453" y="4211552"/>
                  <a:pt x="4228048" y="4461851"/>
                  <a:pt x="4534075" y="4461851"/>
                </a:cubicBezTo>
                <a:lnTo>
                  <a:pt x="5375951" y="4461851"/>
                </a:lnTo>
                <a:cubicBezTo>
                  <a:pt x="5684397" y="4461851"/>
                  <a:pt x="5933573" y="4710940"/>
                  <a:pt x="5933573" y="5019280"/>
                </a:cubicBezTo>
                <a:cubicBezTo>
                  <a:pt x="5933573" y="5327619"/>
                  <a:pt x="5684397" y="5576709"/>
                  <a:pt x="5375951" y="5576709"/>
                </a:cubicBezTo>
                <a:lnTo>
                  <a:pt x="3295583" y="5576709"/>
                </a:lnTo>
                <a:lnTo>
                  <a:pt x="3272700" y="5619029"/>
                </a:lnTo>
                <a:cubicBezTo>
                  <a:pt x="3204096" y="5721029"/>
                  <a:pt x="3087806" y="5788557"/>
                  <a:pt x="2955444" y="5788557"/>
                </a:cubicBezTo>
                <a:lnTo>
                  <a:pt x="3725112" y="5788557"/>
                </a:lnTo>
                <a:cubicBezTo>
                  <a:pt x="3936892" y="5788557"/>
                  <a:pt x="4108736" y="5959012"/>
                  <a:pt x="4108736" y="6169359"/>
                </a:cubicBezTo>
                <a:cubicBezTo>
                  <a:pt x="4108736" y="6380916"/>
                  <a:pt x="3936892" y="6552579"/>
                  <a:pt x="3725112" y="6552579"/>
                </a:cubicBezTo>
                <a:lnTo>
                  <a:pt x="1699287" y="6552579"/>
                </a:lnTo>
                <a:cubicBezTo>
                  <a:pt x="1487507" y="6552579"/>
                  <a:pt x="1316873" y="6380916"/>
                  <a:pt x="1316873" y="6169359"/>
                </a:cubicBezTo>
                <a:cubicBezTo>
                  <a:pt x="1316873" y="5959012"/>
                  <a:pt x="1487507" y="5788557"/>
                  <a:pt x="1699287" y="5788557"/>
                </a:cubicBezTo>
                <a:lnTo>
                  <a:pt x="928408" y="5788557"/>
                </a:lnTo>
                <a:cubicBezTo>
                  <a:pt x="716628" y="5788557"/>
                  <a:pt x="545994" y="5615685"/>
                  <a:pt x="545994" y="5405337"/>
                </a:cubicBezTo>
                <a:cubicBezTo>
                  <a:pt x="545994" y="5193781"/>
                  <a:pt x="716628" y="5023326"/>
                  <a:pt x="928408" y="5023326"/>
                </a:cubicBezTo>
                <a:lnTo>
                  <a:pt x="1701617" y="5023326"/>
                </a:lnTo>
                <a:lnTo>
                  <a:pt x="1701210" y="5019280"/>
                </a:lnTo>
                <a:cubicBezTo>
                  <a:pt x="1701210" y="4710940"/>
                  <a:pt x="1950386" y="4461851"/>
                  <a:pt x="2258832" y="4461851"/>
                </a:cubicBezTo>
                <a:lnTo>
                  <a:pt x="518228" y="4461851"/>
                </a:lnTo>
                <a:cubicBezTo>
                  <a:pt x="286894" y="4461851"/>
                  <a:pt x="88899" y="4321058"/>
                  <a:pt x="4359" y="4120581"/>
                </a:cubicBezTo>
                <a:lnTo>
                  <a:pt x="0" y="4106495"/>
                </a:lnTo>
                <a:lnTo>
                  <a:pt x="0" y="3700589"/>
                </a:lnTo>
                <a:lnTo>
                  <a:pt x="4359" y="3686543"/>
                </a:lnTo>
                <a:cubicBezTo>
                  <a:pt x="88899" y="3486576"/>
                  <a:pt x="286894" y="3345783"/>
                  <a:pt x="518228" y="3345783"/>
                </a:cubicBezTo>
                <a:lnTo>
                  <a:pt x="1410907" y="3345783"/>
                </a:lnTo>
                <a:cubicBezTo>
                  <a:pt x="1719353" y="3345783"/>
                  <a:pt x="1968529" y="3095484"/>
                  <a:pt x="1968529" y="2789563"/>
                </a:cubicBezTo>
                <a:cubicBezTo>
                  <a:pt x="1968529" y="2481224"/>
                  <a:pt x="1719353" y="2229716"/>
                  <a:pt x="1410907" y="2229716"/>
                </a:cubicBezTo>
                <a:lnTo>
                  <a:pt x="518228" y="2229716"/>
                </a:lnTo>
                <a:cubicBezTo>
                  <a:pt x="286894" y="2229716"/>
                  <a:pt x="88899" y="2089604"/>
                  <a:pt x="4359" y="1889467"/>
                </a:cubicBezTo>
                <a:lnTo>
                  <a:pt x="0" y="1875399"/>
                </a:lnTo>
                <a:lnTo>
                  <a:pt x="0" y="1469177"/>
                </a:lnTo>
                <a:lnTo>
                  <a:pt x="4359" y="1455109"/>
                </a:lnTo>
                <a:cubicBezTo>
                  <a:pt x="88899" y="1254972"/>
                  <a:pt x="286894" y="1114859"/>
                  <a:pt x="518228" y="1114859"/>
                </a:cubicBezTo>
                <a:lnTo>
                  <a:pt x="1664922" y="1114859"/>
                </a:lnTo>
                <a:cubicBezTo>
                  <a:pt x="1356476" y="1114859"/>
                  <a:pt x="1104881" y="865769"/>
                  <a:pt x="1104881" y="557429"/>
                </a:cubicBezTo>
                <a:cubicBezTo>
                  <a:pt x="1104881" y="249090"/>
                  <a:pt x="1356476" y="0"/>
                  <a:pt x="16649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>
            <a:noAutofit/>
          </a:bodyPr>
          <a:lstStyle>
            <a:lvl1pPr marL="0" indent="0">
              <a:buNone/>
              <a:defRPr sz="12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69228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atercolor Splat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2711311"/>
      </p:ext>
    </p:extLst>
  </p:cSld>
  <p:clrMapOvr>
    <a:masterClrMapping/>
  </p:clrMapOvr>
  <p:transition advClick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1950709"/>
      </p:ext>
    </p:extLst>
  </p:cSld>
  <p:clrMapOvr>
    <a:masterClrMapping/>
  </p:clrMapOvr>
  <p:transition advClick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E0E3DF-338D-EC4C-91AB-9274778DC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1E322F-2259-7A46-B11A-273C145FEB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CED869-9DD2-3D49-8A15-D33AF0A9E9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0CD552-C10E-614A-B810-77E320220E26}" type="datetimeFigureOut">
              <a:rPr lang="en-US" smtClean="0"/>
              <a:t>12/10/2019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D88453-55E3-C54C-A2DB-2AC770422F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47BCF5-1DF8-BA4A-9BFE-6F357F0185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98EADF-C030-F84C-ADA0-FD2E39B5A3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306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69" r:id="rId3"/>
    <p:sldLayoutId id="2147483661" r:id="rId4"/>
    <p:sldLayoutId id="2147483662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22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3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5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7.png"/><Relationship Id="rId5" Type="http://schemas.openxmlformats.org/officeDocument/2006/relationships/image" Target="../media/image250.png"/><Relationship Id="rId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4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A40143-7CCE-A147-85B9-107C026EA7EB}"/>
              </a:ext>
            </a:extLst>
          </p:cNvPr>
          <p:cNvSpPr txBox="1"/>
          <p:nvPr/>
        </p:nvSpPr>
        <p:spPr>
          <a:xfrm>
            <a:off x="3276501" y="4398422"/>
            <a:ext cx="5638998" cy="21462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2100" b="1" dirty="0">
                <a:latin typeface="NanumSquareRound" panose="020B0600000101010101" pitchFamily="34" charset="-127"/>
                <a:ea typeface="NanumSquareRound" panose="020B0600000101010101" pitchFamily="34" charset="-127"/>
                <a:cs typeface="Noto Sans" panose="020B0502040504020204" pitchFamily="34" charset="0"/>
              </a:rPr>
              <a:t>4</a:t>
            </a:r>
            <a:r>
              <a:rPr lang="ko-KR" altLang="en-US" sz="2100" b="1" dirty="0">
                <a:latin typeface="NanumSquareRound" panose="020B0600000101010101" pitchFamily="34" charset="-127"/>
                <a:ea typeface="NanumSquareRound" panose="020B0600000101010101" pitchFamily="34" charset="-127"/>
                <a:cs typeface="Noto Sans" panose="020B0502040504020204" pitchFamily="34" charset="0"/>
              </a:rPr>
              <a:t>팀</a:t>
            </a:r>
            <a:r>
              <a:rPr lang="en-US" altLang="ko-KR" sz="2100" b="1" dirty="0">
                <a:latin typeface="NanumSquareRound" panose="020B0600000101010101" pitchFamily="34" charset="-127"/>
                <a:ea typeface="NanumSquareRound" panose="020B0600000101010101" pitchFamily="34" charset="-127"/>
                <a:cs typeface="Noto Sans" panose="020B0502040504020204" pitchFamily="34" charset="0"/>
              </a:rPr>
              <a:t> </a:t>
            </a:r>
            <a:r>
              <a:rPr lang="en-US" altLang="ko-KR" sz="2100" b="1" dirty="0">
                <a:latin typeface="Consolas" panose="020B0609020204030204" pitchFamily="49" charset="0"/>
                <a:ea typeface="NanumSquareRound" panose="020B0600000101010101" pitchFamily="34" charset="-127"/>
                <a:cs typeface="Consolas" panose="020B0609020204030204" pitchFamily="49" charset="0"/>
              </a:rPr>
              <a:t>Filling Good</a:t>
            </a:r>
          </a:p>
          <a:p>
            <a:pPr algn="ctr"/>
            <a:endParaRPr lang="en-US" altLang="ko-KR" sz="2100" b="1" dirty="0">
              <a:latin typeface="NanumSquareRound" panose="020B0600000101010101" pitchFamily="34" charset="-127"/>
              <a:ea typeface="NanumSquareRound" panose="020B0600000101010101" pitchFamily="34" charset="-127"/>
              <a:cs typeface="Noto Sans" panose="020B0502040504020204" pitchFamily="34" charset="0"/>
            </a:endParaRPr>
          </a:p>
          <a:p>
            <a:pPr algn="ctr">
              <a:lnSpc>
                <a:spcPct val="150000"/>
              </a:lnSpc>
            </a:pPr>
            <a:r>
              <a:rPr kumimoji="1" lang="en-US" altLang="ko-KR" sz="2100" b="1" dirty="0">
                <a:latin typeface="Consolas" panose="020B0609020204030204" pitchFamily="49" charset="0"/>
                <a:ea typeface="NanumSquareRound" panose="020B0600000101010101" pitchFamily="34" charset="-127"/>
                <a:cs typeface="Consolas" panose="020B0609020204030204" pitchFamily="49" charset="0"/>
              </a:rPr>
              <a:t>20140033</a:t>
            </a:r>
            <a:r>
              <a:rPr kumimoji="1" lang="ko-KR" altLang="en-US" sz="2100" b="1" dirty="0">
                <a:latin typeface="NanumSquareRound" panose="020B0600000101010101" pitchFamily="34" charset="-127"/>
                <a:ea typeface="NanumSquareRound" panose="020B0600000101010101" pitchFamily="34" charset="-127"/>
                <a:cs typeface="Consolas" panose="020B0609020204030204" pitchFamily="49" charset="0"/>
              </a:rPr>
              <a:t> 김지환</a:t>
            </a:r>
            <a:r>
              <a:rPr kumimoji="1" lang="en-US" altLang="ko-KR" sz="2100" b="1" dirty="0">
                <a:latin typeface="NanumSquareRound" panose="020B0600000101010101" pitchFamily="34" charset="-127"/>
                <a:ea typeface="NanumSquareRound" panose="020B0600000101010101" pitchFamily="34" charset="-127"/>
                <a:cs typeface="Consolas" panose="020B0609020204030204" pitchFamily="49" charset="0"/>
              </a:rPr>
              <a:t>	</a:t>
            </a:r>
            <a:r>
              <a:rPr kumimoji="1" lang="en-US" altLang="ko-KR" sz="2100" b="1" dirty="0">
                <a:latin typeface="Consolas" panose="020B0609020204030204" pitchFamily="49" charset="0"/>
                <a:ea typeface="NanumSquareRound" panose="020B0600000101010101" pitchFamily="34" charset="-127"/>
                <a:cs typeface="Consolas" panose="020B0609020204030204" pitchFamily="49" charset="0"/>
              </a:rPr>
              <a:t>20140732</a:t>
            </a:r>
            <a:r>
              <a:rPr kumimoji="1" lang="ko-KR" altLang="en-US" sz="2100" b="1" dirty="0">
                <a:latin typeface="NanumSquareRound" panose="020B0600000101010101" pitchFamily="34" charset="-127"/>
                <a:ea typeface="NanumSquareRound" panose="020B0600000101010101" pitchFamily="34" charset="-127"/>
                <a:cs typeface="Consolas" panose="020B0609020204030204" pitchFamily="49" charset="0"/>
              </a:rPr>
              <a:t> 김동욱</a:t>
            </a:r>
            <a:endParaRPr kumimoji="1" lang="en-US" altLang="ko-KR" sz="2100" b="1" dirty="0">
              <a:latin typeface="NanumSquareRound" panose="020B0600000101010101" pitchFamily="34" charset="-127"/>
              <a:ea typeface="NanumSquareRound" panose="020B0600000101010101" pitchFamily="34" charset="-127"/>
              <a:cs typeface="Consolas" panose="020B0609020204030204" pitchFamily="49" charset="0"/>
            </a:endParaRPr>
          </a:p>
          <a:p>
            <a:pPr algn="ctr">
              <a:lnSpc>
                <a:spcPct val="150000"/>
              </a:lnSpc>
            </a:pPr>
            <a:r>
              <a:rPr kumimoji="1" lang="en-US" altLang="ko-KR" sz="2100" b="1" dirty="0">
                <a:latin typeface="Consolas" panose="020B0609020204030204" pitchFamily="49" charset="0"/>
                <a:ea typeface="NanumSquareRound" panose="020B0600000101010101" pitchFamily="34" charset="-127"/>
                <a:cs typeface="Consolas" panose="020B0609020204030204" pitchFamily="49" charset="0"/>
              </a:rPr>
              <a:t>20140786</a:t>
            </a:r>
            <a:r>
              <a:rPr kumimoji="1" lang="ko-KR" altLang="en-US" sz="2100" b="1" dirty="0">
                <a:latin typeface="NanumSquareRound" panose="020B0600000101010101" pitchFamily="34" charset="-127"/>
                <a:ea typeface="NanumSquareRound" panose="020B0600000101010101" pitchFamily="34" charset="-127"/>
                <a:cs typeface="Consolas" panose="020B0609020204030204" pitchFamily="49" charset="0"/>
              </a:rPr>
              <a:t> 김형준</a:t>
            </a:r>
            <a:r>
              <a:rPr kumimoji="1" lang="en-US" altLang="ko-KR" sz="2100" b="1" dirty="0">
                <a:latin typeface="NanumSquareRound" panose="020B0600000101010101" pitchFamily="34" charset="-127"/>
                <a:ea typeface="NanumSquareRound" panose="020B0600000101010101" pitchFamily="34" charset="-127"/>
                <a:cs typeface="Consolas" panose="020B0609020204030204" pitchFamily="49" charset="0"/>
              </a:rPr>
              <a:t>	</a:t>
            </a:r>
            <a:r>
              <a:rPr kumimoji="1" lang="en-US" altLang="ko-KR" sz="2100" b="1" dirty="0">
                <a:latin typeface="Consolas" panose="020B0609020204030204" pitchFamily="49" charset="0"/>
                <a:ea typeface="NanumSquareRound" panose="020B0600000101010101" pitchFamily="34" charset="-127"/>
                <a:cs typeface="Consolas" panose="020B0609020204030204" pitchFamily="49" charset="0"/>
              </a:rPr>
              <a:t>20140997</a:t>
            </a:r>
            <a:r>
              <a:rPr kumimoji="1" lang="ko-KR" altLang="en-US" sz="2100" b="1" dirty="0">
                <a:latin typeface="NanumSquareRound" panose="020B0600000101010101" pitchFamily="34" charset="-127"/>
                <a:ea typeface="NanumSquareRound" panose="020B0600000101010101" pitchFamily="34" charset="-127"/>
                <a:cs typeface="Consolas" panose="020B0609020204030204" pitchFamily="49" charset="0"/>
              </a:rPr>
              <a:t> </a:t>
            </a:r>
            <a:r>
              <a:rPr kumimoji="1" lang="ko-KR" altLang="en-US" sz="2100" b="1" dirty="0" err="1">
                <a:latin typeface="NanumSquareRound" panose="020B0600000101010101" pitchFamily="34" charset="-127"/>
                <a:ea typeface="NanumSquareRound" panose="020B0600000101010101" pitchFamily="34" charset="-127"/>
                <a:cs typeface="Consolas" panose="020B0609020204030204" pitchFamily="49" charset="0"/>
              </a:rPr>
              <a:t>함형우</a:t>
            </a:r>
            <a:endParaRPr kumimoji="1" lang="en-US" altLang="ko-KR" sz="2100" b="1" dirty="0">
              <a:latin typeface="NanumSquareRound" panose="020B0600000101010101" pitchFamily="34" charset="-127"/>
              <a:ea typeface="NanumSquareRound" panose="020B0600000101010101" pitchFamily="34" charset="-127"/>
              <a:cs typeface="Consolas" panose="020B0609020204030204" pitchFamily="49" charset="0"/>
            </a:endParaRPr>
          </a:p>
          <a:p>
            <a:pPr algn="ctr">
              <a:lnSpc>
                <a:spcPct val="150000"/>
              </a:lnSpc>
            </a:pPr>
            <a:r>
              <a:rPr kumimoji="1" lang="en-US" altLang="ko-KR" sz="2100" b="1" dirty="0">
                <a:latin typeface="Consolas" panose="020B0609020204030204" pitchFamily="49" charset="0"/>
                <a:ea typeface="NanumSquareRound" panose="020B0600000101010101" pitchFamily="34" charset="-127"/>
                <a:cs typeface="Consolas" panose="020B0609020204030204" pitchFamily="49" charset="0"/>
              </a:rPr>
              <a:t>20170172</a:t>
            </a:r>
            <a:r>
              <a:rPr kumimoji="1" lang="ko-KR" altLang="en-US" sz="2100" b="1" dirty="0">
                <a:latin typeface="NanumSquareRound" panose="020B0600000101010101" pitchFamily="34" charset="-127"/>
                <a:ea typeface="NanumSquareRound" panose="020B0600000101010101" pitchFamily="34" charset="-127"/>
                <a:cs typeface="Consolas" panose="020B0609020204030204" pitchFamily="49" charset="0"/>
              </a:rPr>
              <a:t> 김지현</a:t>
            </a:r>
            <a:r>
              <a:rPr kumimoji="1" lang="en-US" altLang="ko-KR" sz="2100" b="1" dirty="0">
                <a:solidFill>
                  <a:srgbClr val="F7F7F7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  <a:cs typeface="Consolas" panose="020B0609020204030204" pitchFamily="49" charset="0"/>
              </a:rPr>
              <a:t>	</a:t>
            </a:r>
            <a:r>
              <a:rPr kumimoji="1" lang="en-US" altLang="ko-KR" sz="2100" b="1" dirty="0">
                <a:solidFill>
                  <a:srgbClr val="F7F7F7"/>
                </a:solidFill>
                <a:latin typeface="Consolas" panose="020B0609020204030204" pitchFamily="49" charset="0"/>
                <a:ea typeface="NanumSquareRound" panose="020B0600000101010101" pitchFamily="34" charset="-127"/>
                <a:cs typeface="Consolas" panose="020B0609020204030204" pitchFamily="49" charset="0"/>
              </a:rPr>
              <a:t>20140997</a:t>
            </a:r>
            <a:r>
              <a:rPr kumimoji="1" lang="ko-KR" altLang="en-US" sz="2100" b="1" dirty="0">
                <a:solidFill>
                  <a:srgbClr val="F7F7F7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  <a:cs typeface="Consolas" panose="020B0609020204030204" pitchFamily="49" charset="0"/>
              </a:rPr>
              <a:t> </a:t>
            </a:r>
            <a:r>
              <a:rPr kumimoji="1" lang="ko-KR" altLang="en-US" sz="2100" b="1" dirty="0" err="1">
                <a:solidFill>
                  <a:srgbClr val="F7F7F7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  <a:cs typeface="Consolas" panose="020B0609020204030204" pitchFamily="49" charset="0"/>
              </a:rPr>
              <a:t>함형우</a:t>
            </a:r>
            <a:endParaRPr kumimoji="1" lang="en-US" altLang="ko-KR" sz="2100" b="1" dirty="0">
              <a:solidFill>
                <a:srgbClr val="F7F7F7"/>
              </a:solidFill>
              <a:latin typeface="NanumSquareRound" panose="020B0600000101010101" pitchFamily="34" charset="-127"/>
              <a:ea typeface="NanumSquareRound" panose="020B0600000101010101" pitchFamily="34" charset="-127"/>
              <a:cs typeface="Consolas" panose="020B0609020204030204" pitchFamily="49" charset="0"/>
            </a:endParaRPr>
          </a:p>
        </p:txBody>
      </p:sp>
      <p:sp>
        <p:nvSpPr>
          <p:cNvPr id="234" name="TextBox 233">
            <a:extLst>
              <a:ext uri="{FF2B5EF4-FFF2-40B4-BE49-F238E27FC236}">
                <a16:creationId xmlns:a16="http://schemas.microsoft.com/office/drawing/2014/main" id="{A90D9147-49C0-6A4B-9222-A40E04CA3632}"/>
              </a:ext>
            </a:extLst>
          </p:cNvPr>
          <p:cNvSpPr txBox="1"/>
          <p:nvPr/>
        </p:nvSpPr>
        <p:spPr>
          <a:xfrm>
            <a:off x="1868774" y="930681"/>
            <a:ext cx="8454451" cy="2824876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>
              <a:lnSpc>
                <a:spcPts val="7000"/>
              </a:lnSpc>
            </a:pPr>
            <a:r>
              <a:rPr lang="en-US" sz="8000" b="1" spc="60" dirty="0">
                <a:solidFill>
                  <a:schemeClr val="tx2"/>
                </a:solidFill>
                <a:latin typeface="Consolas" panose="020B0609020204030204" pitchFamily="49" charset="0"/>
                <a:ea typeface="Noto Sans SemiBold" panose="020B0502040504020204" pitchFamily="34" charset="0"/>
                <a:cs typeface="Consolas" panose="020B0609020204030204" pitchFamily="49" charset="0"/>
              </a:rPr>
              <a:t>Software    </a:t>
            </a:r>
          </a:p>
          <a:p>
            <a:pPr>
              <a:lnSpc>
                <a:spcPts val="7000"/>
              </a:lnSpc>
            </a:pPr>
            <a:r>
              <a:rPr lang="en-US" sz="8000" b="1" spc="60" dirty="0">
                <a:solidFill>
                  <a:schemeClr val="tx2"/>
                </a:solidFill>
                <a:latin typeface="Consolas" panose="020B0609020204030204" pitchFamily="49" charset="0"/>
                <a:ea typeface="Noto Sans SemiBold" panose="020B0502040504020204" pitchFamily="34" charset="0"/>
                <a:cs typeface="Consolas" panose="020B0609020204030204" pitchFamily="49" charset="0"/>
              </a:rPr>
              <a:t> Architecture</a:t>
            </a:r>
            <a:endParaRPr lang="en-US" sz="4500" b="1" spc="60" dirty="0">
              <a:solidFill>
                <a:schemeClr val="tx2"/>
              </a:solidFill>
              <a:latin typeface="Consolas" panose="020B0609020204030204" pitchFamily="49" charset="0"/>
              <a:ea typeface="Noto Sans SemiBold" panose="020B0502040504020204" pitchFamily="34" charset="0"/>
              <a:cs typeface="Consolas" panose="020B0609020204030204" pitchFamily="49" charset="0"/>
            </a:endParaRPr>
          </a:p>
          <a:p>
            <a:pPr>
              <a:lnSpc>
                <a:spcPts val="7000"/>
              </a:lnSpc>
            </a:pPr>
            <a:r>
              <a:rPr lang="en-US" sz="4500" b="1" spc="60" dirty="0">
                <a:solidFill>
                  <a:schemeClr val="tx2"/>
                </a:solidFill>
                <a:latin typeface="Consolas" panose="020B0609020204030204" pitchFamily="49" charset="0"/>
                <a:ea typeface="Noto Sans SemiBold" panose="020B0502040504020204" pitchFamily="34" charset="0"/>
                <a:cs typeface="Consolas" panose="020B0609020204030204" pitchFamily="49" charset="0"/>
              </a:rPr>
              <a:t>    </a:t>
            </a:r>
            <a:r>
              <a:rPr lang="en-US" sz="8000" b="1" spc="60" dirty="0">
                <a:solidFill>
                  <a:schemeClr val="tx2"/>
                </a:solidFill>
                <a:latin typeface="Consolas" panose="020B0609020204030204" pitchFamily="49" charset="0"/>
                <a:ea typeface="Noto Sans SemiBold" panose="020B0502040504020204" pitchFamily="34" charset="0"/>
                <a:cs typeface="Consolas" panose="020B0609020204030204" pitchFamily="49" charset="0"/>
              </a:rPr>
              <a:t>Document 1.0 </a:t>
            </a:r>
          </a:p>
        </p:txBody>
      </p:sp>
      <p:grpSp>
        <p:nvGrpSpPr>
          <p:cNvPr id="348" name="그룹 347">
            <a:extLst>
              <a:ext uri="{FF2B5EF4-FFF2-40B4-BE49-F238E27FC236}">
                <a16:creationId xmlns:a16="http://schemas.microsoft.com/office/drawing/2014/main" id="{1303FCC5-6C64-7D4B-A0E7-A2288FAD6B32}"/>
              </a:ext>
            </a:extLst>
          </p:cNvPr>
          <p:cNvGrpSpPr/>
          <p:nvPr/>
        </p:nvGrpSpPr>
        <p:grpSpPr>
          <a:xfrm>
            <a:off x="-1729188" y="-328896"/>
            <a:ext cx="2788982" cy="7355226"/>
            <a:chOff x="-1729188" y="-328896"/>
            <a:chExt cx="2788982" cy="7355226"/>
          </a:xfrm>
        </p:grpSpPr>
        <p:grpSp>
          <p:nvGrpSpPr>
            <p:cNvPr id="349" name="Group 7">
              <a:extLst>
                <a:ext uri="{FF2B5EF4-FFF2-40B4-BE49-F238E27FC236}">
                  <a16:creationId xmlns:a16="http://schemas.microsoft.com/office/drawing/2014/main" id="{18AED13F-C839-D44E-B5CF-BECD908CB530}"/>
                </a:ext>
              </a:extLst>
            </p:cNvPr>
            <p:cNvGrpSpPr>
              <a:grpSpLocks/>
            </p:cNvGrpSpPr>
            <p:nvPr/>
          </p:nvGrpSpPr>
          <p:grpSpPr bwMode="auto">
            <a:xfrm rot="10800000">
              <a:off x="-1556720" y="4698911"/>
              <a:ext cx="2616514" cy="2327419"/>
              <a:chOff x="5251891" y="-511351"/>
              <a:chExt cx="2304295" cy="2048905"/>
            </a:xfrm>
          </p:grpSpPr>
          <p:sp>
            <p:nvSpPr>
              <p:cNvPr id="400" name="Freeform 25">
                <a:extLst>
                  <a:ext uri="{FF2B5EF4-FFF2-40B4-BE49-F238E27FC236}">
                    <a16:creationId xmlns:a16="http://schemas.microsoft.com/office/drawing/2014/main" id="{49313BFE-71A5-8A40-96FC-3796656E25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51891" y="-511351"/>
                <a:ext cx="1847282" cy="1962496"/>
              </a:xfrm>
              <a:custGeom>
                <a:avLst/>
                <a:gdLst>
                  <a:gd name="T0" fmla="*/ 1159991 w 4244"/>
                  <a:gd name="T1" fmla="*/ 594933 h 4506"/>
                  <a:gd name="T2" fmla="*/ 1048998 w 4244"/>
                  <a:gd name="T3" fmla="*/ 483873 h 4506"/>
                  <a:gd name="T4" fmla="*/ 1048998 w 4244"/>
                  <a:gd name="T5" fmla="*/ 483873 h 4506"/>
                  <a:gd name="T6" fmla="*/ 1290572 w 4244"/>
                  <a:gd name="T7" fmla="*/ 372378 h 4506"/>
                  <a:gd name="T8" fmla="*/ 1477302 w 4244"/>
                  <a:gd name="T9" fmla="*/ 185971 h 4506"/>
                  <a:gd name="T10" fmla="*/ 1290572 w 4244"/>
                  <a:gd name="T11" fmla="*/ 0 h 4506"/>
                  <a:gd name="T12" fmla="*/ 419164 w 4244"/>
                  <a:gd name="T13" fmla="*/ 0 h 4506"/>
                  <a:gd name="T14" fmla="*/ 233304 w 4244"/>
                  <a:gd name="T15" fmla="*/ 185971 h 4506"/>
                  <a:gd name="T16" fmla="*/ 640716 w 4244"/>
                  <a:gd name="T17" fmla="*/ 372378 h 4506"/>
                  <a:gd name="T18" fmla="*/ 751709 w 4244"/>
                  <a:gd name="T19" fmla="*/ 483873 h 4506"/>
                  <a:gd name="T20" fmla="*/ 751709 w 4244"/>
                  <a:gd name="T21" fmla="*/ 483873 h 4506"/>
                  <a:gd name="T22" fmla="*/ 335157 w 4244"/>
                  <a:gd name="T23" fmla="*/ 594933 h 4506"/>
                  <a:gd name="T24" fmla="*/ 183683 w 4244"/>
                  <a:gd name="T25" fmla="*/ 746062 h 4506"/>
                  <a:gd name="T26" fmla="*/ 335157 w 4244"/>
                  <a:gd name="T27" fmla="*/ 897626 h 4506"/>
                  <a:gd name="T28" fmla="*/ 432222 w 4244"/>
                  <a:gd name="T29" fmla="*/ 897626 h 4506"/>
                  <a:gd name="T30" fmla="*/ 543216 w 4244"/>
                  <a:gd name="T31" fmla="*/ 1008686 h 4506"/>
                  <a:gd name="T32" fmla="*/ 151038 w 4244"/>
                  <a:gd name="T33" fmla="*/ 1119746 h 4506"/>
                  <a:gd name="T34" fmla="*/ 0 w 4244"/>
                  <a:gd name="T35" fmla="*/ 1270875 h 4506"/>
                  <a:gd name="T36" fmla="*/ 151038 w 4244"/>
                  <a:gd name="T37" fmla="*/ 1422875 h 4506"/>
                  <a:gd name="T38" fmla="*/ 688160 w 4244"/>
                  <a:gd name="T39" fmla="*/ 1422875 h 4506"/>
                  <a:gd name="T40" fmla="*/ 805683 w 4244"/>
                  <a:gd name="T41" fmla="*/ 1540903 h 4506"/>
                  <a:gd name="T42" fmla="*/ 673796 w 4244"/>
                  <a:gd name="T43" fmla="*/ 1658496 h 4506"/>
                  <a:gd name="T44" fmla="*/ 522323 w 4244"/>
                  <a:gd name="T45" fmla="*/ 1810061 h 4506"/>
                  <a:gd name="T46" fmla="*/ 673796 w 4244"/>
                  <a:gd name="T47" fmla="*/ 1962060 h 4506"/>
                  <a:gd name="T48" fmla="*/ 1511689 w 4244"/>
                  <a:gd name="T49" fmla="*/ 1962060 h 4506"/>
                  <a:gd name="T50" fmla="*/ 1663162 w 4244"/>
                  <a:gd name="T51" fmla="*/ 1810061 h 4506"/>
                  <a:gd name="T52" fmla="*/ 1418541 w 4244"/>
                  <a:gd name="T53" fmla="*/ 1658496 h 4506"/>
                  <a:gd name="T54" fmla="*/ 1300583 w 4244"/>
                  <a:gd name="T55" fmla="*/ 1540903 h 4506"/>
                  <a:gd name="T56" fmla="*/ 1418541 w 4244"/>
                  <a:gd name="T57" fmla="*/ 1422875 h 4506"/>
                  <a:gd name="T58" fmla="*/ 1511689 w 4244"/>
                  <a:gd name="T59" fmla="*/ 1422875 h 4506"/>
                  <a:gd name="T60" fmla="*/ 1663162 w 4244"/>
                  <a:gd name="T61" fmla="*/ 1270875 h 4506"/>
                  <a:gd name="T62" fmla="*/ 1527358 w 4244"/>
                  <a:gd name="T63" fmla="*/ 1119746 h 4506"/>
                  <a:gd name="T64" fmla="*/ 1416365 w 4244"/>
                  <a:gd name="T65" fmla="*/ 1008686 h 4506"/>
                  <a:gd name="T66" fmla="*/ 1527358 w 4244"/>
                  <a:gd name="T67" fmla="*/ 897626 h 4506"/>
                  <a:gd name="T68" fmla="*/ 1695372 w 4244"/>
                  <a:gd name="T69" fmla="*/ 897626 h 4506"/>
                  <a:gd name="T70" fmla="*/ 1846846 w 4244"/>
                  <a:gd name="T71" fmla="*/ 746062 h 450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0" t="0" r="r" b="b"/>
                <a:pathLst>
                  <a:path w="4244" h="4506">
                    <a:moveTo>
                      <a:pt x="3895" y="1366"/>
                    </a:moveTo>
                    <a:lnTo>
                      <a:pt x="2665" y="1366"/>
                    </a:lnTo>
                    <a:cubicBezTo>
                      <a:pt x="2524" y="1366"/>
                      <a:pt x="2410" y="1251"/>
                      <a:pt x="2410" y="1111"/>
                    </a:cubicBezTo>
                    <a:cubicBezTo>
                      <a:pt x="2410" y="970"/>
                      <a:pt x="2524" y="855"/>
                      <a:pt x="2665" y="855"/>
                    </a:cubicBezTo>
                    <a:lnTo>
                      <a:pt x="2965" y="855"/>
                    </a:lnTo>
                    <a:cubicBezTo>
                      <a:pt x="3202" y="855"/>
                      <a:pt x="3394" y="664"/>
                      <a:pt x="3394" y="427"/>
                    </a:cubicBezTo>
                    <a:cubicBezTo>
                      <a:pt x="3394" y="192"/>
                      <a:pt x="3202" y="0"/>
                      <a:pt x="2965" y="0"/>
                    </a:cubicBezTo>
                    <a:lnTo>
                      <a:pt x="963" y="0"/>
                    </a:lnTo>
                    <a:cubicBezTo>
                      <a:pt x="727" y="0"/>
                      <a:pt x="536" y="192"/>
                      <a:pt x="536" y="427"/>
                    </a:cubicBezTo>
                    <a:cubicBezTo>
                      <a:pt x="536" y="664"/>
                      <a:pt x="727" y="855"/>
                      <a:pt x="963" y="855"/>
                    </a:cubicBezTo>
                    <a:lnTo>
                      <a:pt x="1472" y="855"/>
                    </a:lnTo>
                    <a:cubicBezTo>
                      <a:pt x="1613" y="855"/>
                      <a:pt x="1727" y="970"/>
                      <a:pt x="1727" y="1111"/>
                    </a:cubicBezTo>
                    <a:cubicBezTo>
                      <a:pt x="1727" y="1251"/>
                      <a:pt x="1613" y="1366"/>
                      <a:pt x="1472" y="1366"/>
                    </a:cubicBezTo>
                    <a:lnTo>
                      <a:pt x="770" y="1366"/>
                    </a:lnTo>
                    <a:cubicBezTo>
                      <a:pt x="578" y="1366"/>
                      <a:pt x="422" y="1521"/>
                      <a:pt x="422" y="1713"/>
                    </a:cubicBezTo>
                    <a:cubicBezTo>
                      <a:pt x="422" y="1906"/>
                      <a:pt x="578" y="2061"/>
                      <a:pt x="770" y="2061"/>
                    </a:cubicBezTo>
                    <a:lnTo>
                      <a:pt x="993" y="2061"/>
                    </a:lnTo>
                    <a:cubicBezTo>
                      <a:pt x="1134" y="2061"/>
                      <a:pt x="1248" y="2175"/>
                      <a:pt x="1248" y="2316"/>
                    </a:cubicBezTo>
                    <a:cubicBezTo>
                      <a:pt x="1248" y="2456"/>
                      <a:pt x="1134" y="2571"/>
                      <a:pt x="993" y="2571"/>
                    </a:cubicBezTo>
                    <a:lnTo>
                      <a:pt x="347" y="2571"/>
                    </a:lnTo>
                    <a:cubicBezTo>
                      <a:pt x="155" y="2571"/>
                      <a:pt x="0" y="2726"/>
                      <a:pt x="0" y="2918"/>
                    </a:cubicBezTo>
                    <a:cubicBezTo>
                      <a:pt x="0" y="3110"/>
                      <a:pt x="155" y="3267"/>
                      <a:pt x="347" y="3267"/>
                    </a:cubicBezTo>
                    <a:lnTo>
                      <a:pt x="1581" y="3267"/>
                    </a:lnTo>
                    <a:cubicBezTo>
                      <a:pt x="1729" y="3267"/>
                      <a:pt x="1851" y="3388"/>
                      <a:pt x="1851" y="3538"/>
                    </a:cubicBezTo>
                    <a:cubicBezTo>
                      <a:pt x="1851" y="3687"/>
                      <a:pt x="1729" y="3808"/>
                      <a:pt x="1581" y="3808"/>
                    </a:cubicBezTo>
                    <a:lnTo>
                      <a:pt x="1548" y="3808"/>
                    </a:lnTo>
                    <a:cubicBezTo>
                      <a:pt x="1356" y="3808"/>
                      <a:pt x="1200" y="3963"/>
                      <a:pt x="1200" y="4156"/>
                    </a:cubicBezTo>
                    <a:cubicBezTo>
                      <a:pt x="1200" y="4348"/>
                      <a:pt x="1356" y="4505"/>
                      <a:pt x="1548" y="4505"/>
                    </a:cubicBezTo>
                    <a:lnTo>
                      <a:pt x="3473" y="4505"/>
                    </a:lnTo>
                    <a:cubicBezTo>
                      <a:pt x="3665" y="4505"/>
                      <a:pt x="3821" y="4348"/>
                      <a:pt x="3821" y="4156"/>
                    </a:cubicBezTo>
                    <a:cubicBezTo>
                      <a:pt x="3821" y="3963"/>
                      <a:pt x="3665" y="3808"/>
                      <a:pt x="3473" y="3808"/>
                    </a:cubicBezTo>
                    <a:lnTo>
                      <a:pt x="3259" y="3808"/>
                    </a:lnTo>
                    <a:cubicBezTo>
                      <a:pt x="3110" y="3808"/>
                      <a:pt x="2988" y="3687"/>
                      <a:pt x="2988" y="3538"/>
                    </a:cubicBezTo>
                    <a:cubicBezTo>
                      <a:pt x="2988" y="3388"/>
                      <a:pt x="3110" y="3267"/>
                      <a:pt x="3259" y="3267"/>
                    </a:cubicBezTo>
                    <a:lnTo>
                      <a:pt x="3473" y="3267"/>
                    </a:lnTo>
                    <a:cubicBezTo>
                      <a:pt x="3665" y="3267"/>
                      <a:pt x="3821" y="3110"/>
                      <a:pt x="3821" y="2918"/>
                    </a:cubicBezTo>
                    <a:cubicBezTo>
                      <a:pt x="3821" y="2726"/>
                      <a:pt x="3665" y="2571"/>
                      <a:pt x="3473" y="2571"/>
                    </a:cubicBezTo>
                    <a:lnTo>
                      <a:pt x="3509" y="2571"/>
                    </a:lnTo>
                    <a:cubicBezTo>
                      <a:pt x="3369" y="2571"/>
                      <a:pt x="3254" y="2456"/>
                      <a:pt x="3254" y="2316"/>
                    </a:cubicBezTo>
                    <a:cubicBezTo>
                      <a:pt x="3254" y="2175"/>
                      <a:pt x="3369" y="2061"/>
                      <a:pt x="3509" y="2061"/>
                    </a:cubicBezTo>
                    <a:lnTo>
                      <a:pt x="3895" y="2061"/>
                    </a:lnTo>
                    <a:cubicBezTo>
                      <a:pt x="4088" y="2061"/>
                      <a:pt x="4243" y="1906"/>
                      <a:pt x="4243" y="1713"/>
                    </a:cubicBezTo>
                    <a:cubicBezTo>
                      <a:pt x="4243" y="1521"/>
                      <a:pt x="4088" y="1366"/>
                      <a:pt x="3895" y="1366"/>
                    </a:cubicBezTo>
                  </a:path>
                </a:pathLst>
              </a:custGeom>
              <a:solidFill>
                <a:srgbClr val="8C449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401" name="Freeform 26">
                <a:extLst>
                  <a:ext uri="{FF2B5EF4-FFF2-40B4-BE49-F238E27FC236}">
                    <a16:creationId xmlns:a16="http://schemas.microsoft.com/office/drawing/2014/main" id="{75F563A4-E3D0-0B48-82D9-768CE857B8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64601" y="1147745"/>
                <a:ext cx="437817" cy="303400"/>
              </a:xfrm>
              <a:custGeom>
                <a:avLst/>
                <a:gdLst>
                  <a:gd name="T0" fmla="*/ 285646 w 1007"/>
                  <a:gd name="T1" fmla="*/ 0 h 698"/>
                  <a:gd name="T2" fmla="*/ 150866 w 1007"/>
                  <a:gd name="T3" fmla="*/ 0 h 698"/>
                  <a:gd name="T4" fmla="*/ 150866 w 1007"/>
                  <a:gd name="T5" fmla="*/ 0 h 698"/>
                  <a:gd name="T6" fmla="*/ 0 w 1007"/>
                  <a:gd name="T7" fmla="*/ 151265 h 698"/>
                  <a:gd name="T8" fmla="*/ 0 w 1007"/>
                  <a:gd name="T9" fmla="*/ 151265 h 698"/>
                  <a:gd name="T10" fmla="*/ 150866 w 1007"/>
                  <a:gd name="T11" fmla="*/ 302965 h 698"/>
                  <a:gd name="T12" fmla="*/ 285646 w 1007"/>
                  <a:gd name="T13" fmla="*/ 302965 h 698"/>
                  <a:gd name="T14" fmla="*/ 285646 w 1007"/>
                  <a:gd name="T15" fmla="*/ 302965 h 698"/>
                  <a:gd name="T16" fmla="*/ 437382 w 1007"/>
                  <a:gd name="T17" fmla="*/ 151265 h 698"/>
                  <a:gd name="T18" fmla="*/ 437382 w 1007"/>
                  <a:gd name="T19" fmla="*/ 151265 h 698"/>
                  <a:gd name="T20" fmla="*/ 285646 w 1007"/>
                  <a:gd name="T21" fmla="*/ 0 h 698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007" h="698">
                    <a:moveTo>
                      <a:pt x="657" y="0"/>
                    </a:moveTo>
                    <a:lnTo>
                      <a:pt x="347" y="0"/>
                    </a:lnTo>
                    <a:cubicBezTo>
                      <a:pt x="156" y="0"/>
                      <a:pt x="0" y="155"/>
                      <a:pt x="0" y="348"/>
                    </a:cubicBezTo>
                    <a:cubicBezTo>
                      <a:pt x="0" y="540"/>
                      <a:pt x="156" y="697"/>
                      <a:pt x="347" y="697"/>
                    </a:cubicBezTo>
                    <a:lnTo>
                      <a:pt x="657" y="697"/>
                    </a:lnTo>
                    <a:cubicBezTo>
                      <a:pt x="849" y="697"/>
                      <a:pt x="1006" y="540"/>
                      <a:pt x="1006" y="348"/>
                    </a:cubicBezTo>
                    <a:cubicBezTo>
                      <a:pt x="1006" y="155"/>
                      <a:pt x="849" y="0"/>
                      <a:pt x="657" y="0"/>
                    </a:cubicBezTo>
                  </a:path>
                </a:pathLst>
              </a:custGeom>
              <a:solidFill>
                <a:srgbClr val="8C449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402" name="Freeform 28">
                <a:extLst>
                  <a:ext uri="{FF2B5EF4-FFF2-40B4-BE49-F238E27FC236}">
                    <a16:creationId xmlns:a16="http://schemas.microsoft.com/office/drawing/2014/main" id="{8BBEA5D8-55DA-FE4E-BAC1-C8E8106CD0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72861" y="410368"/>
                <a:ext cx="74890" cy="74889"/>
              </a:xfrm>
              <a:custGeom>
                <a:avLst/>
                <a:gdLst>
                  <a:gd name="T0" fmla="*/ 74460 w 174"/>
                  <a:gd name="T1" fmla="*/ 37445 h 174"/>
                  <a:gd name="T2" fmla="*/ 74460 w 174"/>
                  <a:gd name="T3" fmla="*/ 37445 h 174"/>
                  <a:gd name="T4" fmla="*/ 37015 w 174"/>
                  <a:gd name="T5" fmla="*/ 74459 h 174"/>
                  <a:gd name="T6" fmla="*/ 37015 w 174"/>
                  <a:gd name="T7" fmla="*/ 74459 h 174"/>
                  <a:gd name="T8" fmla="*/ 0 w 174"/>
                  <a:gd name="T9" fmla="*/ 37445 h 174"/>
                  <a:gd name="T10" fmla="*/ 0 w 174"/>
                  <a:gd name="T11" fmla="*/ 37445 h 174"/>
                  <a:gd name="T12" fmla="*/ 37015 w 174"/>
                  <a:gd name="T13" fmla="*/ 0 h 174"/>
                  <a:gd name="T14" fmla="*/ 37015 w 174"/>
                  <a:gd name="T15" fmla="*/ 0 h 174"/>
                  <a:gd name="T16" fmla="*/ 74460 w 174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4" y="173"/>
                      <a:pt x="86" y="173"/>
                    </a:cubicBezTo>
                    <a:cubicBezTo>
                      <a:pt x="39" y="173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6" y="0"/>
                    </a:cubicBezTo>
                    <a:cubicBezTo>
                      <a:pt x="134" y="0"/>
                      <a:pt x="173" y="39"/>
                      <a:pt x="173" y="87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403" name="Freeform 29">
                <a:extLst>
                  <a:ext uri="{FF2B5EF4-FFF2-40B4-BE49-F238E27FC236}">
                    <a16:creationId xmlns:a16="http://schemas.microsoft.com/office/drawing/2014/main" id="{A5871301-DFAA-7948-8B6C-DA5022B2C8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15851" y="160736"/>
                <a:ext cx="74889" cy="74889"/>
              </a:xfrm>
              <a:custGeom>
                <a:avLst/>
                <a:gdLst>
                  <a:gd name="T0" fmla="*/ 74459 w 174"/>
                  <a:gd name="T1" fmla="*/ 37014 h 174"/>
                  <a:gd name="T2" fmla="*/ 74459 w 174"/>
                  <a:gd name="T3" fmla="*/ 37014 h 174"/>
                  <a:gd name="T4" fmla="*/ 37445 w 174"/>
                  <a:gd name="T5" fmla="*/ 74459 h 174"/>
                  <a:gd name="T6" fmla="*/ 37445 w 174"/>
                  <a:gd name="T7" fmla="*/ 74459 h 174"/>
                  <a:gd name="T8" fmla="*/ 0 w 174"/>
                  <a:gd name="T9" fmla="*/ 37014 h 174"/>
                  <a:gd name="T10" fmla="*/ 0 w 174"/>
                  <a:gd name="T11" fmla="*/ 37014 h 174"/>
                  <a:gd name="T12" fmla="*/ 37445 w 174"/>
                  <a:gd name="T13" fmla="*/ 0 h 174"/>
                  <a:gd name="T14" fmla="*/ 37445 w 174"/>
                  <a:gd name="T15" fmla="*/ 0 h 174"/>
                  <a:gd name="T16" fmla="*/ 74459 w 174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5" y="173"/>
                      <a:pt x="87" y="173"/>
                    </a:cubicBezTo>
                    <a:cubicBezTo>
                      <a:pt x="39" y="173"/>
                      <a:pt x="0" y="134"/>
                      <a:pt x="0" y="86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5" y="0"/>
                      <a:pt x="173" y="38"/>
                      <a:pt x="173" y="86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404" name="Freeform 30">
                <a:extLst>
                  <a:ext uri="{FF2B5EF4-FFF2-40B4-BE49-F238E27FC236}">
                    <a16:creationId xmlns:a16="http://schemas.microsoft.com/office/drawing/2014/main" id="{E911ADA3-0700-654B-BD87-E48AA1CD3A1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74193" y="771375"/>
                <a:ext cx="74889" cy="74889"/>
              </a:xfrm>
              <a:custGeom>
                <a:avLst/>
                <a:gdLst>
                  <a:gd name="T0" fmla="*/ 74456 w 173"/>
                  <a:gd name="T1" fmla="*/ 37014 h 174"/>
                  <a:gd name="T2" fmla="*/ 74456 w 173"/>
                  <a:gd name="T3" fmla="*/ 37014 h 174"/>
                  <a:gd name="T4" fmla="*/ 37661 w 173"/>
                  <a:gd name="T5" fmla="*/ 74459 h 174"/>
                  <a:gd name="T6" fmla="*/ 37661 w 173"/>
                  <a:gd name="T7" fmla="*/ 74459 h 174"/>
                  <a:gd name="T8" fmla="*/ 0 w 173"/>
                  <a:gd name="T9" fmla="*/ 37014 h 174"/>
                  <a:gd name="T10" fmla="*/ 0 w 173"/>
                  <a:gd name="T11" fmla="*/ 37014 h 174"/>
                  <a:gd name="T12" fmla="*/ 37661 w 173"/>
                  <a:gd name="T13" fmla="*/ 0 h 174"/>
                  <a:gd name="T14" fmla="*/ 37661 w 173"/>
                  <a:gd name="T15" fmla="*/ 0 h 174"/>
                  <a:gd name="T16" fmla="*/ 74456 w 173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4">
                    <a:moveTo>
                      <a:pt x="172" y="86"/>
                    </a:moveTo>
                    <a:lnTo>
                      <a:pt x="172" y="86"/>
                    </a:lnTo>
                    <a:cubicBezTo>
                      <a:pt x="172" y="135"/>
                      <a:pt x="134" y="173"/>
                      <a:pt x="87" y="173"/>
                    </a:cubicBezTo>
                    <a:cubicBezTo>
                      <a:pt x="39" y="173"/>
                      <a:pt x="0" y="135"/>
                      <a:pt x="0" y="86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2" y="39"/>
                      <a:pt x="172" y="86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405" name="Freeform 31">
                <a:extLst>
                  <a:ext uri="{FF2B5EF4-FFF2-40B4-BE49-F238E27FC236}">
                    <a16:creationId xmlns:a16="http://schemas.microsoft.com/office/drawing/2014/main" id="{9D6943C0-8BBA-C94B-85DE-22929F7EB5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72861" y="1026769"/>
                <a:ext cx="74890" cy="74890"/>
              </a:xfrm>
              <a:custGeom>
                <a:avLst/>
                <a:gdLst>
                  <a:gd name="T0" fmla="*/ 74460 w 174"/>
                  <a:gd name="T1" fmla="*/ 37445 h 174"/>
                  <a:gd name="T2" fmla="*/ 74460 w 174"/>
                  <a:gd name="T3" fmla="*/ 37445 h 174"/>
                  <a:gd name="T4" fmla="*/ 37015 w 174"/>
                  <a:gd name="T5" fmla="*/ 74460 h 174"/>
                  <a:gd name="T6" fmla="*/ 37015 w 174"/>
                  <a:gd name="T7" fmla="*/ 74460 h 174"/>
                  <a:gd name="T8" fmla="*/ 0 w 174"/>
                  <a:gd name="T9" fmla="*/ 37445 h 174"/>
                  <a:gd name="T10" fmla="*/ 0 w 174"/>
                  <a:gd name="T11" fmla="*/ 37445 h 174"/>
                  <a:gd name="T12" fmla="*/ 37015 w 174"/>
                  <a:gd name="T13" fmla="*/ 0 h 174"/>
                  <a:gd name="T14" fmla="*/ 37015 w 174"/>
                  <a:gd name="T15" fmla="*/ 0 h 174"/>
                  <a:gd name="T16" fmla="*/ 74460 w 174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4" y="173"/>
                      <a:pt x="86" y="173"/>
                    </a:cubicBezTo>
                    <a:cubicBezTo>
                      <a:pt x="39" y="173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6" y="0"/>
                    </a:cubicBezTo>
                    <a:cubicBezTo>
                      <a:pt x="134" y="0"/>
                      <a:pt x="173" y="39"/>
                      <a:pt x="173" y="87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406" name="Freeform 32">
                <a:extLst>
                  <a:ext uri="{FF2B5EF4-FFF2-40B4-BE49-F238E27FC236}">
                    <a16:creationId xmlns:a16="http://schemas.microsoft.com/office/drawing/2014/main" id="{72805669-6424-B549-9AC1-77D3CF02EC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80698" y="1247597"/>
                <a:ext cx="74889" cy="76810"/>
              </a:xfrm>
              <a:custGeom>
                <a:avLst/>
                <a:gdLst>
                  <a:gd name="T0" fmla="*/ 74456 w 173"/>
                  <a:gd name="T1" fmla="*/ 38186 h 175"/>
                  <a:gd name="T2" fmla="*/ 74456 w 173"/>
                  <a:gd name="T3" fmla="*/ 38186 h 175"/>
                  <a:gd name="T4" fmla="*/ 36795 w 173"/>
                  <a:gd name="T5" fmla="*/ 76371 h 175"/>
                  <a:gd name="T6" fmla="*/ 36795 w 173"/>
                  <a:gd name="T7" fmla="*/ 76371 h 175"/>
                  <a:gd name="T8" fmla="*/ 0 w 173"/>
                  <a:gd name="T9" fmla="*/ 38186 h 175"/>
                  <a:gd name="T10" fmla="*/ 0 w 173"/>
                  <a:gd name="T11" fmla="*/ 38186 h 175"/>
                  <a:gd name="T12" fmla="*/ 36795 w 173"/>
                  <a:gd name="T13" fmla="*/ 0 h 175"/>
                  <a:gd name="T14" fmla="*/ 36795 w 173"/>
                  <a:gd name="T15" fmla="*/ 0 h 175"/>
                  <a:gd name="T16" fmla="*/ 74456 w 173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5">
                    <a:moveTo>
                      <a:pt x="172" y="87"/>
                    </a:moveTo>
                    <a:lnTo>
                      <a:pt x="172" y="87"/>
                    </a:lnTo>
                    <a:cubicBezTo>
                      <a:pt x="172" y="135"/>
                      <a:pt x="133" y="174"/>
                      <a:pt x="85" y="174"/>
                    </a:cubicBezTo>
                    <a:cubicBezTo>
                      <a:pt x="38" y="174"/>
                      <a:pt x="0" y="135"/>
                      <a:pt x="0" y="87"/>
                    </a:cubicBezTo>
                    <a:cubicBezTo>
                      <a:pt x="0" y="39"/>
                      <a:pt x="38" y="0"/>
                      <a:pt x="85" y="0"/>
                    </a:cubicBezTo>
                    <a:cubicBezTo>
                      <a:pt x="133" y="0"/>
                      <a:pt x="172" y="39"/>
                      <a:pt x="172" y="87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407" name="Freeform 33">
                <a:extLst>
                  <a:ext uri="{FF2B5EF4-FFF2-40B4-BE49-F238E27FC236}">
                    <a16:creationId xmlns:a16="http://schemas.microsoft.com/office/drawing/2014/main" id="{89579812-E998-9C48-AAFE-D5C502A9D5F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12892" y="-327008"/>
                <a:ext cx="74889" cy="74889"/>
              </a:xfrm>
              <a:custGeom>
                <a:avLst/>
                <a:gdLst>
                  <a:gd name="T0" fmla="*/ 74459 w 174"/>
                  <a:gd name="T1" fmla="*/ 36795 h 173"/>
                  <a:gd name="T2" fmla="*/ 74459 w 174"/>
                  <a:gd name="T3" fmla="*/ 36795 h 173"/>
                  <a:gd name="T4" fmla="*/ 37445 w 174"/>
                  <a:gd name="T5" fmla="*/ 74456 h 173"/>
                  <a:gd name="T6" fmla="*/ 37445 w 174"/>
                  <a:gd name="T7" fmla="*/ 74456 h 173"/>
                  <a:gd name="T8" fmla="*/ 0 w 174"/>
                  <a:gd name="T9" fmla="*/ 36795 h 173"/>
                  <a:gd name="T10" fmla="*/ 0 w 174"/>
                  <a:gd name="T11" fmla="*/ 36795 h 173"/>
                  <a:gd name="T12" fmla="*/ 37445 w 174"/>
                  <a:gd name="T13" fmla="*/ 0 h 173"/>
                  <a:gd name="T14" fmla="*/ 37445 w 174"/>
                  <a:gd name="T15" fmla="*/ 0 h 173"/>
                  <a:gd name="T16" fmla="*/ 74459 w 174"/>
                  <a:gd name="T17" fmla="*/ 36795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3">
                    <a:moveTo>
                      <a:pt x="173" y="85"/>
                    </a:moveTo>
                    <a:lnTo>
                      <a:pt x="173" y="85"/>
                    </a:lnTo>
                    <a:cubicBezTo>
                      <a:pt x="173" y="133"/>
                      <a:pt x="134" y="172"/>
                      <a:pt x="87" y="172"/>
                    </a:cubicBezTo>
                    <a:cubicBezTo>
                      <a:pt x="39" y="172"/>
                      <a:pt x="0" y="133"/>
                      <a:pt x="0" y="85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4" y="0"/>
                      <a:pt x="173" y="38"/>
                      <a:pt x="173" y="85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408" name="Freeform 34">
                <a:extLst>
                  <a:ext uri="{FF2B5EF4-FFF2-40B4-BE49-F238E27FC236}">
                    <a16:creationId xmlns:a16="http://schemas.microsoft.com/office/drawing/2014/main" id="{C1F5304F-F635-5745-A533-809233AB91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17174" y="485257"/>
                <a:ext cx="46086" cy="46086"/>
              </a:xfrm>
              <a:custGeom>
                <a:avLst/>
                <a:gdLst>
                  <a:gd name="T0" fmla="*/ 45651 w 106"/>
                  <a:gd name="T1" fmla="*/ 23043 h 106"/>
                  <a:gd name="T2" fmla="*/ 45651 w 106"/>
                  <a:gd name="T3" fmla="*/ 23043 h 106"/>
                  <a:gd name="T4" fmla="*/ 22608 w 106"/>
                  <a:gd name="T5" fmla="*/ 45651 h 106"/>
                  <a:gd name="T6" fmla="*/ 22608 w 106"/>
                  <a:gd name="T7" fmla="*/ 45651 h 106"/>
                  <a:gd name="T8" fmla="*/ 0 w 106"/>
                  <a:gd name="T9" fmla="*/ 23043 h 106"/>
                  <a:gd name="T10" fmla="*/ 0 w 106"/>
                  <a:gd name="T11" fmla="*/ 23043 h 106"/>
                  <a:gd name="T12" fmla="*/ 22608 w 106"/>
                  <a:gd name="T13" fmla="*/ 0 h 106"/>
                  <a:gd name="T14" fmla="*/ 22608 w 106"/>
                  <a:gd name="T15" fmla="*/ 0 h 106"/>
                  <a:gd name="T16" fmla="*/ 45651 w 106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6">
                    <a:moveTo>
                      <a:pt x="105" y="53"/>
                    </a:moveTo>
                    <a:lnTo>
                      <a:pt x="105" y="53"/>
                    </a:lnTo>
                    <a:cubicBezTo>
                      <a:pt x="105" y="81"/>
                      <a:pt x="82" y="105"/>
                      <a:pt x="52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2" y="0"/>
                      <a:pt x="105" y="24"/>
                      <a:pt x="105" y="53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409" name="Freeform 35">
                <a:extLst>
                  <a:ext uri="{FF2B5EF4-FFF2-40B4-BE49-F238E27FC236}">
                    <a16:creationId xmlns:a16="http://schemas.microsoft.com/office/drawing/2014/main" id="{B8C2D54E-AD59-2C4B-B011-D73421FEC0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21317" y="610074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0"/>
                      <a:pt x="81" y="104"/>
                      <a:pt x="52" y="104"/>
                    </a:cubicBezTo>
                    <a:cubicBezTo>
                      <a:pt x="24" y="104"/>
                      <a:pt x="0" y="80"/>
                      <a:pt x="0" y="52"/>
                    </a:cubicBezTo>
                    <a:cubicBezTo>
                      <a:pt x="0" y="23"/>
                      <a:pt x="24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410" name="Freeform 36">
                <a:extLst>
                  <a:ext uri="{FF2B5EF4-FFF2-40B4-BE49-F238E27FC236}">
                    <a16:creationId xmlns:a16="http://schemas.microsoft.com/office/drawing/2014/main" id="{3C106FEF-18E2-F64D-9366-870B85AB371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493837" y="1176547"/>
                <a:ext cx="46086" cy="46086"/>
              </a:xfrm>
              <a:custGeom>
                <a:avLst/>
                <a:gdLst>
                  <a:gd name="T0" fmla="*/ 45647 w 105"/>
                  <a:gd name="T1" fmla="*/ 22397 h 107"/>
                  <a:gd name="T2" fmla="*/ 45647 w 105"/>
                  <a:gd name="T3" fmla="*/ 22397 h 107"/>
                  <a:gd name="T4" fmla="*/ 22824 w 105"/>
                  <a:gd name="T5" fmla="*/ 45655 h 107"/>
                  <a:gd name="T6" fmla="*/ 22824 w 105"/>
                  <a:gd name="T7" fmla="*/ 45655 h 107"/>
                  <a:gd name="T8" fmla="*/ 0 w 105"/>
                  <a:gd name="T9" fmla="*/ 22397 h 107"/>
                  <a:gd name="T10" fmla="*/ 0 w 105"/>
                  <a:gd name="T11" fmla="*/ 22397 h 107"/>
                  <a:gd name="T12" fmla="*/ 22824 w 105"/>
                  <a:gd name="T13" fmla="*/ 0 h 107"/>
                  <a:gd name="T14" fmla="*/ 22824 w 105"/>
                  <a:gd name="T15" fmla="*/ 0 h 107"/>
                  <a:gd name="T16" fmla="*/ 45647 w 105"/>
                  <a:gd name="T17" fmla="*/ 22397 h 10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7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2"/>
                      <a:pt x="82" y="106"/>
                      <a:pt x="52" y="106"/>
                    </a:cubicBezTo>
                    <a:cubicBezTo>
                      <a:pt x="24" y="106"/>
                      <a:pt x="0" y="82"/>
                      <a:pt x="0" y="52"/>
                    </a:cubicBezTo>
                    <a:cubicBezTo>
                      <a:pt x="0" y="24"/>
                      <a:pt x="24" y="0"/>
                      <a:pt x="52" y="0"/>
                    </a:cubicBezTo>
                    <a:cubicBezTo>
                      <a:pt x="82" y="0"/>
                      <a:pt x="104" y="24"/>
                      <a:pt x="104" y="52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411" name="Freeform 37">
                <a:extLst>
                  <a:ext uri="{FF2B5EF4-FFF2-40B4-BE49-F238E27FC236}">
                    <a16:creationId xmlns:a16="http://schemas.microsoft.com/office/drawing/2014/main" id="{88992540-CF1B-9440-8C0E-CD0AE3AFBD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83510" y="880829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2"/>
                      <a:pt x="82" y="105"/>
                      <a:pt x="52" y="105"/>
                    </a:cubicBezTo>
                    <a:cubicBezTo>
                      <a:pt x="24" y="105"/>
                      <a:pt x="0" y="82"/>
                      <a:pt x="0" y="53"/>
                    </a:cubicBezTo>
                    <a:cubicBezTo>
                      <a:pt x="0" y="24"/>
                      <a:pt x="24" y="0"/>
                      <a:pt x="52" y="0"/>
                    </a:cubicBezTo>
                    <a:cubicBezTo>
                      <a:pt x="82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412" name="Freeform 38">
                <a:extLst>
                  <a:ext uri="{FF2B5EF4-FFF2-40B4-BE49-F238E27FC236}">
                    <a16:creationId xmlns:a16="http://schemas.microsoft.com/office/drawing/2014/main" id="{FFE05533-FA74-854E-B11C-E1A9A5DB76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5379" y="231785"/>
                <a:ext cx="1280807" cy="551112"/>
              </a:xfrm>
              <a:custGeom>
                <a:avLst/>
                <a:gdLst>
                  <a:gd name="T0" fmla="*/ 1143282 w 2943"/>
                  <a:gd name="T1" fmla="*/ 275339 h 1267"/>
                  <a:gd name="T2" fmla="*/ 866057 w 2943"/>
                  <a:gd name="T3" fmla="*/ 275339 h 1267"/>
                  <a:gd name="T4" fmla="*/ 866057 w 2943"/>
                  <a:gd name="T5" fmla="*/ 275339 h 1267"/>
                  <a:gd name="T6" fmla="*/ 1004017 w 2943"/>
                  <a:gd name="T7" fmla="*/ 137452 h 1267"/>
                  <a:gd name="T8" fmla="*/ 1004017 w 2943"/>
                  <a:gd name="T9" fmla="*/ 137452 h 1267"/>
                  <a:gd name="T10" fmla="*/ 866057 w 2943"/>
                  <a:gd name="T11" fmla="*/ 0 h 1267"/>
                  <a:gd name="T12" fmla="*/ 137525 w 2943"/>
                  <a:gd name="T13" fmla="*/ 0 h 1267"/>
                  <a:gd name="T14" fmla="*/ 137525 w 2943"/>
                  <a:gd name="T15" fmla="*/ 0 h 1267"/>
                  <a:gd name="T16" fmla="*/ 0 w 2943"/>
                  <a:gd name="T17" fmla="*/ 137452 h 1267"/>
                  <a:gd name="T18" fmla="*/ 0 w 2943"/>
                  <a:gd name="T19" fmla="*/ 137452 h 1267"/>
                  <a:gd name="T20" fmla="*/ 137525 w 2943"/>
                  <a:gd name="T21" fmla="*/ 275339 h 1267"/>
                  <a:gd name="T22" fmla="*/ 414750 w 2943"/>
                  <a:gd name="T23" fmla="*/ 275339 h 1267"/>
                  <a:gd name="T24" fmla="*/ 414750 w 2943"/>
                  <a:gd name="T25" fmla="*/ 275339 h 1267"/>
                  <a:gd name="T26" fmla="*/ 277225 w 2943"/>
                  <a:gd name="T27" fmla="*/ 412790 h 1267"/>
                  <a:gd name="T28" fmla="*/ 277225 w 2943"/>
                  <a:gd name="T29" fmla="*/ 412790 h 1267"/>
                  <a:gd name="T30" fmla="*/ 414750 w 2943"/>
                  <a:gd name="T31" fmla="*/ 550677 h 1267"/>
                  <a:gd name="T32" fmla="*/ 1143282 w 2943"/>
                  <a:gd name="T33" fmla="*/ 550677 h 1267"/>
                  <a:gd name="T34" fmla="*/ 1143282 w 2943"/>
                  <a:gd name="T35" fmla="*/ 550677 h 1267"/>
                  <a:gd name="T36" fmla="*/ 1280372 w 2943"/>
                  <a:gd name="T37" fmla="*/ 412790 h 1267"/>
                  <a:gd name="T38" fmla="*/ 1280372 w 2943"/>
                  <a:gd name="T39" fmla="*/ 412790 h 1267"/>
                  <a:gd name="T40" fmla="*/ 1143282 w 2943"/>
                  <a:gd name="T41" fmla="*/ 275339 h 1267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2943" h="1267">
                    <a:moveTo>
                      <a:pt x="2627" y="633"/>
                    </a:moveTo>
                    <a:lnTo>
                      <a:pt x="1990" y="633"/>
                    </a:lnTo>
                    <a:cubicBezTo>
                      <a:pt x="2165" y="633"/>
                      <a:pt x="2307" y="491"/>
                      <a:pt x="2307" y="316"/>
                    </a:cubicBezTo>
                    <a:cubicBezTo>
                      <a:pt x="2307" y="141"/>
                      <a:pt x="2165" y="0"/>
                      <a:pt x="1990" y="0"/>
                    </a:cubicBezTo>
                    <a:lnTo>
                      <a:pt x="316" y="0"/>
                    </a:lnTo>
                    <a:cubicBezTo>
                      <a:pt x="142" y="0"/>
                      <a:pt x="0" y="141"/>
                      <a:pt x="0" y="316"/>
                    </a:cubicBezTo>
                    <a:cubicBezTo>
                      <a:pt x="0" y="491"/>
                      <a:pt x="142" y="633"/>
                      <a:pt x="316" y="633"/>
                    </a:cubicBezTo>
                    <a:lnTo>
                      <a:pt x="953" y="633"/>
                    </a:lnTo>
                    <a:cubicBezTo>
                      <a:pt x="778" y="633"/>
                      <a:pt x="637" y="774"/>
                      <a:pt x="637" y="949"/>
                    </a:cubicBezTo>
                    <a:cubicBezTo>
                      <a:pt x="637" y="1123"/>
                      <a:pt x="778" y="1266"/>
                      <a:pt x="953" y="1266"/>
                    </a:cubicBezTo>
                    <a:lnTo>
                      <a:pt x="2627" y="1266"/>
                    </a:lnTo>
                    <a:cubicBezTo>
                      <a:pt x="2801" y="1266"/>
                      <a:pt x="2942" y="1123"/>
                      <a:pt x="2942" y="949"/>
                    </a:cubicBezTo>
                    <a:cubicBezTo>
                      <a:pt x="2942" y="774"/>
                      <a:pt x="2801" y="633"/>
                      <a:pt x="2627" y="633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413" name="Freeform 39">
                <a:extLst>
                  <a:ext uri="{FF2B5EF4-FFF2-40B4-BE49-F238E27FC236}">
                    <a16:creationId xmlns:a16="http://schemas.microsoft.com/office/drawing/2014/main" id="{7871E21E-4CA6-3C43-BD85-9997779F5B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84088" y="1276400"/>
                <a:ext cx="618321" cy="261154"/>
              </a:xfrm>
              <a:custGeom>
                <a:avLst/>
                <a:gdLst>
                  <a:gd name="T0" fmla="*/ 487254 w 1420"/>
                  <a:gd name="T1" fmla="*/ 260719 h 600"/>
                  <a:gd name="T2" fmla="*/ 130196 w 1420"/>
                  <a:gd name="T3" fmla="*/ 260719 h 600"/>
                  <a:gd name="T4" fmla="*/ 130196 w 1420"/>
                  <a:gd name="T5" fmla="*/ 260719 h 600"/>
                  <a:gd name="T6" fmla="*/ 0 w 1420"/>
                  <a:gd name="T7" fmla="*/ 130577 h 600"/>
                  <a:gd name="T8" fmla="*/ 0 w 1420"/>
                  <a:gd name="T9" fmla="*/ 130577 h 600"/>
                  <a:gd name="T10" fmla="*/ 130196 w 1420"/>
                  <a:gd name="T11" fmla="*/ 0 h 600"/>
                  <a:gd name="T12" fmla="*/ 487254 w 1420"/>
                  <a:gd name="T13" fmla="*/ 0 h 600"/>
                  <a:gd name="T14" fmla="*/ 487254 w 1420"/>
                  <a:gd name="T15" fmla="*/ 0 h 600"/>
                  <a:gd name="T16" fmla="*/ 617886 w 1420"/>
                  <a:gd name="T17" fmla="*/ 130577 h 600"/>
                  <a:gd name="T18" fmla="*/ 617886 w 1420"/>
                  <a:gd name="T19" fmla="*/ 130577 h 600"/>
                  <a:gd name="T20" fmla="*/ 487254 w 1420"/>
                  <a:gd name="T21" fmla="*/ 260719 h 60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420" h="600">
                    <a:moveTo>
                      <a:pt x="1119" y="599"/>
                    </a:moveTo>
                    <a:lnTo>
                      <a:pt x="299" y="599"/>
                    </a:lnTo>
                    <a:cubicBezTo>
                      <a:pt x="133" y="599"/>
                      <a:pt x="0" y="465"/>
                      <a:pt x="0" y="300"/>
                    </a:cubicBezTo>
                    <a:cubicBezTo>
                      <a:pt x="0" y="134"/>
                      <a:pt x="133" y="0"/>
                      <a:pt x="299" y="0"/>
                    </a:cubicBezTo>
                    <a:lnTo>
                      <a:pt x="1119" y="0"/>
                    </a:lnTo>
                    <a:cubicBezTo>
                      <a:pt x="1284" y="0"/>
                      <a:pt x="1419" y="134"/>
                      <a:pt x="1419" y="300"/>
                    </a:cubicBezTo>
                    <a:cubicBezTo>
                      <a:pt x="1419" y="465"/>
                      <a:pt x="1284" y="599"/>
                      <a:pt x="1119" y="599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</p:grpSp>
        <p:sp>
          <p:nvSpPr>
            <p:cNvPr id="350" name="Freeform 66">
              <a:extLst>
                <a:ext uri="{FF2B5EF4-FFF2-40B4-BE49-F238E27FC236}">
                  <a16:creationId xmlns:a16="http://schemas.microsoft.com/office/drawing/2014/main" id="{8431A1E7-9EA8-0A49-BCCE-2C73699A720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427202" y="-123899"/>
              <a:ext cx="2112194" cy="2392375"/>
            </a:xfrm>
            <a:custGeom>
              <a:avLst/>
              <a:gdLst>
                <a:gd name="T0" fmla="*/ 1027733 w 4271"/>
                <a:gd name="T1" fmla="*/ 879782 h 4839"/>
                <a:gd name="T2" fmla="*/ 1039060 w 4271"/>
                <a:gd name="T3" fmla="*/ 879347 h 4839"/>
                <a:gd name="T4" fmla="*/ 933193 w 4271"/>
                <a:gd name="T5" fmla="*/ 763116 h 4839"/>
                <a:gd name="T6" fmla="*/ 1039060 w 4271"/>
                <a:gd name="T7" fmla="*/ 647321 h 4839"/>
                <a:gd name="T8" fmla="*/ 1027733 w 4271"/>
                <a:gd name="T9" fmla="*/ 646886 h 4839"/>
                <a:gd name="T10" fmla="*/ 1130114 w 4271"/>
                <a:gd name="T11" fmla="*/ 646886 h 4839"/>
                <a:gd name="T12" fmla="*/ 1292181 w 4271"/>
                <a:gd name="T13" fmla="*/ 485382 h 4839"/>
                <a:gd name="T14" fmla="*/ 1439435 w 4271"/>
                <a:gd name="T15" fmla="*/ 323443 h 4839"/>
                <a:gd name="T16" fmla="*/ 1601067 w 4271"/>
                <a:gd name="T17" fmla="*/ 161939 h 4839"/>
                <a:gd name="T18" fmla="*/ 1439435 w 4271"/>
                <a:gd name="T19" fmla="*/ 0 h 4839"/>
                <a:gd name="T20" fmla="*/ 798573 w 4271"/>
                <a:gd name="T21" fmla="*/ 0 h 4839"/>
                <a:gd name="T22" fmla="*/ 636506 w 4271"/>
                <a:gd name="T23" fmla="*/ 161939 h 4839"/>
                <a:gd name="T24" fmla="*/ 489687 w 4271"/>
                <a:gd name="T25" fmla="*/ 323443 h 4839"/>
                <a:gd name="T26" fmla="*/ 328055 w 4271"/>
                <a:gd name="T27" fmla="*/ 485382 h 4839"/>
                <a:gd name="T28" fmla="*/ 489687 w 4271"/>
                <a:gd name="T29" fmla="*/ 646886 h 4839"/>
                <a:gd name="T30" fmla="*/ 573334 w 4271"/>
                <a:gd name="T31" fmla="*/ 646886 h 4839"/>
                <a:gd name="T32" fmla="*/ 689657 w 4271"/>
                <a:gd name="T33" fmla="*/ 763116 h 4839"/>
                <a:gd name="T34" fmla="*/ 264013 w 4271"/>
                <a:gd name="T35" fmla="*/ 879782 h 4839"/>
                <a:gd name="T36" fmla="*/ 101945 w 4271"/>
                <a:gd name="T37" fmla="*/ 1041286 h 4839"/>
                <a:gd name="T38" fmla="*/ 264013 w 4271"/>
                <a:gd name="T39" fmla="*/ 1203225 h 4839"/>
                <a:gd name="T40" fmla="*/ 456141 w 4271"/>
                <a:gd name="T41" fmla="*/ 1203225 h 4839"/>
                <a:gd name="T42" fmla="*/ 450913 w 4271"/>
                <a:gd name="T43" fmla="*/ 1203225 h 4839"/>
                <a:gd name="T44" fmla="*/ 573334 w 4271"/>
                <a:gd name="T45" fmla="*/ 1330774 h 4839"/>
                <a:gd name="T46" fmla="*/ 450913 w 4271"/>
                <a:gd name="T47" fmla="*/ 1458758 h 4839"/>
                <a:gd name="T48" fmla="*/ 162067 w 4271"/>
                <a:gd name="T49" fmla="*/ 1459193 h 4839"/>
                <a:gd name="T50" fmla="*/ 0 w 4271"/>
                <a:gd name="T51" fmla="*/ 1620697 h 4839"/>
                <a:gd name="T52" fmla="*/ 162067 w 4271"/>
                <a:gd name="T53" fmla="*/ 1782201 h 4839"/>
                <a:gd name="T54" fmla="*/ 362909 w 4271"/>
                <a:gd name="T55" fmla="*/ 1782201 h 4839"/>
                <a:gd name="T56" fmla="*/ 200841 w 4271"/>
                <a:gd name="T57" fmla="*/ 1943704 h 4839"/>
                <a:gd name="T58" fmla="*/ 1099617 w 4271"/>
                <a:gd name="T59" fmla="*/ 2106079 h 4839"/>
                <a:gd name="T60" fmla="*/ 1261249 w 4271"/>
                <a:gd name="T61" fmla="*/ 1943704 h 4839"/>
                <a:gd name="T62" fmla="*/ 1099617 w 4271"/>
                <a:gd name="T63" fmla="*/ 1782201 h 4839"/>
                <a:gd name="T64" fmla="*/ 899211 w 4271"/>
                <a:gd name="T65" fmla="*/ 1782201 h 4839"/>
                <a:gd name="T66" fmla="*/ 1060843 w 4271"/>
                <a:gd name="T67" fmla="*/ 1620697 h 4839"/>
                <a:gd name="T68" fmla="*/ 1325291 w 4271"/>
                <a:gd name="T69" fmla="*/ 1459193 h 4839"/>
                <a:gd name="T70" fmla="*/ 1163224 w 4271"/>
                <a:gd name="T71" fmla="*/ 1620697 h 4839"/>
                <a:gd name="T72" fmla="*/ 1325291 w 4271"/>
                <a:gd name="T73" fmla="*/ 1782201 h 4839"/>
                <a:gd name="T74" fmla="*/ 1598889 w 4271"/>
                <a:gd name="T75" fmla="*/ 1782201 h 4839"/>
                <a:gd name="T76" fmla="*/ 1760956 w 4271"/>
                <a:gd name="T77" fmla="*/ 1620697 h 4839"/>
                <a:gd name="T78" fmla="*/ 1409810 w 4271"/>
                <a:gd name="T79" fmla="*/ 1459193 h 4839"/>
                <a:gd name="T80" fmla="*/ 1538767 w 4271"/>
                <a:gd name="T81" fmla="*/ 1330774 h 4839"/>
                <a:gd name="T82" fmla="*/ 1409810 w 4271"/>
                <a:gd name="T83" fmla="*/ 1203225 h 4839"/>
                <a:gd name="T84" fmla="*/ 1698656 w 4271"/>
                <a:gd name="T85" fmla="*/ 1203225 h 4839"/>
                <a:gd name="T86" fmla="*/ 1860287 w 4271"/>
                <a:gd name="T87" fmla="*/ 1041286 h 4839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4271" h="4839">
                  <a:moveTo>
                    <a:pt x="3899" y="2021"/>
                  </a:moveTo>
                  <a:lnTo>
                    <a:pt x="2359" y="2021"/>
                  </a:lnTo>
                  <a:cubicBezTo>
                    <a:pt x="2367" y="2021"/>
                    <a:pt x="2375" y="2020"/>
                    <a:pt x="2385" y="2020"/>
                  </a:cubicBezTo>
                  <a:cubicBezTo>
                    <a:pt x="2249" y="2007"/>
                    <a:pt x="2142" y="1893"/>
                    <a:pt x="2142" y="1753"/>
                  </a:cubicBezTo>
                  <a:cubicBezTo>
                    <a:pt x="2142" y="1614"/>
                    <a:pt x="2249" y="1500"/>
                    <a:pt x="2385" y="1487"/>
                  </a:cubicBezTo>
                  <a:cubicBezTo>
                    <a:pt x="2375" y="1487"/>
                    <a:pt x="2367" y="1486"/>
                    <a:pt x="2359" y="1486"/>
                  </a:cubicBezTo>
                  <a:lnTo>
                    <a:pt x="2594" y="1486"/>
                  </a:lnTo>
                  <a:cubicBezTo>
                    <a:pt x="2800" y="1486"/>
                    <a:pt x="2966" y="1320"/>
                    <a:pt x="2966" y="1115"/>
                  </a:cubicBezTo>
                  <a:cubicBezTo>
                    <a:pt x="2966" y="910"/>
                    <a:pt x="2800" y="743"/>
                    <a:pt x="2594" y="743"/>
                  </a:cubicBezTo>
                  <a:lnTo>
                    <a:pt x="3304" y="743"/>
                  </a:lnTo>
                  <a:cubicBezTo>
                    <a:pt x="3508" y="743"/>
                    <a:pt x="3675" y="577"/>
                    <a:pt x="3675" y="372"/>
                  </a:cubicBezTo>
                  <a:cubicBezTo>
                    <a:pt x="3675" y="167"/>
                    <a:pt x="3508" y="0"/>
                    <a:pt x="3304" y="0"/>
                  </a:cubicBezTo>
                  <a:lnTo>
                    <a:pt x="1833" y="0"/>
                  </a:lnTo>
                  <a:cubicBezTo>
                    <a:pt x="1627" y="0"/>
                    <a:pt x="1461" y="167"/>
                    <a:pt x="1461" y="372"/>
                  </a:cubicBezTo>
                  <a:cubicBezTo>
                    <a:pt x="1461" y="577"/>
                    <a:pt x="1627" y="743"/>
                    <a:pt x="1833" y="743"/>
                  </a:cubicBezTo>
                  <a:lnTo>
                    <a:pt x="1124" y="743"/>
                  </a:lnTo>
                  <a:cubicBezTo>
                    <a:pt x="919" y="743"/>
                    <a:pt x="753" y="910"/>
                    <a:pt x="753" y="1115"/>
                  </a:cubicBezTo>
                  <a:cubicBezTo>
                    <a:pt x="753" y="1320"/>
                    <a:pt x="919" y="1486"/>
                    <a:pt x="1124" y="1486"/>
                  </a:cubicBezTo>
                  <a:lnTo>
                    <a:pt x="1316" y="1486"/>
                  </a:lnTo>
                  <a:cubicBezTo>
                    <a:pt x="1464" y="1486"/>
                    <a:pt x="1583" y="1605"/>
                    <a:pt x="1583" y="1753"/>
                  </a:cubicBezTo>
                  <a:cubicBezTo>
                    <a:pt x="1583" y="1901"/>
                    <a:pt x="1464" y="2021"/>
                    <a:pt x="1316" y="2021"/>
                  </a:cubicBezTo>
                  <a:lnTo>
                    <a:pt x="606" y="2021"/>
                  </a:lnTo>
                  <a:cubicBezTo>
                    <a:pt x="401" y="2021"/>
                    <a:pt x="234" y="2187"/>
                    <a:pt x="234" y="2392"/>
                  </a:cubicBezTo>
                  <a:cubicBezTo>
                    <a:pt x="234" y="2597"/>
                    <a:pt x="401" y="2764"/>
                    <a:pt x="606" y="2764"/>
                  </a:cubicBezTo>
                  <a:lnTo>
                    <a:pt x="1047" y="2764"/>
                  </a:lnTo>
                  <a:cubicBezTo>
                    <a:pt x="1043" y="2764"/>
                    <a:pt x="1039" y="2764"/>
                    <a:pt x="1035" y="2764"/>
                  </a:cubicBezTo>
                  <a:cubicBezTo>
                    <a:pt x="1190" y="2771"/>
                    <a:pt x="1316" y="2900"/>
                    <a:pt x="1316" y="3057"/>
                  </a:cubicBezTo>
                  <a:cubicBezTo>
                    <a:pt x="1316" y="3216"/>
                    <a:pt x="1190" y="3345"/>
                    <a:pt x="1035" y="3351"/>
                  </a:cubicBezTo>
                  <a:cubicBezTo>
                    <a:pt x="1039" y="3351"/>
                    <a:pt x="1043" y="3352"/>
                    <a:pt x="1047" y="3352"/>
                  </a:cubicBezTo>
                  <a:lnTo>
                    <a:pt x="372" y="3352"/>
                  </a:lnTo>
                  <a:cubicBezTo>
                    <a:pt x="167" y="3352"/>
                    <a:pt x="0" y="3517"/>
                    <a:pt x="0" y="3723"/>
                  </a:cubicBezTo>
                  <a:cubicBezTo>
                    <a:pt x="0" y="3928"/>
                    <a:pt x="167" y="4094"/>
                    <a:pt x="372" y="4094"/>
                  </a:cubicBezTo>
                  <a:lnTo>
                    <a:pt x="833" y="4094"/>
                  </a:lnTo>
                  <a:cubicBezTo>
                    <a:pt x="627" y="4094"/>
                    <a:pt x="461" y="4260"/>
                    <a:pt x="461" y="4465"/>
                  </a:cubicBezTo>
                  <a:cubicBezTo>
                    <a:pt x="461" y="4672"/>
                    <a:pt x="627" y="4838"/>
                    <a:pt x="833" y="4838"/>
                  </a:cubicBezTo>
                  <a:lnTo>
                    <a:pt x="2524" y="4838"/>
                  </a:lnTo>
                  <a:cubicBezTo>
                    <a:pt x="2729" y="4838"/>
                    <a:pt x="2895" y="4672"/>
                    <a:pt x="2895" y="4465"/>
                  </a:cubicBezTo>
                  <a:cubicBezTo>
                    <a:pt x="2895" y="4260"/>
                    <a:pt x="2729" y="4094"/>
                    <a:pt x="2524" y="4094"/>
                  </a:cubicBezTo>
                  <a:lnTo>
                    <a:pt x="2064" y="4094"/>
                  </a:lnTo>
                  <a:cubicBezTo>
                    <a:pt x="2269" y="4094"/>
                    <a:pt x="2435" y="3928"/>
                    <a:pt x="2435" y="3723"/>
                  </a:cubicBezTo>
                  <a:cubicBezTo>
                    <a:pt x="2435" y="3517"/>
                    <a:pt x="2269" y="3352"/>
                    <a:pt x="2064" y="3352"/>
                  </a:cubicBezTo>
                  <a:lnTo>
                    <a:pt x="3042" y="3352"/>
                  </a:lnTo>
                  <a:cubicBezTo>
                    <a:pt x="2836" y="3352"/>
                    <a:pt x="2670" y="3517"/>
                    <a:pt x="2670" y="3723"/>
                  </a:cubicBezTo>
                  <a:cubicBezTo>
                    <a:pt x="2670" y="3928"/>
                    <a:pt x="2836" y="4094"/>
                    <a:pt x="3042" y="4094"/>
                  </a:cubicBezTo>
                  <a:lnTo>
                    <a:pt x="3670" y="4094"/>
                  </a:lnTo>
                  <a:cubicBezTo>
                    <a:pt x="3876" y="4094"/>
                    <a:pt x="4042" y="3928"/>
                    <a:pt x="4042" y="3723"/>
                  </a:cubicBezTo>
                  <a:cubicBezTo>
                    <a:pt x="4042" y="3517"/>
                    <a:pt x="3876" y="3352"/>
                    <a:pt x="3670" y="3352"/>
                  </a:cubicBezTo>
                  <a:lnTo>
                    <a:pt x="3236" y="3352"/>
                  </a:lnTo>
                  <a:cubicBezTo>
                    <a:pt x="3399" y="3352"/>
                    <a:pt x="3532" y="3220"/>
                    <a:pt x="3532" y="3057"/>
                  </a:cubicBezTo>
                  <a:cubicBezTo>
                    <a:pt x="3532" y="2895"/>
                    <a:pt x="3399" y="2764"/>
                    <a:pt x="3236" y="2764"/>
                  </a:cubicBezTo>
                  <a:lnTo>
                    <a:pt x="3899" y="2764"/>
                  </a:lnTo>
                  <a:cubicBezTo>
                    <a:pt x="4104" y="2764"/>
                    <a:pt x="4270" y="2597"/>
                    <a:pt x="4270" y="2392"/>
                  </a:cubicBezTo>
                  <a:cubicBezTo>
                    <a:pt x="4270" y="2187"/>
                    <a:pt x="4104" y="2021"/>
                    <a:pt x="3899" y="2021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51" name="Freeform 68">
              <a:extLst>
                <a:ext uri="{FF2B5EF4-FFF2-40B4-BE49-F238E27FC236}">
                  <a16:creationId xmlns:a16="http://schemas.microsoft.com/office/drawing/2014/main" id="{597EB4BF-307C-D14C-8753-680EF7BDE63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602161" y="37484"/>
              <a:ext cx="87191" cy="87233"/>
            </a:xfrm>
            <a:custGeom>
              <a:avLst/>
              <a:gdLst>
                <a:gd name="T0" fmla="*/ 76371 w 175"/>
                <a:gd name="T1" fmla="*/ 38186 h 175"/>
                <a:gd name="T2" fmla="*/ 76371 w 175"/>
                <a:gd name="T3" fmla="*/ 38186 h 175"/>
                <a:gd name="T4" fmla="*/ 38186 w 175"/>
                <a:gd name="T5" fmla="*/ 76371 h 175"/>
                <a:gd name="T6" fmla="*/ 38186 w 175"/>
                <a:gd name="T7" fmla="*/ 76371 h 175"/>
                <a:gd name="T8" fmla="*/ 0 w 175"/>
                <a:gd name="T9" fmla="*/ 38186 h 175"/>
                <a:gd name="T10" fmla="*/ 0 w 175"/>
                <a:gd name="T11" fmla="*/ 38186 h 175"/>
                <a:gd name="T12" fmla="*/ 38186 w 175"/>
                <a:gd name="T13" fmla="*/ 0 h 175"/>
                <a:gd name="T14" fmla="*/ 38186 w 175"/>
                <a:gd name="T15" fmla="*/ 0 h 175"/>
                <a:gd name="T16" fmla="*/ 76371 w 175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5">
                  <a:moveTo>
                    <a:pt x="174" y="87"/>
                  </a:moveTo>
                  <a:lnTo>
                    <a:pt x="174" y="87"/>
                  </a:lnTo>
                  <a:cubicBezTo>
                    <a:pt x="174" y="136"/>
                    <a:pt x="135" y="174"/>
                    <a:pt x="87" y="174"/>
                  </a:cubicBezTo>
                  <a:cubicBezTo>
                    <a:pt x="39" y="174"/>
                    <a:pt x="0" y="136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7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52" name="Freeform 69">
              <a:extLst>
                <a:ext uri="{FF2B5EF4-FFF2-40B4-BE49-F238E27FC236}">
                  <a16:creationId xmlns:a16="http://schemas.microsoft.com/office/drawing/2014/main" id="{457068B6-534D-E24F-A27C-7DA5E5A7EE9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843025" y="1376516"/>
              <a:ext cx="85011" cy="85052"/>
            </a:xfrm>
            <a:custGeom>
              <a:avLst/>
              <a:gdLst>
                <a:gd name="T0" fmla="*/ 74457 w 173"/>
                <a:gd name="T1" fmla="*/ 36795 h 173"/>
                <a:gd name="T2" fmla="*/ 74457 w 173"/>
                <a:gd name="T3" fmla="*/ 36795 h 173"/>
                <a:gd name="T4" fmla="*/ 36796 w 173"/>
                <a:gd name="T5" fmla="*/ 74456 h 173"/>
                <a:gd name="T6" fmla="*/ 36796 w 173"/>
                <a:gd name="T7" fmla="*/ 74456 h 173"/>
                <a:gd name="T8" fmla="*/ 0 w 173"/>
                <a:gd name="T9" fmla="*/ 36795 h 173"/>
                <a:gd name="T10" fmla="*/ 0 w 173"/>
                <a:gd name="T11" fmla="*/ 36795 h 173"/>
                <a:gd name="T12" fmla="*/ 36796 w 173"/>
                <a:gd name="T13" fmla="*/ 0 h 173"/>
                <a:gd name="T14" fmla="*/ 36796 w 173"/>
                <a:gd name="T15" fmla="*/ 0 h 173"/>
                <a:gd name="T16" fmla="*/ 74457 w 173"/>
                <a:gd name="T17" fmla="*/ 36795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3">
                  <a:moveTo>
                    <a:pt x="172" y="85"/>
                  </a:moveTo>
                  <a:lnTo>
                    <a:pt x="172" y="85"/>
                  </a:lnTo>
                  <a:cubicBezTo>
                    <a:pt x="172" y="134"/>
                    <a:pt x="133" y="172"/>
                    <a:pt x="85" y="172"/>
                  </a:cubicBezTo>
                  <a:cubicBezTo>
                    <a:pt x="38" y="172"/>
                    <a:pt x="0" y="134"/>
                    <a:pt x="0" y="85"/>
                  </a:cubicBezTo>
                  <a:cubicBezTo>
                    <a:pt x="0" y="38"/>
                    <a:pt x="38" y="0"/>
                    <a:pt x="85" y="0"/>
                  </a:cubicBezTo>
                  <a:cubicBezTo>
                    <a:pt x="133" y="0"/>
                    <a:pt x="172" y="38"/>
                    <a:pt x="172" y="85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53" name="Freeform 70">
              <a:extLst>
                <a:ext uri="{FF2B5EF4-FFF2-40B4-BE49-F238E27FC236}">
                  <a16:creationId xmlns:a16="http://schemas.microsoft.com/office/drawing/2014/main" id="{B2A66DFC-7CE5-5E47-9192-3EA4B17A683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592350" y="816041"/>
              <a:ext cx="85010" cy="85053"/>
            </a:xfrm>
            <a:custGeom>
              <a:avLst/>
              <a:gdLst>
                <a:gd name="T0" fmla="*/ 74456 w 173"/>
                <a:gd name="T1" fmla="*/ 37015 h 174"/>
                <a:gd name="T2" fmla="*/ 74456 w 173"/>
                <a:gd name="T3" fmla="*/ 37015 h 174"/>
                <a:gd name="T4" fmla="*/ 37661 w 173"/>
                <a:gd name="T5" fmla="*/ 74460 h 174"/>
                <a:gd name="T6" fmla="*/ 37661 w 173"/>
                <a:gd name="T7" fmla="*/ 74460 h 174"/>
                <a:gd name="T8" fmla="*/ 0 w 173"/>
                <a:gd name="T9" fmla="*/ 37015 h 174"/>
                <a:gd name="T10" fmla="*/ 0 w 173"/>
                <a:gd name="T11" fmla="*/ 37015 h 174"/>
                <a:gd name="T12" fmla="*/ 37661 w 173"/>
                <a:gd name="T13" fmla="*/ 0 h 174"/>
                <a:gd name="T14" fmla="*/ 37661 w 173"/>
                <a:gd name="T15" fmla="*/ 0 h 174"/>
                <a:gd name="T16" fmla="*/ 74456 w 173"/>
                <a:gd name="T17" fmla="*/ 3701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4">
                  <a:moveTo>
                    <a:pt x="172" y="86"/>
                  </a:moveTo>
                  <a:lnTo>
                    <a:pt x="172" y="86"/>
                  </a:lnTo>
                  <a:cubicBezTo>
                    <a:pt x="172" y="134"/>
                    <a:pt x="134" y="173"/>
                    <a:pt x="87" y="173"/>
                  </a:cubicBezTo>
                  <a:cubicBezTo>
                    <a:pt x="39" y="173"/>
                    <a:pt x="0" y="134"/>
                    <a:pt x="0" y="86"/>
                  </a:cubicBezTo>
                  <a:cubicBezTo>
                    <a:pt x="0" y="38"/>
                    <a:pt x="39" y="0"/>
                    <a:pt x="87" y="0"/>
                  </a:cubicBezTo>
                  <a:cubicBezTo>
                    <a:pt x="134" y="0"/>
                    <a:pt x="172" y="38"/>
                    <a:pt x="172" y="86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54" name="Freeform 71">
              <a:extLst>
                <a:ext uri="{FF2B5EF4-FFF2-40B4-BE49-F238E27FC236}">
                  <a16:creationId xmlns:a16="http://schemas.microsoft.com/office/drawing/2014/main" id="{16B8D046-1EA2-0A4E-A2ED-79F73009B5D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122035" y="-328896"/>
              <a:ext cx="85011" cy="85052"/>
            </a:xfrm>
            <a:custGeom>
              <a:avLst/>
              <a:gdLst>
                <a:gd name="T0" fmla="*/ 74457 w 173"/>
                <a:gd name="T1" fmla="*/ 36795 h 173"/>
                <a:gd name="T2" fmla="*/ 74457 w 173"/>
                <a:gd name="T3" fmla="*/ 36795 h 173"/>
                <a:gd name="T4" fmla="*/ 36796 w 173"/>
                <a:gd name="T5" fmla="*/ 74456 h 173"/>
                <a:gd name="T6" fmla="*/ 36796 w 173"/>
                <a:gd name="T7" fmla="*/ 74456 h 173"/>
                <a:gd name="T8" fmla="*/ 0 w 173"/>
                <a:gd name="T9" fmla="*/ 36795 h 173"/>
                <a:gd name="T10" fmla="*/ 0 w 173"/>
                <a:gd name="T11" fmla="*/ 36795 h 173"/>
                <a:gd name="T12" fmla="*/ 36796 w 173"/>
                <a:gd name="T13" fmla="*/ 0 h 173"/>
                <a:gd name="T14" fmla="*/ 36796 w 173"/>
                <a:gd name="T15" fmla="*/ 0 h 173"/>
                <a:gd name="T16" fmla="*/ 74457 w 173"/>
                <a:gd name="T17" fmla="*/ 36795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3">
                  <a:moveTo>
                    <a:pt x="172" y="85"/>
                  </a:moveTo>
                  <a:lnTo>
                    <a:pt x="172" y="85"/>
                  </a:lnTo>
                  <a:cubicBezTo>
                    <a:pt x="172" y="134"/>
                    <a:pt x="133" y="172"/>
                    <a:pt x="85" y="172"/>
                  </a:cubicBezTo>
                  <a:cubicBezTo>
                    <a:pt x="38" y="172"/>
                    <a:pt x="0" y="134"/>
                    <a:pt x="0" y="85"/>
                  </a:cubicBezTo>
                  <a:cubicBezTo>
                    <a:pt x="0" y="39"/>
                    <a:pt x="38" y="0"/>
                    <a:pt x="85" y="0"/>
                  </a:cubicBezTo>
                  <a:cubicBezTo>
                    <a:pt x="133" y="0"/>
                    <a:pt x="172" y="39"/>
                    <a:pt x="172" y="85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55" name="Freeform 72">
              <a:extLst>
                <a:ext uri="{FF2B5EF4-FFF2-40B4-BE49-F238E27FC236}">
                  <a16:creationId xmlns:a16="http://schemas.microsoft.com/office/drawing/2014/main" id="{F994328D-EA09-5348-A9AE-31D812419AE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857192" y="1047209"/>
              <a:ext cx="85011" cy="85053"/>
            </a:xfrm>
            <a:custGeom>
              <a:avLst/>
              <a:gdLst>
                <a:gd name="T0" fmla="*/ 74460 w 174"/>
                <a:gd name="T1" fmla="*/ 36796 h 173"/>
                <a:gd name="T2" fmla="*/ 74460 w 174"/>
                <a:gd name="T3" fmla="*/ 36796 h 173"/>
                <a:gd name="T4" fmla="*/ 37445 w 174"/>
                <a:gd name="T5" fmla="*/ 74457 h 173"/>
                <a:gd name="T6" fmla="*/ 37445 w 174"/>
                <a:gd name="T7" fmla="*/ 74457 h 173"/>
                <a:gd name="T8" fmla="*/ 0 w 174"/>
                <a:gd name="T9" fmla="*/ 36796 h 173"/>
                <a:gd name="T10" fmla="*/ 0 w 174"/>
                <a:gd name="T11" fmla="*/ 36796 h 173"/>
                <a:gd name="T12" fmla="*/ 37445 w 174"/>
                <a:gd name="T13" fmla="*/ 0 h 173"/>
                <a:gd name="T14" fmla="*/ 37445 w 174"/>
                <a:gd name="T15" fmla="*/ 0 h 173"/>
                <a:gd name="T16" fmla="*/ 74460 w 174"/>
                <a:gd name="T17" fmla="*/ 36796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3">
                  <a:moveTo>
                    <a:pt x="173" y="85"/>
                  </a:moveTo>
                  <a:lnTo>
                    <a:pt x="173" y="85"/>
                  </a:lnTo>
                  <a:cubicBezTo>
                    <a:pt x="173" y="133"/>
                    <a:pt x="135" y="172"/>
                    <a:pt x="87" y="172"/>
                  </a:cubicBezTo>
                  <a:cubicBezTo>
                    <a:pt x="39" y="172"/>
                    <a:pt x="0" y="133"/>
                    <a:pt x="0" y="85"/>
                  </a:cubicBezTo>
                  <a:cubicBezTo>
                    <a:pt x="0" y="38"/>
                    <a:pt x="39" y="0"/>
                    <a:pt x="87" y="0"/>
                  </a:cubicBezTo>
                  <a:cubicBezTo>
                    <a:pt x="135" y="0"/>
                    <a:pt x="173" y="38"/>
                    <a:pt x="173" y="85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56" name="Freeform 73">
              <a:extLst>
                <a:ext uri="{FF2B5EF4-FFF2-40B4-BE49-F238E27FC236}">
                  <a16:creationId xmlns:a16="http://schemas.microsoft.com/office/drawing/2014/main" id="{66EF79A3-AD0E-4947-B750-66A45129785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237051" y="2091830"/>
              <a:ext cx="85011" cy="87233"/>
            </a:xfrm>
            <a:custGeom>
              <a:avLst/>
              <a:gdLst>
                <a:gd name="T0" fmla="*/ 74457 w 173"/>
                <a:gd name="T1" fmla="*/ 38186 h 175"/>
                <a:gd name="T2" fmla="*/ 74457 w 173"/>
                <a:gd name="T3" fmla="*/ 38186 h 175"/>
                <a:gd name="T4" fmla="*/ 37229 w 173"/>
                <a:gd name="T5" fmla="*/ 76371 h 175"/>
                <a:gd name="T6" fmla="*/ 37229 w 173"/>
                <a:gd name="T7" fmla="*/ 76371 h 175"/>
                <a:gd name="T8" fmla="*/ 0 w 173"/>
                <a:gd name="T9" fmla="*/ 38186 h 175"/>
                <a:gd name="T10" fmla="*/ 0 w 173"/>
                <a:gd name="T11" fmla="*/ 38186 h 175"/>
                <a:gd name="T12" fmla="*/ 37229 w 173"/>
                <a:gd name="T13" fmla="*/ 0 h 175"/>
                <a:gd name="T14" fmla="*/ 37229 w 173"/>
                <a:gd name="T15" fmla="*/ 0 h 175"/>
                <a:gd name="T16" fmla="*/ 74457 w 173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5">
                  <a:moveTo>
                    <a:pt x="172" y="87"/>
                  </a:moveTo>
                  <a:lnTo>
                    <a:pt x="172" y="87"/>
                  </a:lnTo>
                  <a:cubicBezTo>
                    <a:pt x="172" y="134"/>
                    <a:pt x="134" y="174"/>
                    <a:pt x="86" y="174"/>
                  </a:cubicBezTo>
                  <a:cubicBezTo>
                    <a:pt x="39" y="174"/>
                    <a:pt x="0" y="134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2" y="39"/>
                    <a:pt x="172" y="87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57" name="Freeform 74">
              <a:extLst>
                <a:ext uri="{FF2B5EF4-FFF2-40B4-BE49-F238E27FC236}">
                  <a16:creationId xmlns:a16="http://schemas.microsoft.com/office/drawing/2014/main" id="{ACB14CEB-5C81-454B-BF78-BAC298E7A56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713328" y="235939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2"/>
                    <a:pt x="80" y="105"/>
                    <a:pt x="52" y="105"/>
                  </a:cubicBezTo>
                  <a:cubicBezTo>
                    <a:pt x="24" y="105"/>
                    <a:pt x="0" y="82"/>
                    <a:pt x="0" y="53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0" y="0"/>
                    <a:pt x="104" y="24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58" name="Freeform 75">
              <a:extLst>
                <a:ext uri="{FF2B5EF4-FFF2-40B4-BE49-F238E27FC236}">
                  <a16:creationId xmlns:a16="http://schemas.microsoft.com/office/drawing/2014/main" id="{4DF16412-530F-9948-ABA5-A4A7343B54E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689352" y="1367793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3"/>
                    <a:pt x="82" y="105"/>
                    <a:pt x="52" y="105"/>
                  </a:cubicBezTo>
                  <a:cubicBezTo>
                    <a:pt x="24" y="105"/>
                    <a:pt x="0" y="83"/>
                    <a:pt x="0" y="53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2" y="0"/>
                    <a:pt x="104" y="24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59" name="Freeform 76">
              <a:extLst>
                <a:ext uri="{FF2B5EF4-FFF2-40B4-BE49-F238E27FC236}">
                  <a16:creationId xmlns:a16="http://schemas.microsoft.com/office/drawing/2014/main" id="{A15305C0-0565-FF40-9C59-E39A98E430A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263207" y="1021040"/>
              <a:ext cx="52314" cy="52340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2"/>
                    <a:pt x="81" y="104"/>
                    <a:pt x="52" y="104"/>
                  </a:cubicBezTo>
                  <a:cubicBezTo>
                    <a:pt x="23" y="104"/>
                    <a:pt x="0" y="82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4" y="23"/>
                    <a:pt x="104" y="52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60" name="Freeform 77">
              <a:extLst>
                <a:ext uri="{FF2B5EF4-FFF2-40B4-BE49-F238E27FC236}">
                  <a16:creationId xmlns:a16="http://schemas.microsoft.com/office/drawing/2014/main" id="{569F870C-B0E5-B142-A8C4-7E92FEE33D2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250640" y="726628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1"/>
                    <a:pt x="81" y="105"/>
                    <a:pt x="52" y="105"/>
                  </a:cubicBezTo>
                  <a:cubicBezTo>
                    <a:pt x="22" y="105"/>
                    <a:pt x="0" y="81"/>
                    <a:pt x="0" y="53"/>
                  </a:cubicBezTo>
                  <a:cubicBezTo>
                    <a:pt x="0" y="23"/>
                    <a:pt x="22" y="0"/>
                    <a:pt x="52" y="0"/>
                  </a:cubicBezTo>
                  <a:cubicBezTo>
                    <a:pt x="81" y="0"/>
                    <a:pt x="104" y="23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61" name="Freeform 78">
              <a:extLst>
                <a:ext uri="{FF2B5EF4-FFF2-40B4-BE49-F238E27FC236}">
                  <a16:creationId xmlns:a16="http://schemas.microsoft.com/office/drawing/2014/main" id="{FCE8CC6A-9EF9-D247-9E7A-2A65F21D52F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457206" y="-38846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1"/>
                    <a:pt x="80" y="105"/>
                    <a:pt x="52" y="105"/>
                  </a:cubicBezTo>
                  <a:cubicBezTo>
                    <a:pt x="23" y="105"/>
                    <a:pt x="0" y="81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80" y="0"/>
                    <a:pt x="104" y="24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62" name="Freeform 79">
              <a:extLst>
                <a:ext uri="{FF2B5EF4-FFF2-40B4-BE49-F238E27FC236}">
                  <a16:creationId xmlns:a16="http://schemas.microsoft.com/office/drawing/2014/main" id="{53654549-BB36-F147-9E12-DD12FC4B76F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037023" y="1315453"/>
              <a:ext cx="52314" cy="52340"/>
            </a:xfrm>
            <a:custGeom>
              <a:avLst/>
              <a:gdLst>
                <a:gd name="T0" fmla="*/ 45651 w 106"/>
                <a:gd name="T1" fmla="*/ 22828 h 107"/>
                <a:gd name="T2" fmla="*/ 45651 w 106"/>
                <a:gd name="T3" fmla="*/ 22828 h 107"/>
                <a:gd name="T4" fmla="*/ 22608 w 106"/>
                <a:gd name="T5" fmla="*/ 45655 h 107"/>
                <a:gd name="T6" fmla="*/ 22608 w 106"/>
                <a:gd name="T7" fmla="*/ 45655 h 107"/>
                <a:gd name="T8" fmla="*/ 0 w 106"/>
                <a:gd name="T9" fmla="*/ 22828 h 107"/>
                <a:gd name="T10" fmla="*/ 0 w 106"/>
                <a:gd name="T11" fmla="*/ 22828 h 107"/>
                <a:gd name="T12" fmla="*/ 22608 w 106"/>
                <a:gd name="T13" fmla="*/ 0 h 107"/>
                <a:gd name="T14" fmla="*/ 22608 w 106"/>
                <a:gd name="T15" fmla="*/ 0 h 107"/>
                <a:gd name="T16" fmla="*/ 45651 w 106"/>
                <a:gd name="T17" fmla="*/ 22828 h 10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7">
                  <a:moveTo>
                    <a:pt x="105" y="53"/>
                  </a:moveTo>
                  <a:lnTo>
                    <a:pt x="105" y="53"/>
                  </a:lnTo>
                  <a:cubicBezTo>
                    <a:pt x="105" y="82"/>
                    <a:pt x="81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5" y="23"/>
                    <a:pt x="105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63" name="Freeform 80">
              <a:extLst>
                <a:ext uri="{FF2B5EF4-FFF2-40B4-BE49-F238E27FC236}">
                  <a16:creationId xmlns:a16="http://schemas.microsoft.com/office/drawing/2014/main" id="{6BCA6294-AA5D-5D4C-A445-5B9A7CF74AD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28881" y="1777790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1"/>
                    <a:pt x="81" y="105"/>
                    <a:pt x="52" y="105"/>
                  </a:cubicBezTo>
                  <a:cubicBezTo>
                    <a:pt x="22" y="105"/>
                    <a:pt x="0" y="81"/>
                    <a:pt x="0" y="53"/>
                  </a:cubicBezTo>
                  <a:cubicBezTo>
                    <a:pt x="0" y="24"/>
                    <a:pt x="22" y="0"/>
                    <a:pt x="52" y="0"/>
                  </a:cubicBezTo>
                  <a:cubicBezTo>
                    <a:pt x="81" y="0"/>
                    <a:pt x="104" y="24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64" name="Freeform 81">
              <a:extLst>
                <a:ext uri="{FF2B5EF4-FFF2-40B4-BE49-F238E27FC236}">
                  <a16:creationId xmlns:a16="http://schemas.microsoft.com/office/drawing/2014/main" id="{3A73713B-AC10-7649-B849-2BBD1C11F80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276797" y="2152893"/>
              <a:ext cx="52314" cy="52340"/>
            </a:xfrm>
            <a:custGeom>
              <a:avLst/>
              <a:gdLst>
                <a:gd name="T0" fmla="*/ 45647 w 105"/>
                <a:gd name="T1" fmla="*/ 22608 h 106"/>
                <a:gd name="T2" fmla="*/ 45647 w 105"/>
                <a:gd name="T3" fmla="*/ 22608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2608 h 106"/>
                <a:gd name="T10" fmla="*/ 0 w 105"/>
                <a:gd name="T11" fmla="*/ 22608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2608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2"/>
                  </a:moveTo>
                  <a:lnTo>
                    <a:pt x="104" y="52"/>
                  </a:lnTo>
                  <a:cubicBezTo>
                    <a:pt x="104" y="81"/>
                    <a:pt x="81" y="105"/>
                    <a:pt x="52" y="105"/>
                  </a:cubicBezTo>
                  <a:cubicBezTo>
                    <a:pt x="24" y="105"/>
                    <a:pt x="0" y="81"/>
                    <a:pt x="0" y="52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1" y="0"/>
                    <a:pt x="104" y="24"/>
                    <a:pt x="104" y="52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65" name="Freeform 82">
              <a:extLst>
                <a:ext uri="{FF2B5EF4-FFF2-40B4-BE49-F238E27FC236}">
                  <a16:creationId xmlns:a16="http://schemas.microsoft.com/office/drawing/2014/main" id="{3CD09794-DCC3-624F-931F-E371E3268BF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8253" y="449661"/>
              <a:ext cx="52314" cy="52340"/>
            </a:xfrm>
            <a:custGeom>
              <a:avLst/>
              <a:gdLst>
                <a:gd name="T0" fmla="*/ 45647 w 105"/>
                <a:gd name="T1" fmla="*/ 22608 h 106"/>
                <a:gd name="T2" fmla="*/ 45647 w 105"/>
                <a:gd name="T3" fmla="*/ 22608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2608 h 106"/>
                <a:gd name="T10" fmla="*/ 0 w 105"/>
                <a:gd name="T11" fmla="*/ 22608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2608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2"/>
                  </a:moveTo>
                  <a:lnTo>
                    <a:pt x="104" y="52"/>
                  </a:lnTo>
                  <a:cubicBezTo>
                    <a:pt x="104" y="81"/>
                    <a:pt x="81" y="105"/>
                    <a:pt x="52" y="105"/>
                  </a:cubicBezTo>
                  <a:cubicBezTo>
                    <a:pt x="23" y="105"/>
                    <a:pt x="0" y="81"/>
                    <a:pt x="0" y="52"/>
                  </a:cubicBezTo>
                  <a:cubicBezTo>
                    <a:pt x="0" y="22"/>
                    <a:pt x="23" y="0"/>
                    <a:pt x="52" y="0"/>
                  </a:cubicBezTo>
                  <a:cubicBezTo>
                    <a:pt x="81" y="0"/>
                    <a:pt x="104" y="22"/>
                    <a:pt x="104" y="52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66" name="Freeform 83">
              <a:extLst>
                <a:ext uri="{FF2B5EF4-FFF2-40B4-BE49-F238E27FC236}">
                  <a16:creationId xmlns:a16="http://schemas.microsoft.com/office/drawing/2014/main" id="{BC4B5899-A2DD-404A-8232-4D41CD29AD0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037023" y="13494"/>
              <a:ext cx="52314" cy="52340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1" y="104"/>
                    <a:pt x="52" y="104"/>
                  </a:cubicBezTo>
                  <a:cubicBezTo>
                    <a:pt x="23" y="104"/>
                    <a:pt x="0" y="81"/>
                    <a:pt x="0" y="52"/>
                  </a:cubicBezTo>
                  <a:cubicBezTo>
                    <a:pt x="0" y="22"/>
                    <a:pt x="23" y="0"/>
                    <a:pt x="52" y="0"/>
                  </a:cubicBezTo>
                  <a:cubicBezTo>
                    <a:pt x="81" y="0"/>
                    <a:pt x="105" y="22"/>
                    <a:pt x="105" y="52"/>
                  </a:cubicBezTo>
                </a:path>
              </a:pathLst>
            </a:custGeom>
            <a:solidFill>
              <a:srgbClr val="EA662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67" name="Freeform 84">
              <a:extLst>
                <a:ext uri="{FF2B5EF4-FFF2-40B4-BE49-F238E27FC236}">
                  <a16:creationId xmlns:a16="http://schemas.microsoft.com/office/drawing/2014/main" id="{3A141D94-B5A9-3949-A410-D49CC8F4923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633240" y="2353530"/>
              <a:ext cx="52314" cy="52340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2" y="104"/>
                    <a:pt x="52" y="104"/>
                  </a:cubicBezTo>
                  <a:cubicBezTo>
                    <a:pt x="24" y="104"/>
                    <a:pt x="0" y="81"/>
                    <a:pt x="0" y="52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2" y="0"/>
                    <a:pt x="105" y="24"/>
                    <a:pt x="105" y="52"/>
                  </a:cubicBezTo>
                </a:path>
              </a:pathLst>
            </a:custGeom>
            <a:solidFill>
              <a:srgbClr val="EA662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68" name="Freeform 85">
              <a:extLst>
                <a:ext uri="{FF2B5EF4-FFF2-40B4-BE49-F238E27FC236}">
                  <a16:creationId xmlns:a16="http://schemas.microsoft.com/office/drawing/2014/main" id="{EED2484D-F567-5D4C-B480-5F09E0C5FDD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421239" y="1923905"/>
              <a:ext cx="52314" cy="52340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3043 w 106"/>
                <a:gd name="T5" fmla="*/ 45647 h 105"/>
                <a:gd name="T6" fmla="*/ 23043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3043 w 106"/>
                <a:gd name="T13" fmla="*/ 0 h 105"/>
                <a:gd name="T14" fmla="*/ 23043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1" y="104"/>
                    <a:pt x="53" y="104"/>
                  </a:cubicBezTo>
                  <a:cubicBezTo>
                    <a:pt x="24" y="104"/>
                    <a:pt x="0" y="81"/>
                    <a:pt x="0" y="52"/>
                  </a:cubicBezTo>
                  <a:cubicBezTo>
                    <a:pt x="0" y="24"/>
                    <a:pt x="24" y="0"/>
                    <a:pt x="53" y="0"/>
                  </a:cubicBezTo>
                  <a:cubicBezTo>
                    <a:pt x="81" y="0"/>
                    <a:pt x="105" y="24"/>
                    <a:pt x="105" y="52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69" name="Freeform 86">
              <a:extLst>
                <a:ext uri="{FF2B5EF4-FFF2-40B4-BE49-F238E27FC236}">
                  <a16:creationId xmlns:a16="http://schemas.microsoft.com/office/drawing/2014/main" id="{C22C97E9-8194-7049-9FDD-28F29DC4BBA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487708" y="2120180"/>
              <a:ext cx="610334" cy="296594"/>
            </a:xfrm>
            <a:custGeom>
              <a:avLst/>
              <a:gdLst>
                <a:gd name="T0" fmla="*/ 406733 w 1236"/>
                <a:gd name="T1" fmla="*/ 260719 h 601"/>
                <a:gd name="T2" fmla="*/ 130067 w 1236"/>
                <a:gd name="T3" fmla="*/ 260719 h 601"/>
                <a:gd name="T4" fmla="*/ 130067 w 1236"/>
                <a:gd name="T5" fmla="*/ 260719 h 601"/>
                <a:gd name="T6" fmla="*/ 0 w 1236"/>
                <a:gd name="T7" fmla="*/ 130360 h 601"/>
                <a:gd name="T8" fmla="*/ 0 w 1236"/>
                <a:gd name="T9" fmla="*/ 130360 h 601"/>
                <a:gd name="T10" fmla="*/ 130067 w 1236"/>
                <a:gd name="T11" fmla="*/ 0 h 601"/>
                <a:gd name="T12" fmla="*/ 406733 w 1236"/>
                <a:gd name="T13" fmla="*/ 0 h 601"/>
                <a:gd name="T14" fmla="*/ 406733 w 1236"/>
                <a:gd name="T15" fmla="*/ 0 h 601"/>
                <a:gd name="T16" fmla="*/ 537235 w 1236"/>
                <a:gd name="T17" fmla="*/ 130360 h 601"/>
                <a:gd name="T18" fmla="*/ 537235 w 1236"/>
                <a:gd name="T19" fmla="*/ 130360 h 601"/>
                <a:gd name="T20" fmla="*/ 406733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5" y="600"/>
                  </a:moveTo>
                  <a:lnTo>
                    <a:pt x="299" y="600"/>
                  </a:lnTo>
                  <a:cubicBezTo>
                    <a:pt x="135" y="600"/>
                    <a:pt x="0" y="466"/>
                    <a:pt x="0" y="300"/>
                  </a:cubicBezTo>
                  <a:cubicBezTo>
                    <a:pt x="0" y="135"/>
                    <a:pt x="135" y="0"/>
                    <a:pt x="299" y="0"/>
                  </a:cubicBezTo>
                  <a:lnTo>
                    <a:pt x="935" y="0"/>
                  </a:lnTo>
                  <a:cubicBezTo>
                    <a:pt x="1101" y="0"/>
                    <a:pt x="1235" y="135"/>
                    <a:pt x="1235" y="300"/>
                  </a:cubicBezTo>
                  <a:cubicBezTo>
                    <a:pt x="1235" y="466"/>
                    <a:pt x="1101" y="600"/>
                    <a:pt x="935" y="60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70" name="Freeform 87">
              <a:extLst>
                <a:ext uri="{FF2B5EF4-FFF2-40B4-BE49-F238E27FC236}">
                  <a16:creationId xmlns:a16="http://schemas.microsoft.com/office/drawing/2014/main" id="{3F47AF2A-B5D5-8544-850B-B63370013FE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36511" y="1400504"/>
              <a:ext cx="610334" cy="296594"/>
            </a:xfrm>
            <a:custGeom>
              <a:avLst/>
              <a:gdLst>
                <a:gd name="T0" fmla="*/ 407168 w 1236"/>
                <a:gd name="T1" fmla="*/ 260719 h 601"/>
                <a:gd name="T2" fmla="*/ 130502 w 1236"/>
                <a:gd name="T3" fmla="*/ 260719 h 601"/>
                <a:gd name="T4" fmla="*/ 130502 w 1236"/>
                <a:gd name="T5" fmla="*/ 260719 h 601"/>
                <a:gd name="T6" fmla="*/ 0 w 1236"/>
                <a:gd name="T7" fmla="*/ 130360 h 601"/>
                <a:gd name="T8" fmla="*/ 0 w 1236"/>
                <a:gd name="T9" fmla="*/ 130360 h 601"/>
                <a:gd name="T10" fmla="*/ 130502 w 1236"/>
                <a:gd name="T11" fmla="*/ 0 h 601"/>
                <a:gd name="T12" fmla="*/ 407168 w 1236"/>
                <a:gd name="T13" fmla="*/ 0 h 601"/>
                <a:gd name="T14" fmla="*/ 407168 w 1236"/>
                <a:gd name="T15" fmla="*/ 0 h 601"/>
                <a:gd name="T16" fmla="*/ 537235 w 1236"/>
                <a:gd name="T17" fmla="*/ 130360 h 601"/>
                <a:gd name="T18" fmla="*/ 537235 w 1236"/>
                <a:gd name="T19" fmla="*/ 130360 h 601"/>
                <a:gd name="T20" fmla="*/ 407168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6" y="600"/>
                  </a:moveTo>
                  <a:lnTo>
                    <a:pt x="300" y="600"/>
                  </a:lnTo>
                  <a:cubicBezTo>
                    <a:pt x="134" y="600"/>
                    <a:pt x="0" y="466"/>
                    <a:pt x="0" y="300"/>
                  </a:cubicBezTo>
                  <a:cubicBezTo>
                    <a:pt x="0" y="135"/>
                    <a:pt x="134" y="0"/>
                    <a:pt x="300" y="0"/>
                  </a:cubicBezTo>
                  <a:lnTo>
                    <a:pt x="936" y="0"/>
                  </a:lnTo>
                  <a:cubicBezTo>
                    <a:pt x="1101" y="0"/>
                    <a:pt x="1235" y="135"/>
                    <a:pt x="1235" y="300"/>
                  </a:cubicBezTo>
                  <a:cubicBezTo>
                    <a:pt x="1235" y="466"/>
                    <a:pt x="1101" y="600"/>
                    <a:pt x="936" y="60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71" name="Freeform 88">
              <a:extLst>
                <a:ext uri="{FF2B5EF4-FFF2-40B4-BE49-F238E27FC236}">
                  <a16:creationId xmlns:a16="http://schemas.microsoft.com/office/drawing/2014/main" id="{59276D50-0C32-9D4F-BD0F-83DC45387AF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434318" y="456204"/>
              <a:ext cx="610334" cy="296594"/>
            </a:xfrm>
            <a:custGeom>
              <a:avLst/>
              <a:gdLst>
                <a:gd name="T0" fmla="*/ 406733 w 1236"/>
                <a:gd name="T1" fmla="*/ 260719 h 601"/>
                <a:gd name="T2" fmla="*/ 130067 w 1236"/>
                <a:gd name="T3" fmla="*/ 260719 h 601"/>
                <a:gd name="T4" fmla="*/ 130067 w 1236"/>
                <a:gd name="T5" fmla="*/ 260719 h 601"/>
                <a:gd name="T6" fmla="*/ 0 w 1236"/>
                <a:gd name="T7" fmla="*/ 129925 h 601"/>
                <a:gd name="T8" fmla="*/ 0 w 1236"/>
                <a:gd name="T9" fmla="*/ 129925 h 601"/>
                <a:gd name="T10" fmla="*/ 130067 w 1236"/>
                <a:gd name="T11" fmla="*/ 0 h 601"/>
                <a:gd name="T12" fmla="*/ 406733 w 1236"/>
                <a:gd name="T13" fmla="*/ 0 h 601"/>
                <a:gd name="T14" fmla="*/ 406733 w 1236"/>
                <a:gd name="T15" fmla="*/ 0 h 601"/>
                <a:gd name="T16" fmla="*/ 537235 w 1236"/>
                <a:gd name="T17" fmla="*/ 129925 h 601"/>
                <a:gd name="T18" fmla="*/ 537235 w 1236"/>
                <a:gd name="T19" fmla="*/ 129925 h 601"/>
                <a:gd name="T20" fmla="*/ 406733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5" y="600"/>
                  </a:moveTo>
                  <a:lnTo>
                    <a:pt x="299" y="600"/>
                  </a:lnTo>
                  <a:cubicBezTo>
                    <a:pt x="134" y="600"/>
                    <a:pt x="0" y="465"/>
                    <a:pt x="0" y="299"/>
                  </a:cubicBezTo>
                  <a:cubicBezTo>
                    <a:pt x="0" y="133"/>
                    <a:pt x="134" y="0"/>
                    <a:pt x="299" y="0"/>
                  </a:cubicBezTo>
                  <a:lnTo>
                    <a:pt x="935" y="0"/>
                  </a:lnTo>
                  <a:cubicBezTo>
                    <a:pt x="1101" y="0"/>
                    <a:pt x="1235" y="133"/>
                    <a:pt x="1235" y="299"/>
                  </a:cubicBezTo>
                  <a:cubicBezTo>
                    <a:pt x="1235" y="465"/>
                    <a:pt x="1101" y="600"/>
                    <a:pt x="935" y="60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72" name="Freeform 89">
              <a:extLst>
                <a:ext uri="{FF2B5EF4-FFF2-40B4-BE49-F238E27FC236}">
                  <a16:creationId xmlns:a16="http://schemas.microsoft.com/office/drawing/2014/main" id="{9245462C-C337-CB43-A6FD-D0EBA996B23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853922" y="96366"/>
              <a:ext cx="610334" cy="296594"/>
            </a:xfrm>
            <a:custGeom>
              <a:avLst/>
              <a:gdLst>
                <a:gd name="T0" fmla="*/ 406298 w 1236"/>
                <a:gd name="T1" fmla="*/ 260719 h 601"/>
                <a:gd name="T2" fmla="*/ 130502 w 1236"/>
                <a:gd name="T3" fmla="*/ 260719 h 601"/>
                <a:gd name="T4" fmla="*/ 130502 w 1236"/>
                <a:gd name="T5" fmla="*/ 260719 h 601"/>
                <a:gd name="T6" fmla="*/ 0 w 1236"/>
                <a:gd name="T7" fmla="*/ 130360 h 601"/>
                <a:gd name="T8" fmla="*/ 0 w 1236"/>
                <a:gd name="T9" fmla="*/ 130360 h 601"/>
                <a:gd name="T10" fmla="*/ 130502 w 1236"/>
                <a:gd name="T11" fmla="*/ 0 h 601"/>
                <a:gd name="T12" fmla="*/ 406298 w 1236"/>
                <a:gd name="T13" fmla="*/ 0 h 601"/>
                <a:gd name="T14" fmla="*/ 406298 w 1236"/>
                <a:gd name="T15" fmla="*/ 0 h 601"/>
                <a:gd name="T16" fmla="*/ 537235 w 1236"/>
                <a:gd name="T17" fmla="*/ 130360 h 601"/>
                <a:gd name="T18" fmla="*/ 537235 w 1236"/>
                <a:gd name="T19" fmla="*/ 130360 h 601"/>
                <a:gd name="T20" fmla="*/ 406298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4" y="600"/>
                  </a:moveTo>
                  <a:lnTo>
                    <a:pt x="300" y="600"/>
                  </a:lnTo>
                  <a:cubicBezTo>
                    <a:pt x="134" y="600"/>
                    <a:pt x="0" y="466"/>
                    <a:pt x="0" y="300"/>
                  </a:cubicBezTo>
                  <a:cubicBezTo>
                    <a:pt x="0" y="134"/>
                    <a:pt x="134" y="0"/>
                    <a:pt x="300" y="0"/>
                  </a:cubicBezTo>
                  <a:lnTo>
                    <a:pt x="934" y="0"/>
                  </a:lnTo>
                  <a:cubicBezTo>
                    <a:pt x="1100" y="0"/>
                    <a:pt x="1235" y="134"/>
                    <a:pt x="1235" y="300"/>
                  </a:cubicBezTo>
                  <a:cubicBezTo>
                    <a:pt x="1235" y="466"/>
                    <a:pt x="1100" y="600"/>
                    <a:pt x="934" y="60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73" name="Freeform 90">
              <a:extLst>
                <a:ext uri="{FF2B5EF4-FFF2-40B4-BE49-F238E27FC236}">
                  <a16:creationId xmlns:a16="http://schemas.microsoft.com/office/drawing/2014/main" id="{42D02451-9385-8044-9BC9-69E89573753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102416" y="-200228"/>
              <a:ext cx="610334" cy="296594"/>
            </a:xfrm>
            <a:custGeom>
              <a:avLst/>
              <a:gdLst>
                <a:gd name="T0" fmla="*/ 407168 w 1236"/>
                <a:gd name="T1" fmla="*/ 260719 h 600"/>
                <a:gd name="T2" fmla="*/ 130502 w 1236"/>
                <a:gd name="T3" fmla="*/ 260719 h 600"/>
                <a:gd name="T4" fmla="*/ 130502 w 1236"/>
                <a:gd name="T5" fmla="*/ 260719 h 600"/>
                <a:gd name="T6" fmla="*/ 0 w 1236"/>
                <a:gd name="T7" fmla="*/ 130577 h 600"/>
                <a:gd name="T8" fmla="*/ 0 w 1236"/>
                <a:gd name="T9" fmla="*/ 130577 h 600"/>
                <a:gd name="T10" fmla="*/ 130502 w 1236"/>
                <a:gd name="T11" fmla="*/ 0 h 600"/>
                <a:gd name="T12" fmla="*/ 407168 w 1236"/>
                <a:gd name="T13" fmla="*/ 0 h 600"/>
                <a:gd name="T14" fmla="*/ 407168 w 1236"/>
                <a:gd name="T15" fmla="*/ 0 h 600"/>
                <a:gd name="T16" fmla="*/ 537235 w 1236"/>
                <a:gd name="T17" fmla="*/ 130577 h 600"/>
                <a:gd name="T18" fmla="*/ 537235 w 1236"/>
                <a:gd name="T19" fmla="*/ 130577 h 600"/>
                <a:gd name="T20" fmla="*/ 407168 w 1236"/>
                <a:gd name="T21" fmla="*/ 260719 h 60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0">
                  <a:moveTo>
                    <a:pt x="936" y="599"/>
                  </a:moveTo>
                  <a:lnTo>
                    <a:pt x="300" y="599"/>
                  </a:lnTo>
                  <a:cubicBezTo>
                    <a:pt x="135" y="599"/>
                    <a:pt x="0" y="465"/>
                    <a:pt x="0" y="300"/>
                  </a:cubicBezTo>
                  <a:cubicBezTo>
                    <a:pt x="0" y="134"/>
                    <a:pt x="135" y="0"/>
                    <a:pt x="300" y="0"/>
                  </a:cubicBezTo>
                  <a:lnTo>
                    <a:pt x="936" y="0"/>
                  </a:lnTo>
                  <a:cubicBezTo>
                    <a:pt x="1102" y="0"/>
                    <a:pt x="1235" y="134"/>
                    <a:pt x="1235" y="300"/>
                  </a:cubicBezTo>
                  <a:cubicBezTo>
                    <a:pt x="1235" y="465"/>
                    <a:pt x="1102" y="599"/>
                    <a:pt x="936" y="599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grpSp>
          <p:nvGrpSpPr>
            <p:cNvPr id="374" name="Group 1">
              <a:extLst>
                <a:ext uri="{FF2B5EF4-FFF2-40B4-BE49-F238E27FC236}">
                  <a16:creationId xmlns:a16="http://schemas.microsoft.com/office/drawing/2014/main" id="{10DF2ACE-DE59-2449-BEE6-A322DD32F50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-1729188" y="1999133"/>
              <a:ext cx="2779923" cy="2871866"/>
              <a:chOff x="8253235" y="2100188"/>
              <a:chExt cx="2448321" cy="2528969"/>
            </a:xfrm>
          </p:grpSpPr>
          <p:sp>
            <p:nvSpPr>
              <p:cNvPr id="375" name="Freeform 91">
                <a:extLst>
                  <a:ext uri="{FF2B5EF4-FFF2-40B4-BE49-F238E27FC236}">
                    <a16:creationId xmlns:a16="http://schemas.microsoft.com/office/drawing/2014/main" id="{4CCCD7BA-A3FB-1B41-B4A6-837D631E77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53235" y="3674793"/>
                <a:ext cx="378290" cy="291878"/>
              </a:xfrm>
              <a:custGeom>
                <a:avLst/>
                <a:gdLst>
                  <a:gd name="T0" fmla="*/ 145831 w 869"/>
                  <a:gd name="T1" fmla="*/ 291444 h 672"/>
                  <a:gd name="T2" fmla="*/ 232459 w 869"/>
                  <a:gd name="T3" fmla="*/ 291444 h 672"/>
                  <a:gd name="T4" fmla="*/ 232459 w 869"/>
                  <a:gd name="T5" fmla="*/ 291444 h 672"/>
                  <a:gd name="T6" fmla="*/ 377855 w 869"/>
                  <a:gd name="T7" fmla="*/ 145939 h 672"/>
                  <a:gd name="T8" fmla="*/ 377855 w 869"/>
                  <a:gd name="T9" fmla="*/ 145939 h 672"/>
                  <a:gd name="T10" fmla="*/ 232459 w 869"/>
                  <a:gd name="T11" fmla="*/ 0 h 672"/>
                  <a:gd name="T12" fmla="*/ 145831 w 869"/>
                  <a:gd name="T13" fmla="*/ 0 h 672"/>
                  <a:gd name="T14" fmla="*/ 145831 w 869"/>
                  <a:gd name="T15" fmla="*/ 0 h 672"/>
                  <a:gd name="T16" fmla="*/ 0 w 869"/>
                  <a:gd name="T17" fmla="*/ 145939 h 672"/>
                  <a:gd name="T18" fmla="*/ 0 w 869"/>
                  <a:gd name="T19" fmla="*/ 145939 h 672"/>
                  <a:gd name="T20" fmla="*/ 145831 w 869"/>
                  <a:gd name="T21" fmla="*/ 291444 h 672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869" h="672">
                    <a:moveTo>
                      <a:pt x="335" y="671"/>
                    </a:moveTo>
                    <a:lnTo>
                      <a:pt x="534" y="671"/>
                    </a:lnTo>
                    <a:cubicBezTo>
                      <a:pt x="718" y="671"/>
                      <a:pt x="868" y="520"/>
                      <a:pt x="868" y="336"/>
                    </a:cubicBezTo>
                    <a:cubicBezTo>
                      <a:pt x="868" y="151"/>
                      <a:pt x="718" y="0"/>
                      <a:pt x="534" y="0"/>
                    </a:cubicBezTo>
                    <a:lnTo>
                      <a:pt x="335" y="0"/>
                    </a:lnTo>
                    <a:cubicBezTo>
                      <a:pt x="149" y="0"/>
                      <a:pt x="0" y="151"/>
                      <a:pt x="0" y="336"/>
                    </a:cubicBezTo>
                    <a:cubicBezTo>
                      <a:pt x="0" y="520"/>
                      <a:pt x="149" y="671"/>
                      <a:pt x="335" y="671"/>
                    </a:cubicBezTo>
                  </a:path>
                </a:pathLst>
              </a:custGeom>
              <a:solidFill>
                <a:srgbClr val="CC5EA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76" name="Freeform 92">
                <a:extLst>
                  <a:ext uri="{FF2B5EF4-FFF2-40B4-BE49-F238E27FC236}">
                    <a16:creationId xmlns:a16="http://schemas.microsoft.com/office/drawing/2014/main" id="{390368B7-3233-7B4D-9B16-09F1A13DA7E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60916" y="2292214"/>
                <a:ext cx="2283178" cy="1945213"/>
              </a:xfrm>
              <a:custGeom>
                <a:avLst/>
                <a:gdLst>
                  <a:gd name="T0" fmla="*/ 0 w 5244"/>
                  <a:gd name="T1" fmla="*/ 728639 h 4469"/>
                  <a:gd name="T2" fmla="*/ 714037 w 5244"/>
                  <a:gd name="T3" fmla="*/ 874018 h 4469"/>
                  <a:gd name="T4" fmla="*/ 568182 w 5244"/>
                  <a:gd name="T5" fmla="*/ 1019833 h 4469"/>
                  <a:gd name="T6" fmla="*/ 714037 w 5244"/>
                  <a:gd name="T7" fmla="*/ 1165648 h 4469"/>
                  <a:gd name="T8" fmla="*/ 913445 w 5244"/>
                  <a:gd name="T9" fmla="*/ 1165648 h 4469"/>
                  <a:gd name="T10" fmla="*/ 911268 w 5244"/>
                  <a:gd name="T11" fmla="*/ 1165648 h 4469"/>
                  <a:gd name="T12" fmla="*/ 1007489 w 5244"/>
                  <a:gd name="T13" fmla="*/ 1263583 h 4469"/>
                  <a:gd name="T14" fmla="*/ 911268 w 5244"/>
                  <a:gd name="T15" fmla="*/ 1361954 h 4469"/>
                  <a:gd name="T16" fmla="*/ 656131 w 5244"/>
                  <a:gd name="T17" fmla="*/ 1361954 h 4469"/>
                  <a:gd name="T18" fmla="*/ 510711 w 5244"/>
                  <a:gd name="T19" fmla="*/ 1507769 h 4469"/>
                  <a:gd name="T20" fmla="*/ 656131 w 5244"/>
                  <a:gd name="T21" fmla="*/ 1653148 h 4469"/>
                  <a:gd name="T22" fmla="*/ 960903 w 5244"/>
                  <a:gd name="T23" fmla="*/ 1653148 h 4469"/>
                  <a:gd name="T24" fmla="*/ 815483 w 5244"/>
                  <a:gd name="T25" fmla="*/ 1798963 h 4469"/>
                  <a:gd name="T26" fmla="*/ 1576978 w 5244"/>
                  <a:gd name="T27" fmla="*/ 1944778 h 4469"/>
                  <a:gd name="T28" fmla="*/ 1722397 w 5244"/>
                  <a:gd name="T29" fmla="*/ 1798963 h 4469"/>
                  <a:gd name="T30" fmla="*/ 1576978 w 5244"/>
                  <a:gd name="T31" fmla="*/ 1653148 h 4469"/>
                  <a:gd name="T32" fmla="*/ 2066354 w 5244"/>
                  <a:gd name="T33" fmla="*/ 1653148 h 4469"/>
                  <a:gd name="T34" fmla="*/ 2212210 w 5244"/>
                  <a:gd name="T35" fmla="*/ 1507769 h 4469"/>
                  <a:gd name="T36" fmla="*/ 1624435 w 5244"/>
                  <a:gd name="T37" fmla="*/ 1361954 h 4469"/>
                  <a:gd name="T38" fmla="*/ 1629660 w 5244"/>
                  <a:gd name="T39" fmla="*/ 1361954 h 4469"/>
                  <a:gd name="T40" fmla="*/ 1536051 w 5244"/>
                  <a:gd name="T41" fmla="*/ 1263583 h 4469"/>
                  <a:gd name="T42" fmla="*/ 1629660 w 5244"/>
                  <a:gd name="T43" fmla="*/ 1166083 h 4469"/>
                  <a:gd name="T44" fmla="*/ 1624435 w 5244"/>
                  <a:gd name="T45" fmla="*/ 1165648 h 4469"/>
                  <a:gd name="T46" fmla="*/ 1765936 w 5244"/>
                  <a:gd name="T47" fmla="*/ 1165648 h 4469"/>
                  <a:gd name="T48" fmla="*/ 1911791 w 5244"/>
                  <a:gd name="T49" fmla="*/ 1019833 h 4469"/>
                  <a:gd name="T50" fmla="*/ 2136452 w 5244"/>
                  <a:gd name="T51" fmla="*/ 874018 h 4469"/>
                  <a:gd name="T52" fmla="*/ 2282743 w 5244"/>
                  <a:gd name="T53" fmla="*/ 728639 h 4469"/>
                  <a:gd name="T54" fmla="*/ 2136452 w 5244"/>
                  <a:gd name="T55" fmla="*/ 583259 h 4469"/>
                  <a:gd name="T56" fmla="*/ 1922241 w 5244"/>
                  <a:gd name="T57" fmla="*/ 583259 h 4469"/>
                  <a:gd name="T58" fmla="*/ 2068096 w 5244"/>
                  <a:gd name="T59" fmla="*/ 437444 h 4469"/>
                  <a:gd name="T60" fmla="*/ 1441136 w 5244"/>
                  <a:gd name="T61" fmla="*/ 291194 h 4469"/>
                  <a:gd name="T62" fmla="*/ 1586992 w 5244"/>
                  <a:gd name="T63" fmla="*/ 145815 h 4469"/>
                  <a:gd name="T64" fmla="*/ 1441136 w 5244"/>
                  <a:gd name="T65" fmla="*/ 0 h 4469"/>
                  <a:gd name="T66" fmla="*/ 389237 w 5244"/>
                  <a:gd name="T67" fmla="*/ 0 h 4469"/>
                  <a:gd name="T68" fmla="*/ 243818 w 5244"/>
                  <a:gd name="T69" fmla="*/ 145815 h 4469"/>
                  <a:gd name="T70" fmla="*/ 876437 w 5244"/>
                  <a:gd name="T71" fmla="*/ 291194 h 4469"/>
                  <a:gd name="T72" fmla="*/ 1022293 w 5244"/>
                  <a:gd name="T73" fmla="*/ 437444 h 4469"/>
                  <a:gd name="T74" fmla="*/ 876437 w 5244"/>
                  <a:gd name="T75" fmla="*/ 583259 h 4469"/>
                  <a:gd name="T76" fmla="*/ 145420 w 5244"/>
                  <a:gd name="T77" fmla="*/ 583259 h 4469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</a:gdLst>
                <a:ahLst/>
                <a:cxnLst>
                  <a:cxn ang="T78">
                    <a:pos x="T0" y="T1"/>
                  </a:cxn>
                  <a:cxn ang="T79">
                    <a:pos x="T2" y="T3"/>
                  </a:cxn>
                  <a:cxn ang="T80">
                    <a:pos x="T4" y="T5"/>
                  </a:cxn>
                  <a:cxn ang="T81">
                    <a:pos x="T6" y="T7"/>
                  </a:cxn>
                  <a:cxn ang="T82">
                    <a:pos x="T8" y="T9"/>
                  </a:cxn>
                  <a:cxn ang="T83">
                    <a:pos x="T10" y="T11"/>
                  </a:cxn>
                  <a:cxn ang="T84">
                    <a:pos x="T12" y="T13"/>
                  </a:cxn>
                  <a:cxn ang="T85">
                    <a:pos x="T14" y="T15"/>
                  </a:cxn>
                  <a:cxn ang="T86">
                    <a:pos x="T16" y="T17"/>
                  </a:cxn>
                  <a:cxn ang="T87">
                    <a:pos x="T18" y="T19"/>
                  </a:cxn>
                  <a:cxn ang="T88">
                    <a:pos x="T20" y="T21"/>
                  </a:cxn>
                  <a:cxn ang="T89">
                    <a:pos x="T22" y="T23"/>
                  </a:cxn>
                  <a:cxn ang="T90">
                    <a:pos x="T24" y="T25"/>
                  </a:cxn>
                  <a:cxn ang="T91">
                    <a:pos x="T26" y="T27"/>
                  </a:cxn>
                  <a:cxn ang="T92">
                    <a:pos x="T28" y="T29"/>
                  </a:cxn>
                  <a:cxn ang="T93">
                    <a:pos x="T30" y="T31"/>
                  </a:cxn>
                  <a:cxn ang="T94">
                    <a:pos x="T32" y="T33"/>
                  </a:cxn>
                  <a:cxn ang="T95">
                    <a:pos x="T34" y="T35"/>
                  </a:cxn>
                  <a:cxn ang="T96">
                    <a:pos x="T36" y="T37"/>
                  </a:cxn>
                  <a:cxn ang="T97">
                    <a:pos x="T38" y="T39"/>
                  </a:cxn>
                  <a:cxn ang="T98">
                    <a:pos x="T40" y="T41"/>
                  </a:cxn>
                  <a:cxn ang="T99">
                    <a:pos x="T42" y="T43"/>
                  </a:cxn>
                  <a:cxn ang="T100">
                    <a:pos x="T44" y="T45"/>
                  </a:cxn>
                  <a:cxn ang="T101">
                    <a:pos x="T46" y="T47"/>
                  </a:cxn>
                  <a:cxn ang="T102">
                    <a:pos x="T48" y="T49"/>
                  </a:cxn>
                  <a:cxn ang="T103">
                    <a:pos x="T50" y="T51"/>
                  </a:cxn>
                  <a:cxn ang="T104">
                    <a:pos x="T52" y="T53"/>
                  </a:cxn>
                  <a:cxn ang="T105">
                    <a:pos x="T54" y="T55"/>
                  </a:cxn>
                  <a:cxn ang="T106">
                    <a:pos x="T56" y="T57"/>
                  </a:cxn>
                  <a:cxn ang="T107">
                    <a:pos x="T58" y="T59"/>
                  </a:cxn>
                  <a:cxn ang="T108">
                    <a:pos x="T60" y="T61"/>
                  </a:cxn>
                  <a:cxn ang="T109">
                    <a:pos x="T62" y="T63"/>
                  </a:cxn>
                  <a:cxn ang="T110">
                    <a:pos x="T64" y="T65"/>
                  </a:cxn>
                  <a:cxn ang="T111">
                    <a:pos x="T66" y="T67"/>
                  </a:cxn>
                  <a:cxn ang="T112">
                    <a:pos x="T68" y="T69"/>
                  </a:cxn>
                  <a:cxn ang="T113">
                    <a:pos x="T70" y="T71"/>
                  </a:cxn>
                  <a:cxn ang="T114">
                    <a:pos x="T72" y="T73"/>
                  </a:cxn>
                  <a:cxn ang="T115">
                    <a:pos x="T74" y="T75"/>
                  </a:cxn>
                  <a:cxn ang="T116">
                    <a:pos x="T76" y="T77"/>
                  </a:cxn>
                </a:cxnLst>
                <a:rect l="0" t="0" r="r" b="b"/>
                <a:pathLst>
                  <a:path w="5244" h="4469">
                    <a:moveTo>
                      <a:pt x="0" y="1674"/>
                    </a:moveTo>
                    <a:lnTo>
                      <a:pt x="0" y="1674"/>
                    </a:lnTo>
                    <a:cubicBezTo>
                      <a:pt x="0" y="1858"/>
                      <a:pt x="150" y="2008"/>
                      <a:pt x="334" y="2008"/>
                    </a:cubicBezTo>
                    <a:lnTo>
                      <a:pt x="1640" y="2008"/>
                    </a:lnTo>
                    <a:cubicBezTo>
                      <a:pt x="1455" y="2008"/>
                      <a:pt x="1305" y="2158"/>
                      <a:pt x="1305" y="2343"/>
                    </a:cubicBezTo>
                    <a:cubicBezTo>
                      <a:pt x="1305" y="2528"/>
                      <a:pt x="1455" y="2678"/>
                      <a:pt x="1640" y="2678"/>
                    </a:cubicBezTo>
                    <a:lnTo>
                      <a:pt x="2098" y="2678"/>
                    </a:lnTo>
                    <a:cubicBezTo>
                      <a:pt x="2097" y="2678"/>
                      <a:pt x="2095" y="2678"/>
                      <a:pt x="2093" y="2678"/>
                    </a:cubicBezTo>
                    <a:cubicBezTo>
                      <a:pt x="2216" y="2681"/>
                      <a:pt x="2314" y="2780"/>
                      <a:pt x="2314" y="2903"/>
                    </a:cubicBezTo>
                    <a:cubicBezTo>
                      <a:pt x="2314" y="3026"/>
                      <a:pt x="2216" y="3127"/>
                      <a:pt x="2093" y="3129"/>
                    </a:cubicBezTo>
                    <a:cubicBezTo>
                      <a:pt x="2095" y="3129"/>
                      <a:pt x="2097" y="3129"/>
                      <a:pt x="2098" y="3129"/>
                    </a:cubicBezTo>
                    <a:lnTo>
                      <a:pt x="1507" y="3129"/>
                    </a:lnTo>
                    <a:cubicBezTo>
                      <a:pt x="1323" y="3129"/>
                      <a:pt x="1173" y="3280"/>
                      <a:pt x="1173" y="3464"/>
                    </a:cubicBezTo>
                    <a:cubicBezTo>
                      <a:pt x="1173" y="3649"/>
                      <a:pt x="1323" y="3798"/>
                      <a:pt x="1507" y="3798"/>
                    </a:cubicBezTo>
                    <a:lnTo>
                      <a:pt x="2207" y="3798"/>
                    </a:lnTo>
                    <a:cubicBezTo>
                      <a:pt x="2023" y="3798"/>
                      <a:pt x="1873" y="3948"/>
                      <a:pt x="1873" y="4133"/>
                    </a:cubicBezTo>
                    <a:cubicBezTo>
                      <a:pt x="1873" y="4318"/>
                      <a:pt x="2023" y="4468"/>
                      <a:pt x="2207" y="4468"/>
                    </a:cubicBezTo>
                    <a:lnTo>
                      <a:pt x="3622" y="4468"/>
                    </a:lnTo>
                    <a:cubicBezTo>
                      <a:pt x="3807" y="4468"/>
                      <a:pt x="3956" y="4318"/>
                      <a:pt x="3956" y="4133"/>
                    </a:cubicBezTo>
                    <a:cubicBezTo>
                      <a:pt x="3956" y="3948"/>
                      <a:pt x="3807" y="3798"/>
                      <a:pt x="3622" y="3798"/>
                    </a:cubicBezTo>
                    <a:lnTo>
                      <a:pt x="4746" y="3798"/>
                    </a:lnTo>
                    <a:cubicBezTo>
                      <a:pt x="4930" y="3798"/>
                      <a:pt x="5081" y="3649"/>
                      <a:pt x="5081" y="3464"/>
                    </a:cubicBezTo>
                    <a:cubicBezTo>
                      <a:pt x="5081" y="3280"/>
                      <a:pt x="4930" y="3129"/>
                      <a:pt x="4746" y="3129"/>
                    </a:cubicBezTo>
                    <a:lnTo>
                      <a:pt x="3731" y="3129"/>
                    </a:lnTo>
                    <a:cubicBezTo>
                      <a:pt x="3735" y="3129"/>
                      <a:pt x="3739" y="3129"/>
                      <a:pt x="3743" y="3129"/>
                    </a:cubicBezTo>
                    <a:cubicBezTo>
                      <a:pt x="3624" y="3122"/>
                      <a:pt x="3528" y="3024"/>
                      <a:pt x="3528" y="2903"/>
                    </a:cubicBezTo>
                    <a:cubicBezTo>
                      <a:pt x="3528" y="2783"/>
                      <a:pt x="3624" y="2684"/>
                      <a:pt x="3743" y="2679"/>
                    </a:cubicBezTo>
                    <a:cubicBezTo>
                      <a:pt x="3739" y="2678"/>
                      <a:pt x="3735" y="2678"/>
                      <a:pt x="3731" y="2678"/>
                    </a:cubicBezTo>
                    <a:lnTo>
                      <a:pt x="4056" y="2678"/>
                    </a:lnTo>
                    <a:cubicBezTo>
                      <a:pt x="4240" y="2678"/>
                      <a:pt x="4391" y="2528"/>
                      <a:pt x="4391" y="2343"/>
                    </a:cubicBezTo>
                    <a:cubicBezTo>
                      <a:pt x="4391" y="2158"/>
                      <a:pt x="4240" y="2008"/>
                      <a:pt x="4056" y="2008"/>
                    </a:cubicBezTo>
                    <a:lnTo>
                      <a:pt x="4907" y="2008"/>
                    </a:lnTo>
                    <a:cubicBezTo>
                      <a:pt x="5093" y="2008"/>
                      <a:pt x="5243" y="1858"/>
                      <a:pt x="5243" y="1674"/>
                    </a:cubicBezTo>
                    <a:cubicBezTo>
                      <a:pt x="5243" y="1490"/>
                      <a:pt x="5093" y="1340"/>
                      <a:pt x="4907" y="1340"/>
                    </a:cubicBezTo>
                    <a:lnTo>
                      <a:pt x="4415" y="1340"/>
                    </a:lnTo>
                    <a:cubicBezTo>
                      <a:pt x="4600" y="1340"/>
                      <a:pt x="4750" y="1189"/>
                      <a:pt x="4750" y="1005"/>
                    </a:cubicBezTo>
                    <a:cubicBezTo>
                      <a:pt x="4750" y="820"/>
                      <a:pt x="4600" y="669"/>
                      <a:pt x="4415" y="669"/>
                    </a:cubicBezTo>
                    <a:lnTo>
                      <a:pt x="3310" y="669"/>
                    </a:lnTo>
                    <a:cubicBezTo>
                      <a:pt x="3495" y="669"/>
                      <a:pt x="3645" y="520"/>
                      <a:pt x="3645" y="335"/>
                    </a:cubicBezTo>
                    <a:cubicBezTo>
                      <a:pt x="3645" y="151"/>
                      <a:pt x="3495" y="0"/>
                      <a:pt x="3310" y="0"/>
                    </a:cubicBezTo>
                    <a:lnTo>
                      <a:pt x="894" y="0"/>
                    </a:lnTo>
                    <a:cubicBezTo>
                      <a:pt x="710" y="0"/>
                      <a:pt x="560" y="151"/>
                      <a:pt x="560" y="335"/>
                    </a:cubicBezTo>
                    <a:cubicBezTo>
                      <a:pt x="560" y="520"/>
                      <a:pt x="710" y="669"/>
                      <a:pt x="894" y="669"/>
                    </a:cubicBezTo>
                    <a:lnTo>
                      <a:pt x="2013" y="669"/>
                    </a:lnTo>
                    <a:cubicBezTo>
                      <a:pt x="2197" y="669"/>
                      <a:pt x="2348" y="820"/>
                      <a:pt x="2348" y="1005"/>
                    </a:cubicBezTo>
                    <a:cubicBezTo>
                      <a:pt x="2348" y="1189"/>
                      <a:pt x="2197" y="1340"/>
                      <a:pt x="2013" y="1340"/>
                    </a:cubicBezTo>
                    <a:lnTo>
                      <a:pt x="334" y="1340"/>
                    </a:lnTo>
                    <a:cubicBezTo>
                      <a:pt x="150" y="1340"/>
                      <a:pt x="0" y="1490"/>
                      <a:pt x="0" y="1674"/>
                    </a:cubicBezTo>
                  </a:path>
                </a:pathLst>
              </a:custGeom>
              <a:solidFill>
                <a:srgbClr val="CC5EA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77" name="Freeform 93">
                <a:extLst>
                  <a:ext uri="{FF2B5EF4-FFF2-40B4-BE49-F238E27FC236}">
                    <a16:creationId xmlns:a16="http://schemas.microsoft.com/office/drawing/2014/main" id="{8229ABCC-2084-BE47-9F0E-7E64FF092E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17505" y="2488079"/>
                <a:ext cx="76810" cy="76810"/>
              </a:xfrm>
              <a:custGeom>
                <a:avLst/>
                <a:gdLst>
                  <a:gd name="T0" fmla="*/ 76371 w 175"/>
                  <a:gd name="T1" fmla="*/ 38186 h 175"/>
                  <a:gd name="T2" fmla="*/ 76371 w 175"/>
                  <a:gd name="T3" fmla="*/ 38186 h 175"/>
                  <a:gd name="T4" fmla="*/ 38186 w 175"/>
                  <a:gd name="T5" fmla="*/ 76371 h 175"/>
                  <a:gd name="T6" fmla="*/ 38186 w 175"/>
                  <a:gd name="T7" fmla="*/ 76371 h 175"/>
                  <a:gd name="T8" fmla="*/ 0 w 175"/>
                  <a:gd name="T9" fmla="*/ 38186 h 175"/>
                  <a:gd name="T10" fmla="*/ 0 w 175"/>
                  <a:gd name="T11" fmla="*/ 38186 h 175"/>
                  <a:gd name="T12" fmla="*/ 38186 w 175"/>
                  <a:gd name="T13" fmla="*/ 0 h 175"/>
                  <a:gd name="T14" fmla="*/ 38186 w 175"/>
                  <a:gd name="T15" fmla="*/ 0 h 175"/>
                  <a:gd name="T16" fmla="*/ 76371 w 175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5" h="175">
                    <a:moveTo>
                      <a:pt x="174" y="87"/>
                    </a:moveTo>
                    <a:lnTo>
                      <a:pt x="174" y="87"/>
                    </a:lnTo>
                    <a:cubicBezTo>
                      <a:pt x="174" y="135"/>
                      <a:pt x="134" y="174"/>
                      <a:pt x="87" y="174"/>
                    </a:cubicBezTo>
                    <a:cubicBezTo>
                      <a:pt x="39" y="174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4" y="39"/>
                      <a:pt x="174" y="87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78" name="Freeform 94">
                <a:extLst>
                  <a:ext uri="{FF2B5EF4-FFF2-40B4-BE49-F238E27FC236}">
                    <a16:creationId xmlns:a16="http://schemas.microsoft.com/office/drawing/2014/main" id="{319DBBA2-19DF-3B4C-88D3-A27753B7AD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29614" y="3501971"/>
                <a:ext cx="74889" cy="76810"/>
              </a:xfrm>
              <a:custGeom>
                <a:avLst/>
                <a:gdLst>
                  <a:gd name="T0" fmla="*/ 74459 w 174"/>
                  <a:gd name="T1" fmla="*/ 38186 h 175"/>
                  <a:gd name="T2" fmla="*/ 74459 w 174"/>
                  <a:gd name="T3" fmla="*/ 38186 h 175"/>
                  <a:gd name="T4" fmla="*/ 37445 w 174"/>
                  <a:gd name="T5" fmla="*/ 76371 h 175"/>
                  <a:gd name="T6" fmla="*/ 37445 w 174"/>
                  <a:gd name="T7" fmla="*/ 76371 h 175"/>
                  <a:gd name="T8" fmla="*/ 0 w 174"/>
                  <a:gd name="T9" fmla="*/ 38186 h 175"/>
                  <a:gd name="T10" fmla="*/ 0 w 174"/>
                  <a:gd name="T11" fmla="*/ 38186 h 175"/>
                  <a:gd name="T12" fmla="*/ 37445 w 174"/>
                  <a:gd name="T13" fmla="*/ 0 h 175"/>
                  <a:gd name="T14" fmla="*/ 37445 w 174"/>
                  <a:gd name="T15" fmla="*/ 0 h 175"/>
                  <a:gd name="T16" fmla="*/ 74459 w 174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5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5" y="174"/>
                      <a:pt x="87" y="174"/>
                    </a:cubicBezTo>
                    <a:cubicBezTo>
                      <a:pt x="39" y="174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5" y="0"/>
                      <a:pt x="173" y="39"/>
                      <a:pt x="173" y="87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79" name="Freeform 95">
                <a:extLst>
                  <a:ext uri="{FF2B5EF4-FFF2-40B4-BE49-F238E27FC236}">
                    <a16:creationId xmlns:a16="http://schemas.microsoft.com/office/drawing/2014/main" id="{4F24ACBC-A7A7-CA4C-AC3B-F03452E4C9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16320" y="2774196"/>
                <a:ext cx="74890" cy="74890"/>
              </a:xfrm>
              <a:custGeom>
                <a:avLst/>
                <a:gdLst>
                  <a:gd name="T0" fmla="*/ 74457 w 173"/>
                  <a:gd name="T1" fmla="*/ 36796 h 173"/>
                  <a:gd name="T2" fmla="*/ 74457 w 173"/>
                  <a:gd name="T3" fmla="*/ 36796 h 173"/>
                  <a:gd name="T4" fmla="*/ 37661 w 173"/>
                  <a:gd name="T5" fmla="*/ 74457 h 173"/>
                  <a:gd name="T6" fmla="*/ 37661 w 173"/>
                  <a:gd name="T7" fmla="*/ 74457 h 173"/>
                  <a:gd name="T8" fmla="*/ 0 w 173"/>
                  <a:gd name="T9" fmla="*/ 36796 h 173"/>
                  <a:gd name="T10" fmla="*/ 0 w 173"/>
                  <a:gd name="T11" fmla="*/ 36796 h 173"/>
                  <a:gd name="T12" fmla="*/ 37661 w 173"/>
                  <a:gd name="T13" fmla="*/ 0 h 173"/>
                  <a:gd name="T14" fmla="*/ 37661 w 173"/>
                  <a:gd name="T15" fmla="*/ 0 h 173"/>
                  <a:gd name="T16" fmla="*/ 74457 w 173"/>
                  <a:gd name="T17" fmla="*/ 36796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3">
                    <a:moveTo>
                      <a:pt x="172" y="85"/>
                    </a:moveTo>
                    <a:lnTo>
                      <a:pt x="172" y="85"/>
                    </a:lnTo>
                    <a:cubicBezTo>
                      <a:pt x="172" y="133"/>
                      <a:pt x="134" y="172"/>
                      <a:pt x="87" y="172"/>
                    </a:cubicBezTo>
                    <a:cubicBezTo>
                      <a:pt x="39" y="172"/>
                      <a:pt x="0" y="133"/>
                      <a:pt x="0" y="85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4" y="0"/>
                      <a:pt x="172" y="38"/>
                      <a:pt x="172" y="85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80" name="Freeform 96">
                <a:extLst>
                  <a:ext uri="{FF2B5EF4-FFF2-40B4-BE49-F238E27FC236}">
                    <a16:creationId xmlns:a16="http://schemas.microsoft.com/office/drawing/2014/main" id="{F0BCA3DD-0C54-124E-B9E2-1033CC9CDC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61661" y="2192360"/>
                <a:ext cx="76810" cy="74889"/>
              </a:xfrm>
              <a:custGeom>
                <a:avLst/>
                <a:gdLst>
                  <a:gd name="T0" fmla="*/ 76371 w 175"/>
                  <a:gd name="T1" fmla="*/ 37445 h 174"/>
                  <a:gd name="T2" fmla="*/ 76371 w 175"/>
                  <a:gd name="T3" fmla="*/ 37445 h 174"/>
                  <a:gd name="T4" fmla="*/ 38186 w 175"/>
                  <a:gd name="T5" fmla="*/ 74459 h 174"/>
                  <a:gd name="T6" fmla="*/ 38186 w 175"/>
                  <a:gd name="T7" fmla="*/ 74459 h 174"/>
                  <a:gd name="T8" fmla="*/ 0 w 175"/>
                  <a:gd name="T9" fmla="*/ 37445 h 174"/>
                  <a:gd name="T10" fmla="*/ 0 w 175"/>
                  <a:gd name="T11" fmla="*/ 37445 h 174"/>
                  <a:gd name="T12" fmla="*/ 38186 w 175"/>
                  <a:gd name="T13" fmla="*/ 0 h 174"/>
                  <a:gd name="T14" fmla="*/ 38186 w 175"/>
                  <a:gd name="T15" fmla="*/ 0 h 174"/>
                  <a:gd name="T16" fmla="*/ 76371 w 175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5" h="174">
                    <a:moveTo>
                      <a:pt x="174" y="87"/>
                    </a:moveTo>
                    <a:lnTo>
                      <a:pt x="174" y="87"/>
                    </a:lnTo>
                    <a:cubicBezTo>
                      <a:pt x="174" y="136"/>
                      <a:pt x="134" y="173"/>
                      <a:pt x="87" y="173"/>
                    </a:cubicBezTo>
                    <a:cubicBezTo>
                      <a:pt x="39" y="173"/>
                      <a:pt x="0" y="136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4" y="39"/>
                      <a:pt x="174" y="87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 dirty="0"/>
              </a:p>
            </p:txBody>
          </p:sp>
          <p:sp>
            <p:nvSpPr>
              <p:cNvPr id="381" name="Freeform 97">
                <a:extLst>
                  <a:ext uri="{FF2B5EF4-FFF2-40B4-BE49-F238E27FC236}">
                    <a16:creationId xmlns:a16="http://schemas.microsoft.com/office/drawing/2014/main" id="{FB6A487D-794A-7647-A10F-9325EB9D5D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81893" y="4162537"/>
                <a:ext cx="74889" cy="74889"/>
              </a:xfrm>
              <a:custGeom>
                <a:avLst/>
                <a:gdLst>
                  <a:gd name="T0" fmla="*/ 74459 w 174"/>
                  <a:gd name="T1" fmla="*/ 37014 h 174"/>
                  <a:gd name="T2" fmla="*/ 74459 w 174"/>
                  <a:gd name="T3" fmla="*/ 37014 h 174"/>
                  <a:gd name="T4" fmla="*/ 37445 w 174"/>
                  <a:gd name="T5" fmla="*/ 74459 h 174"/>
                  <a:gd name="T6" fmla="*/ 37445 w 174"/>
                  <a:gd name="T7" fmla="*/ 74459 h 174"/>
                  <a:gd name="T8" fmla="*/ 0 w 174"/>
                  <a:gd name="T9" fmla="*/ 37014 h 174"/>
                  <a:gd name="T10" fmla="*/ 0 w 174"/>
                  <a:gd name="T11" fmla="*/ 37014 h 174"/>
                  <a:gd name="T12" fmla="*/ 37445 w 174"/>
                  <a:gd name="T13" fmla="*/ 0 h 174"/>
                  <a:gd name="T14" fmla="*/ 37445 w 174"/>
                  <a:gd name="T15" fmla="*/ 0 h 174"/>
                  <a:gd name="T16" fmla="*/ 74459 w 174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4" y="173"/>
                      <a:pt x="87" y="173"/>
                    </a:cubicBezTo>
                    <a:cubicBezTo>
                      <a:pt x="39" y="173"/>
                      <a:pt x="0" y="134"/>
                      <a:pt x="0" y="86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4" y="0"/>
                      <a:pt x="173" y="38"/>
                      <a:pt x="173" y="86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82" name="Freeform 98">
                <a:extLst>
                  <a:ext uri="{FF2B5EF4-FFF2-40B4-BE49-F238E27FC236}">
                    <a16:creationId xmlns:a16="http://schemas.microsoft.com/office/drawing/2014/main" id="{AB4D0EF4-B25A-EA4D-8341-DC905C0258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42606" y="3327228"/>
                <a:ext cx="74889" cy="74890"/>
              </a:xfrm>
              <a:custGeom>
                <a:avLst/>
                <a:gdLst>
                  <a:gd name="T0" fmla="*/ 74456 w 173"/>
                  <a:gd name="T1" fmla="*/ 37445 h 174"/>
                  <a:gd name="T2" fmla="*/ 74456 w 173"/>
                  <a:gd name="T3" fmla="*/ 37445 h 174"/>
                  <a:gd name="T4" fmla="*/ 37661 w 173"/>
                  <a:gd name="T5" fmla="*/ 74460 h 174"/>
                  <a:gd name="T6" fmla="*/ 37661 w 173"/>
                  <a:gd name="T7" fmla="*/ 74460 h 174"/>
                  <a:gd name="T8" fmla="*/ 0 w 173"/>
                  <a:gd name="T9" fmla="*/ 37445 h 174"/>
                  <a:gd name="T10" fmla="*/ 0 w 173"/>
                  <a:gd name="T11" fmla="*/ 37445 h 174"/>
                  <a:gd name="T12" fmla="*/ 37661 w 173"/>
                  <a:gd name="T13" fmla="*/ 0 h 174"/>
                  <a:gd name="T14" fmla="*/ 37661 w 173"/>
                  <a:gd name="T15" fmla="*/ 0 h 174"/>
                  <a:gd name="T16" fmla="*/ 74456 w 173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4">
                    <a:moveTo>
                      <a:pt x="172" y="87"/>
                    </a:moveTo>
                    <a:lnTo>
                      <a:pt x="172" y="87"/>
                    </a:lnTo>
                    <a:cubicBezTo>
                      <a:pt x="172" y="135"/>
                      <a:pt x="134" y="173"/>
                      <a:pt x="87" y="173"/>
                    </a:cubicBezTo>
                    <a:cubicBezTo>
                      <a:pt x="39" y="173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2" y="39"/>
                      <a:pt x="172" y="87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83" name="Freeform 99">
                <a:extLst>
                  <a:ext uri="{FF2B5EF4-FFF2-40B4-BE49-F238E27FC236}">
                    <a16:creationId xmlns:a16="http://schemas.microsoft.com/office/drawing/2014/main" id="{14B81E6B-3EF4-014A-BFE8-F117CB3D0C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26656" y="4262390"/>
                <a:ext cx="74889" cy="74889"/>
              </a:xfrm>
              <a:custGeom>
                <a:avLst/>
                <a:gdLst>
                  <a:gd name="T0" fmla="*/ 74459 w 174"/>
                  <a:gd name="T1" fmla="*/ 37014 h 174"/>
                  <a:gd name="T2" fmla="*/ 74459 w 174"/>
                  <a:gd name="T3" fmla="*/ 37014 h 174"/>
                  <a:gd name="T4" fmla="*/ 37445 w 174"/>
                  <a:gd name="T5" fmla="*/ 74459 h 174"/>
                  <a:gd name="T6" fmla="*/ 37445 w 174"/>
                  <a:gd name="T7" fmla="*/ 74459 h 174"/>
                  <a:gd name="T8" fmla="*/ 0 w 174"/>
                  <a:gd name="T9" fmla="*/ 37014 h 174"/>
                  <a:gd name="T10" fmla="*/ 0 w 174"/>
                  <a:gd name="T11" fmla="*/ 37014 h 174"/>
                  <a:gd name="T12" fmla="*/ 37445 w 174"/>
                  <a:gd name="T13" fmla="*/ 0 h 174"/>
                  <a:gd name="T14" fmla="*/ 37445 w 174"/>
                  <a:gd name="T15" fmla="*/ 0 h 174"/>
                  <a:gd name="T16" fmla="*/ 74459 w 174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4" y="173"/>
                      <a:pt x="87" y="173"/>
                    </a:cubicBezTo>
                    <a:cubicBezTo>
                      <a:pt x="39" y="173"/>
                      <a:pt x="0" y="134"/>
                      <a:pt x="0" y="86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4" y="0"/>
                      <a:pt x="173" y="38"/>
                      <a:pt x="173" y="86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84" name="Freeform 100">
                <a:extLst>
                  <a:ext uri="{FF2B5EF4-FFF2-40B4-BE49-F238E27FC236}">
                    <a16:creationId xmlns:a16="http://schemas.microsoft.com/office/drawing/2014/main" id="{EB19CC6E-209E-0E4B-9C5D-3535452631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42615" y="3820732"/>
                <a:ext cx="74890" cy="74889"/>
              </a:xfrm>
              <a:custGeom>
                <a:avLst/>
                <a:gdLst>
                  <a:gd name="T0" fmla="*/ 74460 w 174"/>
                  <a:gd name="T1" fmla="*/ 37228 h 173"/>
                  <a:gd name="T2" fmla="*/ 74460 w 174"/>
                  <a:gd name="T3" fmla="*/ 37228 h 173"/>
                  <a:gd name="T4" fmla="*/ 37015 w 174"/>
                  <a:gd name="T5" fmla="*/ 74456 h 173"/>
                  <a:gd name="T6" fmla="*/ 37015 w 174"/>
                  <a:gd name="T7" fmla="*/ 74456 h 173"/>
                  <a:gd name="T8" fmla="*/ 0 w 174"/>
                  <a:gd name="T9" fmla="*/ 37228 h 173"/>
                  <a:gd name="T10" fmla="*/ 0 w 174"/>
                  <a:gd name="T11" fmla="*/ 37228 h 173"/>
                  <a:gd name="T12" fmla="*/ 37015 w 174"/>
                  <a:gd name="T13" fmla="*/ 0 h 173"/>
                  <a:gd name="T14" fmla="*/ 37015 w 174"/>
                  <a:gd name="T15" fmla="*/ 0 h 173"/>
                  <a:gd name="T16" fmla="*/ 74460 w 174"/>
                  <a:gd name="T17" fmla="*/ 37228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3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5" y="172"/>
                      <a:pt x="86" y="172"/>
                    </a:cubicBezTo>
                    <a:cubicBezTo>
                      <a:pt x="39" y="172"/>
                      <a:pt x="0" y="134"/>
                      <a:pt x="0" y="86"/>
                    </a:cubicBezTo>
                    <a:cubicBezTo>
                      <a:pt x="0" y="39"/>
                      <a:pt x="39" y="0"/>
                      <a:pt x="86" y="0"/>
                    </a:cubicBezTo>
                    <a:cubicBezTo>
                      <a:pt x="135" y="0"/>
                      <a:pt x="173" y="39"/>
                      <a:pt x="173" y="86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85" name="Freeform 101">
                <a:extLst>
                  <a:ext uri="{FF2B5EF4-FFF2-40B4-BE49-F238E27FC236}">
                    <a16:creationId xmlns:a16="http://schemas.microsoft.com/office/drawing/2014/main" id="{22898BFC-7E08-7741-B64C-2E628F5AC7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423118" y="2586011"/>
                <a:ext cx="46086" cy="46086"/>
              </a:xfrm>
              <a:custGeom>
                <a:avLst/>
                <a:gdLst>
                  <a:gd name="T0" fmla="*/ 45651 w 106"/>
                  <a:gd name="T1" fmla="*/ 22824 h 105"/>
                  <a:gd name="T2" fmla="*/ 45651 w 106"/>
                  <a:gd name="T3" fmla="*/ 22824 h 105"/>
                  <a:gd name="T4" fmla="*/ 22608 w 106"/>
                  <a:gd name="T5" fmla="*/ 45647 h 105"/>
                  <a:gd name="T6" fmla="*/ 22608 w 106"/>
                  <a:gd name="T7" fmla="*/ 45647 h 105"/>
                  <a:gd name="T8" fmla="*/ 0 w 106"/>
                  <a:gd name="T9" fmla="*/ 22824 h 105"/>
                  <a:gd name="T10" fmla="*/ 0 w 106"/>
                  <a:gd name="T11" fmla="*/ 22824 h 105"/>
                  <a:gd name="T12" fmla="*/ 22608 w 106"/>
                  <a:gd name="T13" fmla="*/ 0 h 105"/>
                  <a:gd name="T14" fmla="*/ 22608 w 106"/>
                  <a:gd name="T15" fmla="*/ 0 h 105"/>
                  <a:gd name="T16" fmla="*/ 45651 w 106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5">
                    <a:moveTo>
                      <a:pt x="105" y="52"/>
                    </a:moveTo>
                    <a:lnTo>
                      <a:pt x="105" y="52"/>
                    </a:lnTo>
                    <a:cubicBezTo>
                      <a:pt x="105" y="81"/>
                      <a:pt x="81" y="104"/>
                      <a:pt x="52" y="104"/>
                    </a:cubicBezTo>
                    <a:cubicBezTo>
                      <a:pt x="22" y="104"/>
                      <a:pt x="0" y="81"/>
                      <a:pt x="0" y="52"/>
                    </a:cubicBezTo>
                    <a:cubicBezTo>
                      <a:pt x="0" y="24"/>
                      <a:pt x="22" y="0"/>
                      <a:pt x="52" y="0"/>
                    </a:cubicBezTo>
                    <a:cubicBezTo>
                      <a:pt x="81" y="0"/>
                      <a:pt x="105" y="24"/>
                      <a:pt x="105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86" name="Freeform 102">
                <a:extLst>
                  <a:ext uri="{FF2B5EF4-FFF2-40B4-BE49-F238E27FC236}">
                    <a16:creationId xmlns:a16="http://schemas.microsoft.com/office/drawing/2014/main" id="{3E9C7ABB-FF46-254A-9234-8076A8C2C7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20298" y="2985423"/>
                <a:ext cx="46086" cy="46086"/>
              </a:xfrm>
              <a:custGeom>
                <a:avLst/>
                <a:gdLst>
                  <a:gd name="T0" fmla="*/ 45651 w 106"/>
                  <a:gd name="T1" fmla="*/ 23043 h 106"/>
                  <a:gd name="T2" fmla="*/ 45651 w 106"/>
                  <a:gd name="T3" fmla="*/ 23043 h 106"/>
                  <a:gd name="T4" fmla="*/ 22608 w 106"/>
                  <a:gd name="T5" fmla="*/ 45651 h 106"/>
                  <a:gd name="T6" fmla="*/ 22608 w 106"/>
                  <a:gd name="T7" fmla="*/ 45651 h 106"/>
                  <a:gd name="T8" fmla="*/ 0 w 106"/>
                  <a:gd name="T9" fmla="*/ 23043 h 106"/>
                  <a:gd name="T10" fmla="*/ 0 w 106"/>
                  <a:gd name="T11" fmla="*/ 23043 h 106"/>
                  <a:gd name="T12" fmla="*/ 22608 w 106"/>
                  <a:gd name="T13" fmla="*/ 0 h 106"/>
                  <a:gd name="T14" fmla="*/ 22608 w 106"/>
                  <a:gd name="T15" fmla="*/ 0 h 106"/>
                  <a:gd name="T16" fmla="*/ 45651 w 106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6">
                    <a:moveTo>
                      <a:pt x="105" y="53"/>
                    </a:moveTo>
                    <a:lnTo>
                      <a:pt x="105" y="53"/>
                    </a:lnTo>
                    <a:cubicBezTo>
                      <a:pt x="105" y="81"/>
                      <a:pt x="81" y="105"/>
                      <a:pt x="52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5" y="23"/>
                      <a:pt x="105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87" name="Freeform 103">
                <a:extLst>
                  <a:ext uri="{FF2B5EF4-FFF2-40B4-BE49-F238E27FC236}">
                    <a16:creationId xmlns:a16="http://schemas.microsoft.com/office/drawing/2014/main" id="{4A3B0BD2-28DE-A047-9655-5334B8BC3B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587810" y="3342589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0" y="104"/>
                      <a:pt x="52" y="104"/>
                    </a:cubicBezTo>
                    <a:cubicBezTo>
                      <a:pt x="24" y="104"/>
                      <a:pt x="0" y="81"/>
                      <a:pt x="0" y="52"/>
                    </a:cubicBezTo>
                    <a:cubicBezTo>
                      <a:pt x="0" y="23"/>
                      <a:pt x="24" y="0"/>
                      <a:pt x="52" y="0"/>
                    </a:cubicBezTo>
                    <a:cubicBezTo>
                      <a:pt x="80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88" name="Freeform 104">
                <a:extLst>
                  <a:ext uri="{FF2B5EF4-FFF2-40B4-BE49-F238E27FC236}">
                    <a16:creationId xmlns:a16="http://schemas.microsoft.com/office/drawing/2014/main" id="{78E4D50F-842A-6E47-BECE-C1E00CCDD7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4882" y="4316157"/>
                <a:ext cx="46086" cy="46086"/>
              </a:xfrm>
              <a:custGeom>
                <a:avLst/>
                <a:gdLst>
                  <a:gd name="T0" fmla="*/ 45655 w 107"/>
                  <a:gd name="T1" fmla="*/ 22824 h 105"/>
                  <a:gd name="T2" fmla="*/ 45655 w 107"/>
                  <a:gd name="T3" fmla="*/ 22824 h 105"/>
                  <a:gd name="T4" fmla="*/ 22397 w 107"/>
                  <a:gd name="T5" fmla="*/ 45647 h 105"/>
                  <a:gd name="T6" fmla="*/ 22397 w 107"/>
                  <a:gd name="T7" fmla="*/ 45647 h 105"/>
                  <a:gd name="T8" fmla="*/ 0 w 107"/>
                  <a:gd name="T9" fmla="*/ 22824 h 105"/>
                  <a:gd name="T10" fmla="*/ 0 w 107"/>
                  <a:gd name="T11" fmla="*/ 22824 h 105"/>
                  <a:gd name="T12" fmla="*/ 22397 w 107"/>
                  <a:gd name="T13" fmla="*/ 0 h 105"/>
                  <a:gd name="T14" fmla="*/ 22397 w 107"/>
                  <a:gd name="T15" fmla="*/ 0 h 105"/>
                  <a:gd name="T16" fmla="*/ 45655 w 107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5">
                    <a:moveTo>
                      <a:pt x="106" y="52"/>
                    </a:moveTo>
                    <a:lnTo>
                      <a:pt x="106" y="52"/>
                    </a:lnTo>
                    <a:cubicBezTo>
                      <a:pt x="106" y="80"/>
                      <a:pt x="82" y="104"/>
                      <a:pt x="52" y="104"/>
                    </a:cubicBezTo>
                    <a:cubicBezTo>
                      <a:pt x="24" y="104"/>
                      <a:pt x="0" y="80"/>
                      <a:pt x="0" y="52"/>
                    </a:cubicBezTo>
                    <a:cubicBezTo>
                      <a:pt x="0" y="23"/>
                      <a:pt x="24" y="0"/>
                      <a:pt x="52" y="0"/>
                    </a:cubicBezTo>
                    <a:cubicBezTo>
                      <a:pt x="82" y="0"/>
                      <a:pt x="106" y="23"/>
                      <a:pt x="106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89" name="Freeform 105">
                <a:extLst>
                  <a:ext uri="{FF2B5EF4-FFF2-40B4-BE49-F238E27FC236}">
                    <a16:creationId xmlns:a16="http://schemas.microsoft.com/office/drawing/2014/main" id="{BF2ECB15-83E2-A642-8AD2-DFC8D757D0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133161" y="4037720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4" y="105"/>
                      <a:pt x="0" y="81"/>
                      <a:pt x="0" y="53"/>
                    </a:cubicBezTo>
                    <a:cubicBezTo>
                      <a:pt x="0" y="24"/>
                      <a:pt x="24" y="0"/>
                      <a:pt x="52" y="0"/>
                    </a:cubicBezTo>
                    <a:cubicBezTo>
                      <a:pt x="81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90" name="Freeform 106">
                <a:extLst>
                  <a:ext uri="{FF2B5EF4-FFF2-40B4-BE49-F238E27FC236}">
                    <a16:creationId xmlns:a16="http://schemas.microsoft.com/office/drawing/2014/main" id="{E7F2CBD5-1CF7-1247-9513-ADB793DD6B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48513" y="2357502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4"/>
                      <a:pt x="52" y="104"/>
                    </a:cubicBezTo>
                    <a:cubicBezTo>
                      <a:pt x="22" y="104"/>
                      <a:pt x="0" y="81"/>
                      <a:pt x="0" y="52"/>
                    </a:cubicBezTo>
                    <a:cubicBezTo>
                      <a:pt x="0" y="23"/>
                      <a:pt x="22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91" name="Freeform 107">
                <a:extLst>
                  <a:ext uri="{FF2B5EF4-FFF2-40B4-BE49-F238E27FC236}">
                    <a16:creationId xmlns:a16="http://schemas.microsoft.com/office/drawing/2014/main" id="{E91F81C7-5F1F-EE46-932D-A4D392DDED7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66098" y="2881729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2"/>
                      <a:pt x="81" y="105"/>
                      <a:pt x="52" y="105"/>
                    </a:cubicBezTo>
                    <a:cubicBezTo>
                      <a:pt x="23" y="105"/>
                      <a:pt x="0" y="82"/>
                      <a:pt x="0" y="53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1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92" name="Freeform 108">
                <a:extLst>
                  <a:ext uri="{FF2B5EF4-FFF2-40B4-BE49-F238E27FC236}">
                    <a16:creationId xmlns:a16="http://schemas.microsoft.com/office/drawing/2014/main" id="{7CD5E47A-6E2F-6F45-AAE0-B702595D5A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21482" y="3717039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1"/>
                      <a:pt x="80" y="105"/>
                      <a:pt x="52" y="105"/>
                    </a:cubicBezTo>
                    <a:cubicBezTo>
                      <a:pt x="22" y="105"/>
                      <a:pt x="0" y="81"/>
                      <a:pt x="0" y="53"/>
                    </a:cubicBezTo>
                    <a:cubicBezTo>
                      <a:pt x="0" y="24"/>
                      <a:pt x="22" y="0"/>
                      <a:pt x="52" y="0"/>
                    </a:cubicBezTo>
                    <a:cubicBezTo>
                      <a:pt x="80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93" name="Freeform 109">
                <a:extLst>
                  <a:ext uri="{FF2B5EF4-FFF2-40B4-BE49-F238E27FC236}">
                    <a16:creationId xmlns:a16="http://schemas.microsoft.com/office/drawing/2014/main" id="{5BE5127E-6627-F049-A007-4A7D32B049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85439" y="4293114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4" y="23"/>
                      <a:pt x="104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94" name="Freeform 110">
                <a:extLst>
                  <a:ext uri="{FF2B5EF4-FFF2-40B4-BE49-F238E27FC236}">
                    <a16:creationId xmlns:a16="http://schemas.microsoft.com/office/drawing/2014/main" id="{B380085D-7D17-0545-8324-CD0DE255DE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36550" y="2962380"/>
                <a:ext cx="46086" cy="46086"/>
              </a:xfrm>
              <a:custGeom>
                <a:avLst/>
                <a:gdLst>
                  <a:gd name="T0" fmla="*/ 45647 w 105"/>
                  <a:gd name="T1" fmla="*/ 22608 h 106"/>
                  <a:gd name="T2" fmla="*/ 45647 w 105"/>
                  <a:gd name="T3" fmla="*/ 22608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2608 h 106"/>
                  <a:gd name="T10" fmla="*/ 0 w 105"/>
                  <a:gd name="T11" fmla="*/ 22608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2608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2" y="105"/>
                      <a:pt x="0" y="81"/>
                      <a:pt x="0" y="52"/>
                    </a:cubicBezTo>
                    <a:cubicBezTo>
                      <a:pt x="0" y="23"/>
                      <a:pt x="22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rgbClr val="CC1E45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95" name="Freeform 111">
                <a:extLst>
                  <a:ext uri="{FF2B5EF4-FFF2-40B4-BE49-F238E27FC236}">
                    <a16:creationId xmlns:a16="http://schemas.microsoft.com/office/drawing/2014/main" id="{7FDDD3C4-4532-F749-AAC4-2A5E87918B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66384" y="3740082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4"/>
                      <a:pt x="52" y="104"/>
                    </a:cubicBezTo>
                    <a:cubicBezTo>
                      <a:pt x="23" y="104"/>
                      <a:pt x="0" y="81"/>
                      <a:pt x="0" y="52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96" name="Freeform 112">
                <a:extLst>
                  <a:ext uri="{FF2B5EF4-FFF2-40B4-BE49-F238E27FC236}">
                    <a16:creationId xmlns:a16="http://schemas.microsoft.com/office/drawing/2014/main" id="{AAC38CE0-3739-414D-8D83-312C703C92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65943" y="2831803"/>
                <a:ext cx="733536" cy="261154"/>
              </a:xfrm>
              <a:custGeom>
                <a:avLst/>
                <a:gdLst>
                  <a:gd name="T0" fmla="*/ 602936 w 1685"/>
                  <a:gd name="T1" fmla="*/ 260719 h 601"/>
                  <a:gd name="T2" fmla="*/ 130165 w 1685"/>
                  <a:gd name="T3" fmla="*/ 260719 h 601"/>
                  <a:gd name="T4" fmla="*/ 130165 w 1685"/>
                  <a:gd name="T5" fmla="*/ 260719 h 601"/>
                  <a:gd name="T6" fmla="*/ 0 w 1685"/>
                  <a:gd name="T7" fmla="*/ 130360 h 601"/>
                  <a:gd name="T8" fmla="*/ 0 w 1685"/>
                  <a:gd name="T9" fmla="*/ 130360 h 601"/>
                  <a:gd name="T10" fmla="*/ 130165 w 1685"/>
                  <a:gd name="T11" fmla="*/ 0 h 601"/>
                  <a:gd name="T12" fmla="*/ 602936 w 1685"/>
                  <a:gd name="T13" fmla="*/ 0 h 601"/>
                  <a:gd name="T14" fmla="*/ 602936 w 1685"/>
                  <a:gd name="T15" fmla="*/ 0 h 601"/>
                  <a:gd name="T16" fmla="*/ 733101 w 1685"/>
                  <a:gd name="T17" fmla="*/ 130360 h 601"/>
                  <a:gd name="T18" fmla="*/ 733101 w 1685"/>
                  <a:gd name="T19" fmla="*/ 130360 h 601"/>
                  <a:gd name="T20" fmla="*/ 602936 w 1685"/>
                  <a:gd name="T21" fmla="*/ 260719 h 601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685" h="601">
                    <a:moveTo>
                      <a:pt x="1385" y="600"/>
                    </a:moveTo>
                    <a:lnTo>
                      <a:pt x="299" y="600"/>
                    </a:lnTo>
                    <a:cubicBezTo>
                      <a:pt x="134" y="600"/>
                      <a:pt x="0" y="465"/>
                      <a:pt x="0" y="300"/>
                    </a:cubicBezTo>
                    <a:cubicBezTo>
                      <a:pt x="0" y="134"/>
                      <a:pt x="134" y="0"/>
                      <a:pt x="299" y="0"/>
                    </a:cubicBezTo>
                    <a:lnTo>
                      <a:pt x="1385" y="0"/>
                    </a:lnTo>
                    <a:cubicBezTo>
                      <a:pt x="1550" y="0"/>
                      <a:pt x="1684" y="134"/>
                      <a:pt x="1684" y="300"/>
                    </a:cubicBezTo>
                    <a:cubicBezTo>
                      <a:pt x="1684" y="465"/>
                      <a:pt x="1550" y="600"/>
                      <a:pt x="1385" y="600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97" name="Freeform 113">
                <a:extLst>
                  <a:ext uri="{FF2B5EF4-FFF2-40B4-BE49-F238E27FC236}">
                    <a16:creationId xmlns:a16="http://schemas.microsoft.com/office/drawing/2014/main" id="{07B48908-95D6-044B-8902-EE26B9231C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3235" y="3501971"/>
                <a:ext cx="618321" cy="261154"/>
              </a:xfrm>
              <a:custGeom>
                <a:avLst/>
                <a:gdLst>
                  <a:gd name="T0" fmla="*/ 487690 w 1420"/>
                  <a:gd name="T1" fmla="*/ 260719 h 601"/>
                  <a:gd name="T2" fmla="*/ 130196 w 1420"/>
                  <a:gd name="T3" fmla="*/ 260719 h 601"/>
                  <a:gd name="T4" fmla="*/ 130196 w 1420"/>
                  <a:gd name="T5" fmla="*/ 260719 h 601"/>
                  <a:gd name="T6" fmla="*/ 0 w 1420"/>
                  <a:gd name="T7" fmla="*/ 130794 h 601"/>
                  <a:gd name="T8" fmla="*/ 0 w 1420"/>
                  <a:gd name="T9" fmla="*/ 130794 h 601"/>
                  <a:gd name="T10" fmla="*/ 130196 w 1420"/>
                  <a:gd name="T11" fmla="*/ 0 h 601"/>
                  <a:gd name="T12" fmla="*/ 487690 w 1420"/>
                  <a:gd name="T13" fmla="*/ 0 h 601"/>
                  <a:gd name="T14" fmla="*/ 487690 w 1420"/>
                  <a:gd name="T15" fmla="*/ 0 h 601"/>
                  <a:gd name="T16" fmla="*/ 617886 w 1420"/>
                  <a:gd name="T17" fmla="*/ 130794 h 601"/>
                  <a:gd name="T18" fmla="*/ 617886 w 1420"/>
                  <a:gd name="T19" fmla="*/ 130794 h 601"/>
                  <a:gd name="T20" fmla="*/ 487690 w 1420"/>
                  <a:gd name="T21" fmla="*/ 260719 h 601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420" h="601">
                    <a:moveTo>
                      <a:pt x="1120" y="600"/>
                    </a:moveTo>
                    <a:lnTo>
                      <a:pt x="299" y="600"/>
                    </a:lnTo>
                    <a:cubicBezTo>
                      <a:pt x="133" y="600"/>
                      <a:pt x="0" y="466"/>
                      <a:pt x="0" y="301"/>
                    </a:cubicBezTo>
                    <a:cubicBezTo>
                      <a:pt x="0" y="135"/>
                      <a:pt x="133" y="0"/>
                      <a:pt x="299" y="0"/>
                    </a:cubicBezTo>
                    <a:lnTo>
                      <a:pt x="1120" y="0"/>
                    </a:lnTo>
                    <a:cubicBezTo>
                      <a:pt x="1284" y="0"/>
                      <a:pt x="1419" y="135"/>
                      <a:pt x="1419" y="301"/>
                    </a:cubicBezTo>
                    <a:cubicBezTo>
                      <a:pt x="1419" y="466"/>
                      <a:pt x="1284" y="600"/>
                      <a:pt x="1120" y="600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98" name="Freeform 114">
                <a:extLst>
                  <a:ext uri="{FF2B5EF4-FFF2-40B4-BE49-F238E27FC236}">
                    <a16:creationId xmlns:a16="http://schemas.microsoft.com/office/drawing/2014/main" id="{8CBD138F-AE20-AF4D-B826-72488A5A87E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24735" y="2100188"/>
                <a:ext cx="618321" cy="261154"/>
              </a:xfrm>
              <a:custGeom>
                <a:avLst/>
                <a:gdLst>
                  <a:gd name="T0" fmla="*/ 487690 w 1420"/>
                  <a:gd name="T1" fmla="*/ 260719 h 600"/>
                  <a:gd name="T2" fmla="*/ 131067 w 1420"/>
                  <a:gd name="T3" fmla="*/ 260719 h 600"/>
                  <a:gd name="T4" fmla="*/ 131067 w 1420"/>
                  <a:gd name="T5" fmla="*/ 260719 h 600"/>
                  <a:gd name="T6" fmla="*/ 0 w 1420"/>
                  <a:gd name="T7" fmla="*/ 130577 h 600"/>
                  <a:gd name="T8" fmla="*/ 0 w 1420"/>
                  <a:gd name="T9" fmla="*/ 130577 h 600"/>
                  <a:gd name="T10" fmla="*/ 131067 w 1420"/>
                  <a:gd name="T11" fmla="*/ 0 h 600"/>
                  <a:gd name="T12" fmla="*/ 487690 w 1420"/>
                  <a:gd name="T13" fmla="*/ 0 h 600"/>
                  <a:gd name="T14" fmla="*/ 487690 w 1420"/>
                  <a:gd name="T15" fmla="*/ 0 h 600"/>
                  <a:gd name="T16" fmla="*/ 617886 w 1420"/>
                  <a:gd name="T17" fmla="*/ 130577 h 600"/>
                  <a:gd name="T18" fmla="*/ 617886 w 1420"/>
                  <a:gd name="T19" fmla="*/ 130577 h 600"/>
                  <a:gd name="T20" fmla="*/ 487690 w 1420"/>
                  <a:gd name="T21" fmla="*/ 260719 h 60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420" h="600">
                    <a:moveTo>
                      <a:pt x="1120" y="599"/>
                    </a:moveTo>
                    <a:lnTo>
                      <a:pt x="301" y="599"/>
                    </a:lnTo>
                    <a:cubicBezTo>
                      <a:pt x="135" y="599"/>
                      <a:pt x="0" y="465"/>
                      <a:pt x="0" y="300"/>
                    </a:cubicBezTo>
                    <a:cubicBezTo>
                      <a:pt x="0" y="135"/>
                      <a:pt x="135" y="0"/>
                      <a:pt x="301" y="0"/>
                    </a:cubicBezTo>
                    <a:lnTo>
                      <a:pt x="1120" y="0"/>
                    </a:lnTo>
                    <a:cubicBezTo>
                      <a:pt x="1285" y="0"/>
                      <a:pt x="1419" y="135"/>
                      <a:pt x="1419" y="300"/>
                    </a:cubicBezTo>
                    <a:cubicBezTo>
                      <a:pt x="1419" y="465"/>
                      <a:pt x="1285" y="599"/>
                      <a:pt x="1120" y="599"/>
                    </a:cubicBez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99" name="Freeform 115">
                <a:extLst>
                  <a:ext uri="{FF2B5EF4-FFF2-40B4-BE49-F238E27FC236}">
                    <a16:creationId xmlns:a16="http://schemas.microsoft.com/office/drawing/2014/main" id="{9099DE22-AA49-CE42-BDE2-A58DB6E692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507159" y="4106849"/>
                <a:ext cx="814186" cy="522308"/>
              </a:xfrm>
              <a:custGeom>
                <a:avLst/>
                <a:gdLst>
                  <a:gd name="T0" fmla="*/ 682697 w 1870"/>
                  <a:gd name="T1" fmla="*/ 260937 h 1201"/>
                  <a:gd name="T2" fmla="*/ 487641 w 1870"/>
                  <a:gd name="T3" fmla="*/ 260937 h 1201"/>
                  <a:gd name="T4" fmla="*/ 487641 w 1870"/>
                  <a:gd name="T5" fmla="*/ 260937 h 1201"/>
                  <a:gd name="T6" fmla="*/ 617823 w 1870"/>
                  <a:gd name="T7" fmla="*/ 130903 h 1201"/>
                  <a:gd name="T8" fmla="*/ 617823 w 1870"/>
                  <a:gd name="T9" fmla="*/ 130903 h 1201"/>
                  <a:gd name="T10" fmla="*/ 487641 w 1870"/>
                  <a:gd name="T11" fmla="*/ 0 h 1201"/>
                  <a:gd name="T12" fmla="*/ 130618 w 1870"/>
                  <a:gd name="T13" fmla="*/ 0 h 1201"/>
                  <a:gd name="T14" fmla="*/ 130618 w 1870"/>
                  <a:gd name="T15" fmla="*/ 0 h 1201"/>
                  <a:gd name="T16" fmla="*/ 0 w 1870"/>
                  <a:gd name="T17" fmla="*/ 130903 h 1201"/>
                  <a:gd name="T18" fmla="*/ 0 w 1870"/>
                  <a:gd name="T19" fmla="*/ 130903 h 1201"/>
                  <a:gd name="T20" fmla="*/ 130618 w 1870"/>
                  <a:gd name="T21" fmla="*/ 260937 h 1201"/>
                  <a:gd name="T22" fmla="*/ 326110 w 1870"/>
                  <a:gd name="T23" fmla="*/ 260937 h 1201"/>
                  <a:gd name="T24" fmla="*/ 326110 w 1870"/>
                  <a:gd name="T25" fmla="*/ 260937 h 1201"/>
                  <a:gd name="T26" fmla="*/ 195056 w 1870"/>
                  <a:gd name="T27" fmla="*/ 391405 h 1201"/>
                  <a:gd name="T28" fmla="*/ 195056 w 1870"/>
                  <a:gd name="T29" fmla="*/ 391405 h 1201"/>
                  <a:gd name="T30" fmla="*/ 326110 w 1870"/>
                  <a:gd name="T31" fmla="*/ 521873 h 1201"/>
                  <a:gd name="T32" fmla="*/ 682697 w 1870"/>
                  <a:gd name="T33" fmla="*/ 521873 h 1201"/>
                  <a:gd name="T34" fmla="*/ 682697 w 1870"/>
                  <a:gd name="T35" fmla="*/ 521873 h 1201"/>
                  <a:gd name="T36" fmla="*/ 813751 w 1870"/>
                  <a:gd name="T37" fmla="*/ 391405 h 1201"/>
                  <a:gd name="T38" fmla="*/ 813751 w 1870"/>
                  <a:gd name="T39" fmla="*/ 391405 h 1201"/>
                  <a:gd name="T40" fmla="*/ 682697 w 1870"/>
                  <a:gd name="T41" fmla="*/ 260937 h 1201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1870" h="1201">
                    <a:moveTo>
                      <a:pt x="1568" y="600"/>
                    </a:moveTo>
                    <a:lnTo>
                      <a:pt x="1120" y="600"/>
                    </a:lnTo>
                    <a:cubicBezTo>
                      <a:pt x="1286" y="600"/>
                      <a:pt x="1419" y="467"/>
                      <a:pt x="1419" y="301"/>
                    </a:cubicBezTo>
                    <a:cubicBezTo>
                      <a:pt x="1419" y="135"/>
                      <a:pt x="1286" y="0"/>
                      <a:pt x="1120" y="0"/>
                    </a:cubicBezTo>
                    <a:lnTo>
                      <a:pt x="300" y="0"/>
                    </a:lnTo>
                    <a:cubicBezTo>
                      <a:pt x="134" y="0"/>
                      <a:pt x="0" y="135"/>
                      <a:pt x="0" y="301"/>
                    </a:cubicBezTo>
                    <a:cubicBezTo>
                      <a:pt x="0" y="467"/>
                      <a:pt x="134" y="600"/>
                      <a:pt x="300" y="600"/>
                    </a:cubicBezTo>
                    <a:lnTo>
                      <a:pt x="749" y="600"/>
                    </a:lnTo>
                    <a:cubicBezTo>
                      <a:pt x="583" y="600"/>
                      <a:pt x="448" y="735"/>
                      <a:pt x="448" y="900"/>
                    </a:cubicBezTo>
                    <a:cubicBezTo>
                      <a:pt x="448" y="1066"/>
                      <a:pt x="583" y="1200"/>
                      <a:pt x="749" y="1200"/>
                    </a:cubicBezTo>
                    <a:lnTo>
                      <a:pt x="1568" y="1200"/>
                    </a:lnTo>
                    <a:cubicBezTo>
                      <a:pt x="1734" y="1200"/>
                      <a:pt x="1869" y="1066"/>
                      <a:pt x="1869" y="900"/>
                    </a:cubicBezTo>
                    <a:cubicBezTo>
                      <a:pt x="1869" y="735"/>
                      <a:pt x="1734" y="600"/>
                      <a:pt x="1568" y="600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</p:grpSp>
      </p:grpSp>
      <p:grpSp>
        <p:nvGrpSpPr>
          <p:cNvPr id="414" name="그룹 413">
            <a:extLst>
              <a:ext uri="{FF2B5EF4-FFF2-40B4-BE49-F238E27FC236}">
                <a16:creationId xmlns:a16="http://schemas.microsoft.com/office/drawing/2014/main" id="{9CABB58E-E0C8-7A40-A1D0-2C0664272B11}"/>
              </a:ext>
            </a:extLst>
          </p:cNvPr>
          <p:cNvGrpSpPr/>
          <p:nvPr/>
        </p:nvGrpSpPr>
        <p:grpSpPr>
          <a:xfrm>
            <a:off x="11133778" y="-207631"/>
            <a:ext cx="2925041" cy="7069462"/>
            <a:chOff x="11133778" y="-207631"/>
            <a:chExt cx="2925041" cy="7069462"/>
          </a:xfrm>
        </p:grpSpPr>
        <p:grpSp>
          <p:nvGrpSpPr>
            <p:cNvPr id="415" name="Group 8">
              <a:extLst>
                <a:ext uri="{FF2B5EF4-FFF2-40B4-BE49-F238E27FC236}">
                  <a16:creationId xmlns:a16="http://schemas.microsoft.com/office/drawing/2014/main" id="{70219A24-9B50-3A4E-B2F1-18B1E2AAC80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1134327" y="1996458"/>
              <a:ext cx="2924492" cy="2528094"/>
              <a:chOff x="1751269" y="-543996"/>
              <a:chExt cx="2728676" cy="2359988"/>
            </a:xfrm>
          </p:grpSpPr>
          <p:sp>
            <p:nvSpPr>
              <p:cNvPr id="460" name="Freeform 1">
                <a:extLst>
                  <a:ext uri="{FF2B5EF4-FFF2-40B4-BE49-F238E27FC236}">
                    <a16:creationId xmlns:a16="http://schemas.microsoft.com/office/drawing/2014/main" id="{49331B8C-2057-254B-B93E-68CB7BD7AD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51269" y="-543996"/>
                <a:ext cx="2206368" cy="2008582"/>
              </a:xfrm>
              <a:custGeom>
                <a:avLst/>
                <a:gdLst>
                  <a:gd name="T0" fmla="*/ 2005235 w 5068"/>
                  <a:gd name="T1" fmla="*/ 802910 h 4613"/>
                  <a:gd name="T2" fmla="*/ 1689169 w 5068"/>
                  <a:gd name="T3" fmla="*/ 802910 h 4613"/>
                  <a:gd name="T4" fmla="*/ 1689169 w 5068"/>
                  <a:gd name="T5" fmla="*/ 802910 h 4613"/>
                  <a:gd name="T6" fmla="*/ 1889867 w 5068"/>
                  <a:gd name="T7" fmla="*/ 602183 h 4613"/>
                  <a:gd name="T8" fmla="*/ 1889867 w 5068"/>
                  <a:gd name="T9" fmla="*/ 602183 h 4613"/>
                  <a:gd name="T10" fmla="*/ 1689169 w 5068"/>
                  <a:gd name="T11" fmla="*/ 401455 h 4613"/>
                  <a:gd name="T12" fmla="*/ 1276890 w 5068"/>
                  <a:gd name="T13" fmla="*/ 401455 h 4613"/>
                  <a:gd name="T14" fmla="*/ 1276890 w 5068"/>
                  <a:gd name="T15" fmla="*/ 401455 h 4613"/>
                  <a:gd name="T16" fmla="*/ 1477587 w 5068"/>
                  <a:gd name="T17" fmla="*/ 200728 h 4613"/>
                  <a:gd name="T18" fmla="*/ 1477587 w 5068"/>
                  <a:gd name="T19" fmla="*/ 200728 h 4613"/>
                  <a:gd name="T20" fmla="*/ 1276890 w 5068"/>
                  <a:gd name="T21" fmla="*/ 0 h 4613"/>
                  <a:gd name="T22" fmla="*/ 613412 w 5068"/>
                  <a:gd name="T23" fmla="*/ 0 h 4613"/>
                  <a:gd name="T24" fmla="*/ 613412 w 5068"/>
                  <a:gd name="T25" fmla="*/ 0 h 4613"/>
                  <a:gd name="T26" fmla="*/ 411844 w 5068"/>
                  <a:gd name="T27" fmla="*/ 200728 h 4613"/>
                  <a:gd name="T28" fmla="*/ 411844 w 5068"/>
                  <a:gd name="T29" fmla="*/ 200728 h 4613"/>
                  <a:gd name="T30" fmla="*/ 613412 w 5068"/>
                  <a:gd name="T31" fmla="*/ 401455 h 4613"/>
                  <a:gd name="T32" fmla="*/ 200698 w 5068"/>
                  <a:gd name="T33" fmla="*/ 401455 h 4613"/>
                  <a:gd name="T34" fmla="*/ 200698 w 5068"/>
                  <a:gd name="T35" fmla="*/ 401455 h 4613"/>
                  <a:gd name="T36" fmla="*/ 0 w 5068"/>
                  <a:gd name="T37" fmla="*/ 602183 h 4613"/>
                  <a:gd name="T38" fmla="*/ 0 w 5068"/>
                  <a:gd name="T39" fmla="*/ 602183 h 4613"/>
                  <a:gd name="T40" fmla="*/ 200698 w 5068"/>
                  <a:gd name="T41" fmla="*/ 802910 h 4613"/>
                  <a:gd name="T42" fmla="*/ 521988 w 5068"/>
                  <a:gd name="T43" fmla="*/ 802910 h 4613"/>
                  <a:gd name="T44" fmla="*/ 521988 w 5068"/>
                  <a:gd name="T45" fmla="*/ 802910 h 4613"/>
                  <a:gd name="T46" fmla="*/ 722686 w 5068"/>
                  <a:gd name="T47" fmla="*/ 1004509 h 4613"/>
                  <a:gd name="T48" fmla="*/ 722686 w 5068"/>
                  <a:gd name="T49" fmla="*/ 1004509 h 4613"/>
                  <a:gd name="T50" fmla="*/ 521988 w 5068"/>
                  <a:gd name="T51" fmla="*/ 1204801 h 4613"/>
                  <a:gd name="T52" fmla="*/ 200698 w 5068"/>
                  <a:gd name="T53" fmla="*/ 1204801 h 4613"/>
                  <a:gd name="T54" fmla="*/ 200698 w 5068"/>
                  <a:gd name="T55" fmla="*/ 1204801 h 4613"/>
                  <a:gd name="T56" fmla="*/ 0 w 5068"/>
                  <a:gd name="T57" fmla="*/ 1405528 h 4613"/>
                  <a:gd name="T58" fmla="*/ 0 w 5068"/>
                  <a:gd name="T59" fmla="*/ 1405528 h 4613"/>
                  <a:gd name="T60" fmla="*/ 200698 w 5068"/>
                  <a:gd name="T61" fmla="*/ 1606691 h 4613"/>
                  <a:gd name="T62" fmla="*/ 827170 w 5068"/>
                  <a:gd name="T63" fmla="*/ 1606691 h 4613"/>
                  <a:gd name="T64" fmla="*/ 827170 w 5068"/>
                  <a:gd name="T65" fmla="*/ 1606691 h 4613"/>
                  <a:gd name="T66" fmla="*/ 626473 w 5068"/>
                  <a:gd name="T67" fmla="*/ 1807419 h 4613"/>
                  <a:gd name="T68" fmla="*/ 626473 w 5068"/>
                  <a:gd name="T69" fmla="*/ 1807419 h 4613"/>
                  <a:gd name="T70" fmla="*/ 827170 w 5068"/>
                  <a:gd name="T71" fmla="*/ 2008147 h 4613"/>
                  <a:gd name="T72" fmla="*/ 1949074 w 5068"/>
                  <a:gd name="T73" fmla="*/ 2008147 h 4613"/>
                  <a:gd name="T74" fmla="*/ 1949074 w 5068"/>
                  <a:gd name="T75" fmla="*/ 2008147 h 4613"/>
                  <a:gd name="T76" fmla="*/ 2149772 w 5068"/>
                  <a:gd name="T77" fmla="*/ 1807419 h 4613"/>
                  <a:gd name="T78" fmla="*/ 2149772 w 5068"/>
                  <a:gd name="T79" fmla="*/ 1807419 h 4613"/>
                  <a:gd name="T80" fmla="*/ 1949074 w 5068"/>
                  <a:gd name="T81" fmla="*/ 1606691 h 4613"/>
                  <a:gd name="T82" fmla="*/ 1646069 w 5068"/>
                  <a:gd name="T83" fmla="*/ 1606691 h 4613"/>
                  <a:gd name="T84" fmla="*/ 1646069 w 5068"/>
                  <a:gd name="T85" fmla="*/ 1606691 h 4613"/>
                  <a:gd name="T86" fmla="*/ 1445371 w 5068"/>
                  <a:gd name="T87" fmla="*/ 1405528 h 4613"/>
                  <a:gd name="T88" fmla="*/ 1445371 w 5068"/>
                  <a:gd name="T89" fmla="*/ 1405528 h 4613"/>
                  <a:gd name="T90" fmla="*/ 1646069 w 5068"/>
                  <a:gd name="T91" fmla="*/ 1204801 h 4613"/>
                  <a:gd name="T92" fmla="*/ 2005235 w 5068"/>
                  <a:gd name="T93" fmla="*/ 1204801 h 4613"/>
                  <a:gd name="T94" fmla="*/ 2005235 w 5068"/>
                  <a:gd name="T95" fmla="*/ 1204801 h 4613"/>
                  <a:gd name="T96" fmla="*/ 2205933 w 5068"/>
                  <a:gd name="T97" fmla="*/ 1004509 h 4613"/>
                  <a:gd name="T98" fmla="*/ 2205933 w 5068"/>
                  <a:gd name="T99" fmla="*/ 1004509 h 4613"/>
                  <a:gd name="T100" fmla="*/ 2005235 w 5068"/>
                  <a:gd name="T101" fmla="*/ 802910 h 4613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0" t="0" r="r" b="b"/>
                <a:pathLst>
                  <a:path w="5068" h="4613">
                    <a:moveTo>
                      <a:pt x="4606" y="1844"/>
                    </a:moveTo>
                    <a:lnTo>
                      <a:pt x="3880" y="1844"/>
                    </a:lnTo>
                    <a:cubicBezTo>
                      <a:pt x="4135" y="1844"/>
                      <a:pt x="4341" y="1638"/>
                      <a:pt x="4341" y="1383"/>
                    </a:cubicBezTo>
                    <a:cubicBezTo>
                      <a:pt x="4341" y="1128"/>
                      <a:pt x="4135" y="922"/>
                      <a:pt x="3880" y="922"/>
                    </a:cubicBezTo>
                    <a:lnTo>
                      <a:pt x="2933" y="922"/>
                    </a:lnTo>
                    <a:cubicBezTo>
                      <a:pt x="3188" y="922"/>
                      <a:pt x="3394" y="716"/>
                      <a:pt x="3394" y="461"/>
                    </a:cubicBezTo>
                    <a:cubicBezTo>
                      <a:pt x="3394" y="206"/>
                      <a:pt x="3188" y="0"/>
                      <a:pt x="2933" y="0"/>
                    </a:cubicBezTo>
                    <a:lnTo>
                      <a:pt x="1409" y="0"/>
                    </a:lnTo>
                    <a:cubicBezTo>
                      <a:pt x="1154" y="0"/>
                      <a:pt x="946" y="206"/>
                      <a:pt x="946" y="461"/>
                    </a:cubicBezTo>
                    <a:cubicBezTo>
                      <a:pt x="946" y="716"/>
                      <a:pt x="1154" y="922"/>
                      <a:pt x="1409" y="922"/>
                    </a:cubicBezTo>
                    <a:lnTo>
                      <a:pt x="461" y="922"/>
                    </a:lnTo>
                    <a:cubicBezTo>
                      <a:pt x="206" y="922"/>
                      <a:pt x="0" y="1128"/>
                      <a:pt x="0" y="1383"/>
                    </a:cubicBezTo>
                    <a:cubicBezTo>
                      <a:pt x="0" y="1638"/>
                      <a:pt x="206" y="1844"/>
                      <a:pt x="461" y="1844"/>
                    </a:cubicBezTo>
                    <a:lnTo>
                      <a:pt x="1199" y="1844"/>
                    </a:lnTo>
                    <a:cubicBezTo>
                      <a:pt x="1454" y="1844"/>
                      <a:pt x="1660" y="2052"/>
                      <a:pt x="1660" y="2307"/>
                    </a:cubicBezTo>
                    <a:cubicBezTo>
                      <a:pt x="1660" y="2560"/>
                      <a:pt x="1454" y="2767"/>
                      <a:pt x="1199" y="2767"/>
                    </a:cubicBezTo>
                    <a:lnTo>
                      <a:pt x="461" y="2767"/>
                    </a:lnTo>
                    <a:cubicBezTo>
                      <a:pt x="206" y="2767"/>
                      <a:pt x="0" y="2974"/>
                      <a:pt x="0" y="3228"/>
                    </a:cubicBezTo>
                    <a:cubicBezTo>
                      <a:pt x="0" y="3483"/>
                      <a:pt x="206" y="3690"/>
                      <a:pt x="461" y="3690"/>
                    </a:cubicBezTo>
                    <a:lnTo>
                      <a:pt x="1900" y="3690"/>
                    </a:lnTo>
                    <a:cubicBezTo>
                      <a:pt x="1645" y="3690"/>
                      <a:pt x="1439" y="3896"/>
                      <a:pt x="1439" y="4151"/>
                    </a:cubicBezTo>
                    <a:cubicBezTo>
                      <a:pt x="1439" y="4406"/>
                      <a:pt x="1645" y="4612"/>
                      <a:pt x="1900" y="4612"/>
                    </a:cubicBezTo>
                    <a:lnTo>
                      <a:pt x="4477" y="4612"/>
                    </a:lnTo>
                    <a:cubicBezTo>
                      <a:pt x="4732" y="4612"/>
                      <a:pt x="4938" y="4406"/>
                      <a:pt x="4938" y="4151"/>
                    </a:cubicBezTo>
                    <a:cubicBezTo>
                      <a:pt x="4938" y="3896"/>
                      <a:pt x="4732" y="3690"/>
                      <a:pt x="4477" y="3690"/>
                    </a:cubicBezTo>
                    <a:lnTo>
                      <a:pt x="3781" y="3690"/>
                    </a:lnTo>
                    <a:cubicBezTo>
                      <a:pt x="3528" y="3690"/>
                      <a:pt x="3320" y="3483"/>
                      <a:pt x="3320" y="3228"/>
                    </a:cubicBezTo>
                    <a:cubicBezTo>
                      <a:pt x="3320" y="2974"/>
                      <a:pt x="3528" y="2767"/>
                      <a:pt x="3781" y="2767"/>
                    </a:cubicBezTo>
                    <a:lnTo>
                      <a:pt x="4606" y="2767"/>
                    </a:lnTo>
                    <a:cubicBezTo>
                      <a:pt x="4861" y="2767"/>
                      <a:pt x="5067" y="2560"/>
                      <a:pt x="5067" y="2307"/>
                    </a:cubicBezTo>
                    <a:cubicBezTo>
                      <a:pt x="5067" y="2052"/>
                      <a:pt x="4861" y="1844"/>
                      <a:pt x="4606" y="1844"/>
                    </a:cubicBezTo>
                  </a:path>
                </a:pathLst>
              </a:custGeom>
              <a:solidFill>
                <a:srgbClr val="E22D27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461" name="Freeform 2">
                <a:extLst>
                  <a:ext uri="{FF2B5EF4-FFF2-40B4-BE49-F238E27FC236}">
                    <a16:creationId xmlns:a16="http://schemas.microsoft.com/office/drawing/2014/main" id="{87AC9A9D-C64F-BE44-8413-B40E33EF291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7490" y="1063254"/>
                <a:ext cx="422455" cy="401332"/>
              </a:xfrm>
              <a:custGeom>
                <a:avLst/>
                <a:gdLst>
                  <a:gd name="T0" fmla="*/ 221658 w 972"/>
                  <a:gd name="T1" fmla="*/ 0 h 923"/>
                  <a:gd name="T2" fmla="*/ 200362 w 972"/>
                  <a:gd name="T3" fmla="*/ 0 h 923"/>
                  <a:gd name="T4" fmla="*/ 200362 w 972"/>
                  <a:gd name="T5" fmla="*/ 0 h 923"/>
                  <a:gd name="T6" fmla="*/ 0 w 972"/>
                  <a:gd name="T7" fmla="*/ 200449 h 923"/>
                  <a:gd name="T8" fmla="*/ 0 w 972"/>
                  <a:gd name="T9" fmla="*/ 200449 h 923"/>
                  <a:gd name="T10" fmla="*/ 200362 w 972"/>
                  <a:gd name="T11" fmla="*/ 400897 h 923"/>
                  <a:gd name="T12" fmla="*/ 221658 w 972"/>
                  <a:gd name="T13" fmla="*/ 400897 h 923"/>
                  <a:gd name="T14" fmla="*/ 221658 w 972"/>
                  <a:gd name="T15" fmla="*/ 400897 h 923"/>
                  <a:gd name="T16" fmla="*/ 422020 w 972"/>
                  <a:gd name="T17" fmla="*/ 200449 h 923"/>
                  <a:gd name="T18" fmla="*/ 422020 w 972"/>
                  <a:gd name="T19" fmla="*/ 200449 h 923"/>
                  <a:gd name="T20" fmla="*/ 221658 w 972"/>
                  <a:gd name="T21" fmla="*/ 0 h 92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972" h="923">
                    <a:moveTo>
                      <a:pt x="510" y="0"/>
                    </a:moveTo>
                    <a:lnTo>
                      <a:pt x="461" y="0"/>
                    </a:lnTo>
                    <a:cubicBezTo>
                      <a:pt x="206" y="0"/>
                      <a:pt x="0" y="206"/>
                      <a:pt x="0" y="461"/>
                    </a:cubicBezTo>
                    <a:cubicBezTo>
                      <a:pt x="0" y="716"/>
                      <a:pt x="206" y="922"/>
                      <a:pt x="461" y="922"/>
                    </a:cubicBezTo>
                    <a:lnTo>
                      <a:pt x="510" y="922"/>
                    </a:lnTo>
                    <a:cubicBezTo>
                      <a:pt x="765" y="922"/>
                      <a:pt x="971" y="716"/>
                      <a:pt x="971" y="461"/>
                    </a:cubicBezTo>
                    <a:cubicBezTo>
                      <a:pt x="971" y="206"/>
                      <a:pt x="765" y="0"/>
                      <a:pt x="510" y="0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462" name="Freeform 3">
                <a:extLst>
                  <a:ext uri="{FF2B5EF4-FFF2-40B4-BE49-F238E27FC236}">
                    <a16:creationId xmlns:a16="http://schemas.microsoft.com/office/drawing/2014/main" id="{00FC3356-5E70-B944-BC70-C905F8CE28F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49055" y="-298204"/>
                <a:ext cx="74889" cy="74890"/>
              </a:xfrm>
              <a:custGeom>
                <a:avLst/>
                <a:gdLst>
                  <a:gd name="T0" fmla="*/ 74459 w 174"/>
                  <a:gd name="T1" fmla="*/ 37015 h 174"/>
                  <a:gd name="T2" fmla="*/ 74459 w 174"/>
                  <a:gd name="T3" fmla="*/ 37015 h 174"/>
                  <a:gd name="T4" fmla="*/ 37445 w 174"/>
                  <a:gd name="T5" fmla="*/ 74460 h 174"/>
                  <a:gd name="T6" fmla="*/ 37445 w 174"/>
                  <a:gd name="T7" fmla="*/ 74460 h 174"/>
                  <a:gd name="T8" fmla="*/ 0 w 174"/>
                  <a:gd name="T9" fmla="*/ 37015 h 174"/>
                  <a:gd name="T10" fmla="*/ 0 w 174"/>
                  <a:gd name="T11" fmla="*/ 37015 h 174"/>
                  <a:gd name="T12" fmla="*/ 37445 w 174"/>
                  <a:gd name="T13" fmla="*/ 0 h 174"/>
                  <a:gd name="T14" fmla="*/ 37445 w 174"/>
                  <a:gd name="T15" fmla="*/ 0 h 174"/>
                  <a:gd name="T16" fmla="*/ 74459 w 174"/>
                  <a:gd name="T17" fmla="*/ 3701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5" y="173"/>
                      <a:pt x="87" y="173"/>
                    </a:cubicBezTo>
                    <a:cubicBezTo>
                      <a:pt x="39" y="173"/>
                      <a:pt x="0" y="134"/>
                      <a:pt x="0" y="86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5" y="0"/>
                      <a:pt x="173" y="38"/>
                      <a:pt x="173" y="8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463" name="Freeform 4">
                <a:extLst>
                  <a:ext uri="{FF2B5EF4-FFF2-40B4-BE49-F238E27FC236}">
                    <a16:creationId xmlns:a16="http://schemas.microsoft.com/office/drawing/2014/main" id="{70BF60AE-F749-0C46-86C6-A78ED00196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71069" y="656160"/>
                <a:ext cx="74889" cy="74889"/>
              </a:xfrm>
              <a:custGeom>
                <a:avLst/>
                <a:gdLst>
                  <a:gd name="T0" fmla="*/ 74456 w 173"/>
                  <a:gd name="T1" fmla="*/ 37014 h 174"/>
                  <a:gd name="T2" fmla="*/ 74456 w 173"/>
                  <a:gd name="T3" fmla="*/ 37014 h 174"/>
                  <a:gd name="T4" fmla="*/ 37228 w 173"/>
                  <a:gd name="T5" fmla="*/ 74459 h 174"/>
                  <a:gd name="T6" fmla="*/ 37228 w 173"/>
                  <a:gd name="T7" fmla="*/ 74459 h 174"/>
                  <a:gd name="T8" fmla="*/ 0 w 173"/>
                  <a:gd name="T9" fmla="*/ 37014 h 174"/>
                  <a:gd name="T10" fmla="*/ 0 w 173"/>
                  <a:gd name="T11" fmla="*/ 37014 h 174"/>
                  <a:gd name="T12" fmla="*/ 37228 w 173"/>
                  <a:gd name="T13" fmla="*/ 0 h 174"/>
                  <a:gd name="T14" fmla="*/ 37228 w 173"/>
                  <a:gd name="T15" fmla="*/ 0 h 174"/>
                  <a:gd name="T16" fmla="*/ 74456 w 173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4">
                    <a:moveTo>
                      <a:pt x="172" y="86"/>
                    </a:moveTo>
                    <a:lnTo>
                      <a:pt x="172" y="86"/>
                    </a:lnTo>
                    <a:cubicBezTo>
                      <a:pt x="172" y="134"/>
                      <a:pt x="133" y="173"/>
                      <a:pt x="86" y="173"/>
                    </a:cubicBezTo>
                    <a:cubicBezTo>
                      <a:pt x="38" y="173"/>
                      <a:pt x="0" y="134"/>
                      <a:pt x="0" y="86"/>
                    </a:cubicBezTo>
                    <a:cubicBezTo>
                      <a:pt x="0" y="38"/>
                      <a:pt x="38" y="0"/>
                      <a:pt x="86" y="0"/>
                    </a:cubicBezTo>
                    <a:cubicBezTo>
                      <a:pt x="133" y="0"/>
                      <a:pt x="172" y="38"/>
                      <a:pt x="172" y="8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464" name="Freeform 5">
                <a:extLst>
                  <a:ext uri="{FF2B5EF4-FFF2-40B4-BE49-F238E27FC236}">
                    <a16:creationId xmlns:a16="http://schemas.microsoft.com/office/drawing/2014/main" id="{5A148584-3E74-8C4E-BBED-802DB760DC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7490" y="517902"/>
                <a:ext cx="74889" cy="74889"/>
              </a:xfrm>
              <a:custGeom>
                <a:avLst/>
                <a:gdLst>
                  <a:gd name="T0" fmla="*/ 74456 w 173"/>
                  <a:gd name="T1" fmla="*/ 37661 h 173"/>
                  <a:gd name="T2" fmla="*/ 74456 w 173"/>
                  <a:gd name="T3" fmla="*/ 37661 h 173"/>
                  <a:gd name="T4" fmla="*/ 37661 w 173"/>
                  <a:gd name="T5" fmla="*/ 74456 h 173"/>
                  <a:gd name="T6" fmla="*/ 37661 w 173"/>
                  <a:gd name="T7" fmla="*/ 74456 h 173"/>
                  <a:gd name="T8" fmla="*/ 0 w 173"/>
                  <a:gd name="T9" fmla="*/ 37661 h 173"/>
                  <a:gd name="T10" fmla="*/ 0 w 173"/>
                  <a:gd name="T11" fmla="*/ 37661 h 173"/>
                  <a:gd name="T12" fmla="*/ 37661 w 173"/>
                  <a:gd name="T13" fmla="*/ 0 h 173"/>
                  <a:gd name="T14" fmla="*/ 37661 w 173"/>
                  <a:gd name="T15" fmla="*/ 0 h 173"/>
                  <a:gd name="T16" fmla="*/ 74456 w 173"/>
                  <a:gd name="T17" fmla="*/ 37661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3">
                    <a:moveTo>
                      <a:pt x="172" y="87"/>
                    </a:moveTo>
                    <a:lnTo>
                      <a:pt x="172" y="87"/>
                    </a:lnTo>
                    <a:cubicBezTo>
                      <a:pt x="172" y="134"/>
                      <a:pt x="134" y="172"/>
                      <a:pt x="87" y="172"/>
                    </a:cubicBezTo>
                    <a:cubicBezTo>
                      <a:pt x="38" y="172"/>
                      <a:pt x="0" y="134"/>
                      <a:pt x="0" y="87"/>
                    </a:cubicBezTo>
                    <a:cubicBezTo>
                      <a:pt x="0" y="39"/>
                      <a:pt x="38" y="0"/>
                      <a:pt x="87" y="0"/>
                    </a:cubicBezTo>
                    <a:cubicBezTo>
                      <a:pt x="134" y="0"/>
                      <a:pt x="172" y="39"/>
                      <a:pt x="172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465" name="Freeform 6">
                <a:extLst>
                  <a:ext uri="{FF2B5EF4-FFF2-40B4-BE49-F238E27FC236}">
                    <a16:creationId xmlns:a16="http://schemas.microsoft.com/office/drawing/2014/main" id="{CA870451-D927-AA49-B53B-E12EAA7291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01802" y="592791"/>
                <a:ext cx="46086" cy="46086"/>
              </a:xfrm>
              <a:custGeom>
                <a:avLst/>
                <a:gdLst>
                  <a:gd name="T0" fmla="*/ 45651 w 106"/>
                  <a:gd name="T1" fmla="*/ 23258 h 107"/>
                  <a:gd name="T2" fmla="*/ 45651 w 106"/>
                  <a:gd name="T3" fmla="*/ 23258 h 107"/>
                  <a:gd name="T4" fmla="*/ 23043 w 106"/>
                  <a:gd name="T5" fmla="*/ 45655 h 107"/>
                  <a:gd name="T6" fmla="*/ 23043 w 106"/>
                  <a:gd name="T7" fmla="*/ 45655 h 107"/>
                  <a:gd name="T8" fmla="*/ 0 w 106"/>
                  <a:gd name="T9" fmla="*/ 23258 h 107"/>
                  <a:gd name="T10" fmla="*/ 0 w 106"/>
                  <a:gd name="T11" fmla="*/ 23258 h 107"/>
                  <a:gd name="T12" fmla="*/ 23043 w 106"/>
                  <a:gd name="T13" fmla="*/ 0 h 107"/>
                  <a:gd name="T14" fmla="*/ 23043 w 106"/>
                  <a:gd name="T15" fmla="*/ 0 h 107"/>
                  <a:gd name="T16" fmla="*/ 45651 w 106"/>
                  <a:gd name="T17" fmla="*/ 23258 h 10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7">
                    <a:moveTo>
                      <a:pt x="105" y="54"/>
                    </a:moveTo>
                    <a:lnTo>
                      <a:pt x="105" y="54"/>
                    </a:lnTo>
                    <a:cubicBezTo>
                      <a:pt x="105" y="83"/>
                      <a:pt x="81" y="106"/>
                      <a:pt x="53" y="106"/>
                    </a:cubicBezTo>
                    <a:cubicBezTo>
                      <a:pt x="24" y="106"/>
                      <a:pt x="0" y="83"/>
                      <a:pt x="0" y="54"/>
                    </a:cubicBezTo>
                    <a:cubicBezTo>
                      <a:pt x="0" y="24"/>
                      <a:pt x="24" y="0"/>
                      <a:pt x="53" y="0"/>
                    </a:cubicBezTo>
                    <a:cubicBezTo>
                      <a:pt x="81" y="0"/>
                      <a:pt x="105" y="24"/>
                      <a:pt x="105" y="54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466" name="Freeform 7">
                <a:extLst>
                  <a:ext uri="{FF2B5EF4-FFF2-40B4-BE49-F238E27FC236}">
                    <a16:creationId xmlns:a16="http://schemas.microsoft.com/office/drawing/2014/main" id="{68567C77-6B78-8248-8D7B-051B7069A2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32370" y="-486389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2"/>
                      <a:pt x="80" y="105"/>
                      <a:pt x="52" y="105"/>
                    </a:cubicBezTo>
                    <a:cubicBezTo>
                      <a:pt x="23" y="105"/>
                      <a:pt x="0" y="82"/>
                      <a:pt x="0" y="53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0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467" name="Freeform 8">
                <a:extLst>
                  <a:ext uri="{FF2B5EF4-FFF2-40B4-BE49-F238E27FC236}">
                    <a16:creationId xmlns:a16="http://schemas.microsoft.com/office/drawing/2014/main" id="{AAA1E868-8A6F-A14A-9525-BDC50DA359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32370" y="786737"/>
                <a:ext cx="46086" cy="46086"/>
              </a:xfrm>
              <a:custGeom>
                <a:avLst/>
                <a:gdLst>
                  <a:gd name="T0" fmla="*/ 45647 w 105"/>
                  <a:gd name="T1" fmla="*/ 22608 h 106"/>
                  <a:gd name="T2" fmla="*/ 45647 w 105"/>
                  <a:gd name="T3" fmla="*/ 22608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2608 h 106"/>
                  <a:gd name="T10" fmla="*/ 0 w 105"/>
                  <a:gd name="T11" fmla="*/ 22608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2608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0" y="105"/>
                      <a:pt x="52" y="105"/>
                    </a:cubicBezTo>
                    <a:cubicBezTo>
                      <a:pt x="23" y="105"/>
                      <a:pt x="0" y="81"/>
                      <a:pt x="0" y="52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0" y="0"/>
                      <a:pt x="104" y="24"/>
                      <a:pt x="104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468" name="Freeform 9">
                <a:extLst>
                  <a:ext uri="{FF2B5EF4-FFF2-40B4-BE49-F238E27FC236}">
                    <a16:creationId xmlns:a16="http://schemas.microsoft.com/office/drawing/2014/main" id="{9C86CF53-14A1-724B-8C29-500509C3B0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37836" y="-12087"/>
                <a:ext cx="46086" cy="46086"/>
              </a:xfrm>
              <a:custGeom>
                <a:avLst/>
                <a:gdLst>
                  <a:gd name="T0" fmla="*/ 45651 w 106"/>
                  <a:gd name="T1" fmla="*/ 23043 h 106"/>
                  <a:gd name="T2" fmla="*/ 45651 w 106"/>
                  <a:gd name="T3" fmla="*/ 23043 h 106"/>
                  <a:gd name="T4" fmla="*/ 23043 w 106"/>
                  <a:gd name="T5" fmla="*/ 45651 h 106"/>
                  <a:gd name="T6" fmla="*/ 23043 w 106"/>
                  <a:gd name="T7" fmla="*/ 45651 h 106"/>
                  <a:gd name="T8" fmla="*/ 0 w 106"/>
                  <a:gd name="T9" fmla="*/ 23043 h 106"/>
                  <a:gd name="T10" fmla="*/ 0 w 106"/>
                  <a:gd name="T11" fmla="*/ 23043 h 106"/>
                  <a:gd name="T12" fmla="*/ 23043 w 106"/>
                  <a:gd name="T13" fmla="*/ 0 h 106"/>
                  <a:gd name="T14" fmla="*/ 23043 w 106"/>
                  <a:gd name="T15" fmla="*/ 0 h 106"/>
                  <a:gd name="T16" fmla="*/ 45651 w 106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6">
                    <a:moveTo>
                      <a:pt x="105" y="53"/>
                    </a:moveTo>
                    <a:lnTo>
                      <a:pt x="105" y="53"/>
                    </a:lnTo>
                    <a:cubicBezTo>
                      <a:pt x="105" y="81"/>
                      <a:pt x="81" y="105"/>
                      <a:pt x="53" y="105"/>
                    </a:cubicBezTo>
                    <a:cubicBezTo>
                      <a:pt x="24" y="105"/>
                      <a:pt x="0" y="81"/>
                      <a:pt x="0" y="53"/>
                    </a:cubicBezTo>
                    <a:cubicBezTo>
                      <a:pt x="0" y="23"/>
                      <a:pt x="24" y="0"/>
                      <a:pt x="53" y="0"/>
                    </a:cubicBezTo>
                    <a:cubicBezTo>
                      <a:pt x="81" y="0"/>
                      <a:pt x="105" y="23"/>
                      <a:pt x="105" y="53"/>
                    </a:cubicBezTo>
                  </a:path>
                </a:pathLst>
              </a:custGeom>
              <a:solidFill>
                <a:srgbClr val="B52B2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469" name="Freeform 10">
                <a:extLst>
                  <a:ext uri="{FF2B5EF4-FFF2-40B4-BE49-F238E27FC236}">
                    <a16:creationId xmlns:a16="http://schemas.microsoft.com/office/drawing/2014/main" id="{E15B76D7-FCBC-6645-B66D-621EAAE80E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00764" y="400766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4"/>
                      <a:pt x="52" y="104"/>
                    </a:cubicBezTo>
                    <a:cubicBezTo>
                      <a:pt x="23" y="104"/>
                      <a:pt x="0" y="81"/>
                      <a:pt x="0" y="52"/>
                    </a:cubicBezTo>
                    <a:cubicBezTo>
                      <a:pt x="0" y="22"/>
                      <a:pt x="23" y="0"/>
                      <a:pt x="52" y="0"/>
                    </a:cubicBezTo>
                    <a:cubicBezTo>
                      <a:pt x="81" y="0"/>
                      <a:pt x="104" y="22"/>
                      <a:pt x="104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470" name="Freeform 11">
                <a:extLst>
                  <a:ext uri="{FF2B5EF4-FFF2-40B4-BE49-F238E27FC236}">
                    <a16:creationId xmlns:a16="http://schemas.microsoft.com/office/drawing/2014/main" id="{AD100EDC-29E9-A04A-B5AF-2C7D096E5C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58813" y="571669"/>
                <a:ext cx="46086" cy="46086"/>
              </a:xfrm>
              <a:custGeom>
                <a:avLst/>
                <a:gdLst>
                  <a:gd name="T0" fmla="*/ 45655 w 107"/>
                  <a:gd name="T1" fmla="*/ 22397 h 107"/>
                  <a:gd name="T2" fmla="*/ 45655 w 107"/>
                  <a:gd name="T3" fmla="*/ 22397 h 107"/>
                  <a:gd name="T4" fmla="*/ 22397 w 107"/>
                  <a:gd name="T5" fmla="*/ 45655 h 107"/>
                  <a:gd name="T6" fmla="*/ 22397 w 107"/>
                  <a:gd name="T7" fmla="*/ 45655 h 107"/>
                  <a:gd name="T8" fmla="*/ 0 w 107"/>
                  <a:gd name="T9" fmla="*/ 22397 h 107"/>
                  <a:gd name="T10" fmla="*/ 0 w 107"/>
                  <a:gd name="T11" fmla="*/ 22397 h 107"/>
                  <a:gd name="T12" fmla="*/ 22397 w 107"/>
                  <a:gd name="T13" fmla="*/ 0 h 107"/>
                  <a:gd name="T14" fmla="*/ 22397 w 107"/>
                  <a:gd name="T15" fmla="*/ 0 h 107"/>
                  <a:gd name="T16" fmla="*/ 45655 w 107"/>
                  <a:gd name="T17" fmla="*/ 22397 h 10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7">
                    <a:moveTo>
                      <a:pt x="106" y="52"/>
                    </a:moveTo>
                    <a:lnTo>
                      <a:pt x="106" y="52"/>
                    </a:lnTo>
                    <a:cubicBezTo>
                      <a:pt x="106" y="82"/>
                      <a:pt x="82" y="106"/>
                      <a:pt x="52" y="106"/>
                    </a:cubicBezTo>
                    <a:cubicBezTo>
                      <a:pt x="24" y="106"/>
                      <a:pt x="0" y="82"/>
                      <a:pt x="0" y="52"/>
                    </a:cubicBezTo>
                    <a:cubicBezTo>
                      <a:pt x="0" y="24"/>
                      <a:pt x="24" y="0"/>
                      <a:pt x="52" y="0"/>
                    </a:cubicBezTo>
                    <a:cubicBezTo>
                      <a:pt x="82" y="0"/>
                      <a:pt x="106" y="24"/>
                      <a:pt x="106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471" name="Freeform 12">
                <a:extLst>
                  <a:ext uri="{FF2B5EF4-FFF2-40B4-BE49-F238E27FC236}">
                    <a16:creationId xmlns:a16="http://schemas.microsoft.com/office/drawing/2014/main" id="{FA9F7866-81E7-0B45-8E82-1255DEE33D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2202" y="51281"/>
                <a:ext cx="46086" cy="46086"/>
              </a:xfrm>
              <a:custGeom>
                <a:avLst/>
                <a:gdLst>
                  <a:gd name="T0" fmla="*/ 45655 w 107"/>
                  <a:gd name="T1" fmla="*/ 23043 h 106"/>
                  <a:gd name="T2" fmla="*/ 45655 w 107"/>
                  <a:gd name="T3" fmla="*/ 23043 h 106"/>
                  <a:gd name="T4" fmla="*/ 22828 w 107"/>
                  <a:gd name="T5" fmla="*/ 45651 h 106"/>
                  <a:gd name="T6" fmla="*/ 22828 w 107"/>
                  <a:gd name="T7" fmla="*/ 45651 h 106"/>
                  <a:gd name="T8" fmla="*/ 0 w 107"/>
                  <a:gd name="T9" fmla="*/ 23043 h 106"/>
                  <a:gd name="T10" fmla="*/ 0 w 107"/>
                  <a:gd name="T11" fmla="*/ 23043 h 106"/>
                  <a:gd name="T12" fmla="*/ 22828 w 107"/>
                  <a:gd name="T13" fmla="*/ 0 h 106"/>
                  <a:gd name="T14" fmla="*/ 22828 w 107"/>
                  <a:gd name="T15" fmla="*/ 0 h 106"/>
                  <a:gd name="T16" fmla="*/ 45655 w 107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6">
                    <a:moveTo>
                      <a:pt x="106" y="53"/>
                    </a:moveTo>
                    <a:lnTo>
                      <a:pt x="106" y="53"/>
                    </a:lnTo>
                    <a:cubicBezTo>
                      <a:pt x="106" y="81"/>
                      <a:pt x="82" y="105"/>
                      <a:pt x="53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4"/>
                      <a:pt x="23" y="0"/>
                      <a:pt x="53" y="0"/>
                    </a:cubicBezTo>
                    <a:cubicBezTo>
                      <a:pt x="82" y="0"/>
                      <a:pt x="106" y="24"/>
                      <a:pt x="106" y="53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472" name="Freeform 13">
                <a:extLst>
                  <a:ext uri="{FF2B5EF4-FFF2-40B4-BE49-F238E27FC236}">
                    <a16:creationId xmlns:a16="http://schemas.microsoft.com/office/drawing/2014/main" id="{0EC679BA-89C7-AE43-A15A-CA2C1C2D93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27932" y="1124701"/>
                <a:ext cx="46086" cy="46086"/>
              </a:xfrm>
              <a:custGeom>
                <a:avLst/>
                <a:gdLst>
                  <a:gd name="T0" fmla="*/ 45647 w 105"/>
                  <a:gd name="T1" fmla="*/ 22608 h 106"/>
                  <a:gd name="T2" fmla="*/ 45647 w 105"/>
                  <a:gd name="T3" fmla="*/ 22608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2608 h 106"/>
                  <a:gd name="T10" fmla="*/ 0 w 105"/>
                  <a:gd name="T11" fmla="*/ 22608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2608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4" y="105"/>
                      <a:pt x="0" y="81"/>
                      <a:pt x="0" y="52"/>
                    </a:cubicBezTo>
                    <a:cubicBezTo>
                      <a:pt x="0" y="23"/>
                      <a:pt x="24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473" name="Freeform 14">
                <a:extLst>
                  <a:ext uri="{FF2B5EF4-FFF2-40B4-BE49-F238E27FC236}">
                    <a16:creationId xmlns:a16="http://schemas.microsoft.com/office/drawing/2014/main" id="{20A33C59-48C0-2247-909F-E24585E4A3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2202" y="556307"/>
                <a:ext cx="46086" cy="46086"/>
              </a:xfrm>
              <a:custGeom>
                <a:avLst/>
                <a:gdLst>
                  <a:gd name="T0" fmla="*/ 45655 w 107"/>
                  <a:gd name="T1" fmla="*/ 22824 h 105"/>
                  <a:gd name="T2" fmla="*/ 45655 w 107"/>
                  <a:gd name="T3" fmla="*/ 22824 h 105"/>
                  <a:gd name="T4" fmla="*/ 22828 w 107"/>
                  <a:gd name="T5" fmla="*/ 45647 h 105"/>
                  <a:gd name="T6" fmla="*/ 22828 w 107"/>
                  <a:gd name="T7" fmla="*/ 45647 h 105"/>
                  <a:gd name="T8" fmla="*/ 0 w 107"/>
                  <a:gd name="T9" fmla="*/ 22824 h 105"/>
                  <a:gd name="T10" fmla="*/ 0 w 107"/>
                  <a:gd name="T11" fmla="*/ 22824 h 105"/>
                  <a:gd name="T12" fmla="*/ 22828 w 107"/>
                  <a:gd name="T13" fmla="*/ 0 h 105"/>
                  <a:gd name="T14" fmla="*/ 22828 w 107"/>
                  <a:gd name="T15" fmla="*/ 0 h 105"/>
                  <a:gd name="T16" fmla="*/ 45655 w 107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5">
                    <a:moveTo>
                      <a:pt x="106" y="52"/>
                    </a:moveTo>
                    <a:lnTo>
                      <a:pt x="106" y="52"/>
                    </a:lnTo>
                    <a:cubicBezTo>
                      <a:pt x="106" y="81"/>
                      <a:pt x="82" y="104"/>
                      <a:pt x="53" y="104"/>
                    </a:cubicBezTo>
                    <a:cubicBezTo>
                      <a:pt x="23" y="104"/>
                      <a:pt x="0" y="81"/>
                      <a:pt x="0" y="52"/>
                    </a:cubicBezTo>
                    <a:cubicBezTo>
                      <a:pt x="0" y="24"/>
                      <a:pt x="23" y="0"/>
                      <a:pt x="53" y="0"/>
                    </a:cubicBezTo>
                    <a:cubicBezTo>
                      <a:pt x="82" y="0"/>
                      <a:pt x="106" y="24"/>
                      <a:pt x="106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474" name="Freeform 15">
                <a:extLst>
                  <a:ext uri="{FF2B5EF4-FFF2-40B4-BE49-F238E27FC236}">
                    <a16:creationId xmlns:a16="http://schemas.microsoft.com/office/drawing/2014/main" id="{B739806D-73EE-B840-8D50-52AD217CBE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42569" y="1658531"/>
                <a:ext cx="46086" cy="46086"/>
              </a:xfrm>
              <a:custGeom>
                <a:avLst/>
                <a:gdLst>
                  <a:gd name="T0" fmla="*/ 45655 w 107"/>
                  <a:gd name="T1" fmla="*/ 22824 h 105"/>
                  <a:gd name="T2" fmla="*/ 45655 w 107"/>
                  <a:gd name="T3" fmla="*/ 22824 h 105"/>
                  <a:gd name="T4" fmla="*/ 22397 w 107"/>
                  <a:gd name="T5" fmla="*/ 45647 h 105"/>
                  <a:gd name="T6" fmla="*/ 22397 w 107"/>
                  <a:gd name="T7" fmla="*/ 45647 h 105"/>
                  <a:gd name="T8" fmla="*/ 0 w 107"/>
                  <a:gd name="T9" fmla="*/ 22824 h 105"/>
                  <a:gd name="T10" fmla="*/ 0 w 107"/>
                  <a:gd name="T11" fmla="*/ 22824 h 105"/>
                  <a:gd name="T12" fmla="*/ 22397 w 107"/>
                  <a:gd name="T13" fmla="*/ 0 h 105"/>
                  <a:gd name="T14" fmla="*/ 22397 w 107"/>
                  <a:gd name="T15" fmla="*/ 0 h 105"/>
                  <a:gd name="T16" fmla="*/ 45655 w 107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5">
                    <a:moveTo>
                      <a:pt x="106" y="52"/>
                    </a:moveTo>
                    <a:lnTo>
                      <a:pt x="106" y="52"/>
                    </a:lnTo>
                    <a:cubicBezTo>
                      <a:pt x="106" y="81"/>
                      <a:pt x="82" y="104"/>
                      <a:pt x="52" y="104"/>
                    </a:cubicBezTo>
                    <a:cubicBezTo>
                      <a:pt x="24" y="104"/>
                      <a:pt x="0" y="81"/>
                      <a:pt x="0" y="52"/>
                    </a:cubicBezTo>
                    <a:cubicBezTo>
                      <a:pt x="0" y="22"/>
                      <a:pt x="24" y="0"/>
                      <a:pt x="52" y="0"/>
                    </a:cubicBezTo>
                    <a:cubicBezTo>
                      <a:pt x="82" y="0"/>
                      <a:pt x="106" y="22"/>
                      <a:pt x="106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475" name="Freeform 16">
                <a:extLst>
                  <a:ext uri="{FF2B5EF4-FFF2-40B4-BE49-F238E27FC236}">
                    <a16:creationId xmlns:a16="http://schemas.microsoft.com/office/drawing/2014/main" id="{5AEB25E2-1880-7040-8C12-A1ECFE79EFB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73136" y="1286002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4" y="23"/>
                      <a:pt x="104" y="53"/>
                    </a:cubicBezTo>
                  </a:path>
                </a:pathLst>
              </a:custGeom>
              <a:solidFill>
                <a:srgbClr val="B52B2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476" name="Freeform 17">
                <a:extLst>
                  <a:ext uri="{FF2B5EF4-FFF2-40B4-BE49-F238E27FC236}">
                    <a16:creationId xmlns:a16="http://schemas.microsoft.com/office/drawing/2014/main" id="{74F76B3D-822E-7A4D-903A-0D51EA13DD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52317" y="1537554"/>
                <a:ext cx="74890" cy="76810"/>
              </a:xfrm>
              <a:custGeom>
                <a:avLst/>
                <a:gdLst>
                  <a:gd name="T0" fmla="*/ 74460 w 174"/>
                  <a:gd name="T1" fmla="*/ 38186 h 175"/>
                  <a:gd name="T2" fmla="*/ 74460 w 174"/>
                  <a:gd name="T3" fmla="*/ 38186 h 175"/>
                  <a:gd name="T4" fmla="*/ 37015 w 174"/>
                  <a:gd name="T5" fmla="*/ 76371 h 175"/>
                  <a:gd name="T6" fmla="*/ 37015 w 174"/>
                  <a:gd name="T7" fmla="*/ 76371 h 175"/>
                  <a:gd name="T8" fmla="*/ 0 w 174"/>
                  <a:gd name="T9" fmla="*/ 38186 h 175"/>
                  <a:gd name="T10" fmla="*/ 0 w 174"/>
                  <a:gd name="T11" fmla="*/ 38186 h 175"/>
                  <a:gd name="T12" fmla="*/ 37015 w 174"/>
                  <a:gd name="T13" fmla="*/ 0 h 175"/>
                  <a:gd name="T14" fmla="*/ 37015 w 174"/>
                  <a:gd name="T15" fmla="*/ 0 h 175"/>
                  <a:gd name="T16" fmla="*/ 74460 w 174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5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5" y="174"/>
                      <a:pt x="86" y="174"/>
                    </a:cubicBezTo>
                    <a:cubicBezTo>
                      <a:pt x="38" y="174"/>
                      <a:pt x="0" y="135"/>
                      <a:pt x="0" y="87"/>
                    </a:cubicBezTo>
                    <a:cubicBezTo>
                      <a:pt x="0" y="39"/>
                      <a:pt x="38" y="0"/>
                      <a:pt x="86" y="0"/>
                    </a:cubicBezTo>
                    <a:cubicBezTo>
                      <a:pt x="135" y="0"/>
                      <a:pt x="173" y="39"/>
                      <a:pt x="173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477" name="Freeform 18">
                <a:extLst>
                  <a:ext uri="{FF2B5EF4-FFF2-40B4-BE49-F238E27FC236}">
                    <a16:creationId xmlns:a16="http://schemas.microsoft.com/office/drawing/2014/main" id="{A393C4EC-439C-5C49-B293-087B3FB5AE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09474" y="1293683"/>
                <a:ext cx="74889" cy="74889"/>
              </a:xfrm>
              <a:custGeom>
                <a:avLst/>
                <a:gdLst>
                  <a:gd name="T0" fmla="*/ 74459 w 174"/>
                  <a:gd name="T1" fmla="*/ 37445 h 174"/>
                  <a:gd name="T2" fmla="*/ 74459 w 174"/>
                  <a:gd name="T3" fmla="*/ 37445 h 174"/>
                  <a:gd name="T4" fmla="*/ 37014 w 174"/>
                  <a:gd name="T5" fmla="*/ 74459 h 174"/>
                  <a:gd name="T6" fmla="*/ 37014 w 174"/>
                  <a:gd name="T7" fmla="*/ 74459 h 174"/>
                  <a:gd name="T8" fmla="*/ 0 w 174"/>
                  <a:gd name="T9" fmla="*/ 37445 h 174"/>
                  <a:gd name="T10" fmla="*/ 0 w 174"/>
                  <a:gd name="T11" fmla="*/ 37445 h 174"/>
                  <a:gd name="T12" fmla="*/ 37014 w 174"/>
                  <a:gd name="T13" fmla="*/ 0 h 174"/>
                  <a:gd name="T14" fmla="*/ 37014 w 174"/>
                  <a:gd name="T15" fmla="*/ 0 h 174"/>
                  <a:gd name="T16" fmla="*/ 74459 w 174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4" y="173"/>
                      <a:pt x="86" y="173"/>
                    </a:cubicBezTo>
                    <a:cubicBezTo>
                      <a:pt x="39" y="173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6" y="0"/>
                    </a:cubicBezTo>
                    <a:cubicBezTo>
                      <a:pt x="134" y="0"/>
                      <a:pt x="173" y="39"/>
                      <a:pt x="173" y="87"/>
                    </a:cubicBezTo>
                  </a:path>
                </a:pathLst>
              </a:custGeom>
              <a:solidFill>
                <a:srgbClr val="B52B2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478" name="Freeform 19">
                <a:extLst>
                  <a:ext uri="{FF2B5EF4-FFF2-40B4-BE49-F238E27FC236}">
                    <a16:creationId xmlns:a16="http://schemas.microsoft.com/office/drawing/2014/main" id="{0ED7CE5C-6DD6-F044-9D7D-4269CD1AB1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20408" y="47441"/>
                <a:ext cx="74889" cy="74890"/>
              </a:xfrm>
              <a:custGeom>
                <a:avLst/>
                <a:gdLst>
                  <a:gd name="T0" fmla="*/ 74459 w 174"/>
                  <a:gd name="T1" fmla="*/ 37661 h 173"/>
                  <a:gd name="T2" fmla="*/ 74459 w 174"/>
                  <a:gd name="T3" fmla="*/ 37661 h 173"/>
                  <a:gd name="T4" fmla="*/ 37014 w 174"/>
                  <a:gd name="T5" fmla="*/ 74457 h 173"/>
                  <a:gd name="T6" fmla="*/ 37014 w 174"/>
                  <a:gd name="T7" fmla="*/ 74457 h 173"/>
                  <a:gd name="T8" fmla="*/ 0 w 174"/>
                  <a:gd name="T9" fmla="*/ 37661 h 173"/>
                  <a:gd name="T10" fmla="*/ 0 w 174"/>
                  <a:gd name="T11" fmla="*/ 37661 h 173"/>
                  <a:gd name="T12" fmla="*/ 37014 w 174"/>
                  <a:gd name="T13" fmla="*/ 0 h 173"/>
                  <a:gd name="T14" fmla="*/ 37014 w 174"/>
                  <a:gd name="T15" fmla="*/ 0 h 173"/>
                  <a:gd name="T16" fmla="*/ 74459 w 174"/>
                  <a:gd name="T17" fmla="*/ 37661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3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3"/>
                      <a:pt x="134" y="172"/>
                      <a:pt x="86" y="172"/>
                    </a:cubicBezTo>
                    <a:cubicBezTo>
                      <a:pt x="39" y="172"/>
                      <a:pt x="0" y="133"/>
                      <a:pt x="0" y="87"/>
                    </a:cubicBezTo>
                    <a:cubicBezTo>
                      <a:pt x="0" y="38"/>
                      <a:pt x="39" y="0"/>
                      <a:pt x="86" y="0"/>
                    </a:cubicBezTo>
                    <a:cubicBezTo>
                      <a:pt x="134" y="0"/>
                      <a:pt x="173" y="38"/>
                      <a:pt x="173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479" name="Freeform 20">
                <a:extLst>
                  <a:ext uri="{FF2B5EF4-FFF2-40B4-BE49-F238E27FC236}">
                    <a16:creationId xmlns:a16="http://schemas.microsoft.com/office/drawing/2014/main" id="{973B0157-87D6-9C46-826A-E5267A7DCA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89675" y="1199591"/>
                <a:ext cx="74890" cy="74890"/>
              </a:xfrm>
              <a:custGeom>
                <a:avLst/>
                <a:gdLst>
                  <a:gd name="T0" fmla="*/ 74460 w 174"/>
                  <a:gd name="T1" fmla="*/ 37445 h 174"/>
                  <a:gd name="T2" fmla="*/ 74460 w 174"/>
                  <a:gd name="T3" fmla="*/ 37445 h 174"/>
                  <a:gd name="T4" fmla="*/ 37015 w 174"/>
                  <a:gd name="T5" fmla="*/ 74460 h 174"/>
                  <a:gd name="T6" fmla="*/ 37015 w 174"/>
                  <a:gd name="T7" fmla="*/ 74460 h 174"/>
                  <a:gd name="T8" fmla="*/ 0 w 174"/>
                  <a:gd name="T9" fmla="*/ 37445 h 174"/>
                  <a:gd name="T10" fmla="*/ 0 w 174"/>
                  <a:gd name="T11" fmla="*/ 37445 h 174"/>
                  <a:gd name="T12" fmla="*/ 37015 w 174"/>
                  <a:gd name="T13" fmla="*/ 0 h 174"/>
                  <a:gd name="T14" fmla="*/ 37015 w 174"/>
                  <a:gd name="T15" fmla="*/ 0 h 174"/>
                  <a:gd name="T16" fmla="*/ 74460 w 174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4" y="173"/>
                      <a:pt x="86" y="173"/>
                    </a:cubicBezTo>
                    <a:cubicBezTo>
                      <a:pt x="38" y="173"/>
                      <a:pt x="0" y="135"/>
                      <a:pt x="0" y="87"/>
                    </a:cubicBezTo>
                    <a:cubicBezTo>
                      <a:pt x="0" y="38"/>
                      <a:pt x="38" y="0"/>
                      <a:pt x="86" y="0"/>
                    </a:cubicBezTo>
                    <a:cubicBezTo>
                      <a:pt x="134" y="0"/>
                      <a:pt x="173" y="38"/>
                      <a:pt x="173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480" name="Freeform 21">
                <a:extLst>
                  <a:ext uri="{FF2B5EF4-FFF2-40B4-BE49-F238E27FC236}">
                    <a16:creationId xmlns:a16="http://schemas.microsoft.com/office/drawing/2014/main" id="{2D4DFFC6-2888-2A48-8224-76AC3C05F2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39463" y="-63934"/>
                <a:ext cx="74889" cy="76810"/>
              </a:xfrm>
              <a:custGeom>
                <a:avLst/>
                <a:gdLst>
                  <a:gd name="T0" fmla="*/ 74459 w 174"/>
                  <a:gd name="T1" fmla="*/ 38186 h 175"/>
                  <a:gd name="T2" fmla="*/ 74459 w 174"/>
                  <a:gd name="T3" fmla="*/ 38186 h 175"/>
                  <a:gd name="T4" fmla="*/ 37445 w 174"/>
                  <a:gd name="T5" fmla="*/ 76371 h 175"/>
                  <a:gd name="T6" fmla="*/ 37445 w 174"/>
                  <a:gd name="T7" fmla="*/ 76371 h 175"/>
                  <a:gd name="T8" fmla="*/ 0 w 174"/>
                  <a:gd name="T9" fmla="*/ 38186 h 175"/>
                  <a:gd name="T10" fmla="*/ 0 w 174"/>
                  <a:gd name="T11" fmla="*/ 38186 h 175"/>
                  <a:gd name="T12" fmla="*/ 37445 w 174"/>
                  <a:gd name="T13" fmla="*/ 0 h 175"/>
                  <a:gd name="T14" fmla="*/ 37445 w 174"/>
                  <a:gd name="T15" fmla="*/ 0 h 175"/>
                  <a:gd name="T16" fmla="*/ 74459 w 174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5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3" y="174"/>
                      <a:pt x="87" y="174"/>
                    </a:cubicBezTo>
                    <a:cubicBezTo>
                      <a:pt x="39" y="174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3" y="0"/>
                      <a:pt x="173" y="39"/>
                      <a:pt x="173" y="87"/>
                    </a:cubicBezTo>
                  </a:path>
                </a:pathLst>
              </a:custGeom>
              <a:solidFill>
                <a:srgbClr val="B52B2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481" name="Freeform 22">
                <a:extLst>
                  <a:ext uri="{FF2B5EF4-FFF2-40B4-BE49-F238E27FC236}">
                    <a16:creationId xmlns:a16="http://schemas.microsoft.com/office/drawing/2014/main" id="{BE94937D-333E-B443-9E04-47774F832D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33252" y="114650"/>
                <a:ext cx="74889" cy="76810"/>
              </a:xfrm>
              <a:custGeom>
                <a:avLst/>
                <a:gdLst>
                  <a:gd name="T0" fmla="*/ 74456 w 173"/>
                  <a:gd name="T1" fmla="*/ 38186 h 175"/>
                  <a:gd name="T2" fmla="*/ 74456 w 173"/>
                  <a:gd name="T3" fmla="*/ 38186 h 175"/>
                  <a:gd name="T4" fmla="*/ 37661 w 173"/>
                  <a:gd name="T5" fmla="*/ 76371 h 175"/>
                  <a:gd name="T6" fmla="*/ 37661 w 173"/>
                  <a:gd name="T7" fmla="*/ 76371 h 175"/>
                  <a:gd name="T8" fmla="*/ 0 w 173"/>
                  <a:gd name="T9" fmla="*/ 38186 h 175"/>
                  <a:gd name="T10" fmla="*/ 0 w 173"/>
                  <a:gd name="T11" fmla="*/ 38186 h 175"/>
                  <a:gd name="T12" fmla="*/ 37661 w 173"/>
                  <a:gd name="T13" fmla="*/ 0 h 175"/>
                  <a:gd name="T14" fmla="*/ 37661 w 173"/>
                  <a:gd name="T15" fmla="*/ 0 h 175"/>
                  <a:gd name="T16" fmla="*/ 74456 w 173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5">
                    <a:moveTo>
                      <a:pt x="172" y="87"/>
                    </a:moveTo>
                    <a:lnTo>
                      <a:pt x="172" y="87"/>
                    </a:lnTo>
                    <a:cubicBezTo>
                      <a:pt x="172" y="135"/>
                      <a:pt x="134" y="174"/>
                      <a:pt x="87" y="174"/>
                    </a:cubicBezTo>
                    <a:cubicBezTo>
                      <a:pt x="39" y="174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2" y="39"/>
                      <a:pt x="172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482" name="Freeform 23">
                <a:extLst>
                  <a:ext uri="{FF2B5EF4-FFF2-40B4-BE49-F238E27FC236}">
                    <a16:creationId xmlns:a16="http://schemas.microsoft.com/office/drawing/2014/main" id="{752FF019-1E31-6B4D-8C46-C7316E6A50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22621" y="-526714"/>
                <a:ext cx="1359537" cy="551111"/>
              </a:xfrm>
              <a:custGeom>
                <a:avLst/>
                <a:gdLst>
                  <a:gd name="T0" fmla="*/ 1221581 w 3124"/>
                  <a:gd name="T1" fmla="*/ 0 h 1265"/>
                  <a:gd name="T2" fmla="*/ 493507 w 3124"/>
                  <a:gd name="T3" fmla="*/ 0 h 1265"/>
                  <a:gd name="T4" fmla="*/ 493507 w 3124"/>
                  <a:gd name="T5" fmla="*/ 0 h 1265"/>
                  <a:gd name="T6" fmla="*/ 355551 w 3124"/>
                  <a:gd name="T7" fmla="*/ 137669 h 1265"/>
                  <a:gd name="T8" fmla="*/ 355551 w 3124"/>
                  <a:gd name="T9" fmla="*/ 137669 h 1265"/>
                  <a:gd name="T10" fmla="*/ 493507 w 3124"/>
                  <a:gd name="T11" fmla="*/ 274902 h 1265"/>
                  <a:gd name="T12" fmla="*/ 137520 w 3124"/>
                  <a:gd name="T13" fmla="*/ 274902 h 1265"/>
                  <a:gd name="T14" fmla="*/ 137520 w 3124"/>
                  <a:gd name="T15" fmla="*/ 274902 h 1265"/>
                  <a:gd name="T16" fmla="*/ 0 w 3124"/>
                  <a:gd name="T17" fmla="*/ 412571 h 1265"/>
                  <a:gd name="T18" fmla="*/ 0 w 3124"/>
                  <a:gd name="T19" fmla="*/ 412571 h 1265"/>
                  <a:gd name="T20" fmla="*/ 137520 w 3124"/>
                  <a:gd name="T21" fmla="*/ 550675 h 1265"/>
                  <a:gd name="T22" fmla="*/ 866030 w 3124"/>
                  <a:gd name="T23" fmla="*/ 550675 h 1265"/>
                  <a:gd name="T24" fmla="*/ 866030 w 3124"/>
                  <a:gd name="T25" fmla="*/ 550675 h 1265"/>
                  <a:gd name="T26" fmla="*/ 1003551 w 3124"/>
                  <a:gd name="T27" fmla="*/ 412571 h 1265"/>
                  <a:gd name="T28" fmla="*/ 1003551 w 3124"/>
                  <a:gd name="T29" fmla="*/ 412571 h 1265"/>
                  <a:gd name="T30" fmla="*/ 866030 w 3124"/>
                  <a:gd name="T31" fmla="*/ 274902 h 1265"/>
                  <a:gd name="T32" fmla="*/ 1221581 w 3124"/>
                  <a:gd name="T33" fmla="*/ 274902 h 1265"/>
                  <a:gd name="T34" fmla="*/ 1221581 w 3124"/>
                  <a:gd name="T35" fmla="*/ 274902 h 1265"/>
                  <a:gd name="T36" fmla="*/ 1359102 w 3124"/>
                  <a:gd name="T37" fmla="*/ 137669 h 1265"/>
                  <a:gd name="T38" fmla="*/ 1359102 w 3124"/>
                  <a:gd name="T39" fmla="*/ 137669 h 1265"/>
                  <a:gd name="T40" fmla="*/ 1221581 w 3124"/>
                  <a:gd name="T41" fmla="*/ 0 h 1265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3124" h="1265">
                    <a:moveTo>
                      <a:pt x="2807" y="0"/>
                    </a:moveTo>
                    <a:lnTo>
                      <a:pt x="1134" y="0"/>
                    </a:lnTo>
                    <a:cubicBezTo>
                      <a:pt x="959" y="0"/>
                      <a:pt x="817" y="141"/>
                      <a:pt x="817" y="316"/>
                    </a:cubicBezTo>
                    <a:cubicBezTo>
                      <a:pt x="817" y="490"/>
                      <a:pt x="959" y="631"/>
                      <a:pt x="1134" y="631"/>
                    </a:cubicBezTo>
                    <a:lnTo>
                      <a:pt x="316" y="631"/>
                    </a:lnTo>
                    <a:cubicBezTo>
                      <a:pt x="142" y="631"/>
                      <a:pt x="0" y="772"/>
                      <a:pt x="0" y="947"/>
                    </a:cubicBezTo>
                    <a:cubicBezTo>
                      <a:pt x="0" y="1122"/>
                      <a:pt x="142" y="1264"/>
                      <a:pt x="316" y="1264"/>
                    </a:cubicBezTo>
                    <a:lnTo>
                      <a:pt x="1990" y="1264"/>
                    </a:lnTo>
                    <a:cubicBezTo>
                      <a:pt x="2164" y="1264"/>
                      <a:pt x="2306" y="1122"/>
                      <a:pt x="2306" y="947"/>
                    </a:cubicBezTo>
                    <a:cubicBezTo>
                      <a:pt x="2306" y="772"/>
                      <a:pt x="2164" y="631"/>
                      <a:pt x="1990" y="631"/>
                    </a:cubicBezTo>
                    <a:lnTo>
                      <a:pt x="2807" y="631"/>
                    </a:lnTo>
                    <a:cubicBezTo>
                      <a:pt x="2981" y="631"/>
                      <a:pt x="3123" y="490"/>
                      <a:pt x="3123" y="316"/>
                    </a:cubicBezTo>
                    <a:cubicBezTo>
                      <a:pt x="3123" y="141"/>
                      <a:pt x="2981" y="0"/>
                      <a:pt x="2807" y="0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 dirty="0"/>
              </a:p>
            </p:txBody>
          </p:sp>
          <p:sp>
            <p:nvSpPr>
              <p:cNvPr id="483" name="Freeform 24">
                <a:extLst>
                  <a:ext uri="{FF2B5EF4-FFF2-40B4-BE49-F238E27FC236}">
                    <a16:creationId xmlns:a16="http://schemas.microsoft.com/office/drawing/2014/main" id="{D66337E8-3A31-C94F-90C4-EC834E3454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52749" y="1264880"/>
                <a:ext cx="1282727" cy="551112"/>
              </a:xfrm>
              <a:custGeom>
                <a:avLst/>
                <a:gdLst>
                  <a:gd name="T0" fmla="*/ 1144219 w 2945"/>
                  <a:gd name="T1" fmla="*/ 275556 h 1266"/>
                  <a:gd name="T2" fmla="*/ 867202 w 2945"/>
                  <a:gd name="T3" fmla="*/ 275556 h 1266"/>
                  <a:gd name="T4" fmla="*/ 867202 w 2945"/>
                  <a:gd name="T5" fmla="*/ 275556 h 1266"/>
                  <a:gd name="T6" fmla="*/ 1004839 w 2945"/>
                  <a:gd name="T7" fmla="*/ 137560 h 1266"/>
                  <a:gd name="T8" fmla="*/ 1004839 w 2945"/>
                  <a:gd name="T9" fmla="*/ 137560 h 1266"/>
                  <a:gd name="T10" fmla="*/ 1004839 w 2945"/>
                  <a:gd name="T11" fmla="*/ 137560 h 1266"/>
                  <a:gd name="T12" fmla="*/ 867202 w 2945"/>
                  <a:gd name="T13" fmla="*/ 0 h 1266"/>
                  <a:gd name="T14" fmla="*/ 137637 w 2945"/>
                  <a:gd name="T15" fmla="*/ 0 h 1266"/>
                  <a:gd name="T16" fmla="*/ 137637 w 2945"/>
                  <a:gd name="T17" fmla="*/ 0 h 1266"/>
                  <a:gd name="T18" fmla="*/ 0 w 2945"/>
                  <a:gd name="T19" fmla="*/ 137560 h 1266"/>
                  <a:gd name="T20" fmla="*/ 0 w 2945"/>
                  <a:gd name="T21" fmla="*/ 137560 h 1266"/>
                  <a:gd name="T22" fmla="*/ 0 w 2945"/>
                  <a:gd name="T23" fmla="*/ 137560 h 1266"/>
                  <a:gd name="T24" fmla="*/ 137637 w 2945"/>
                  <a:gd name="T25" fmla="*/ 275556 h 1266"/>
                  <a:gd name="T26" fmla="*/ 415090 w 2945"/>
                  <a:gd name="T27" fmla="*/ 275556 h 1266"/>
                  <a:gd name="T28" fmla="*/ 415090 w 2945"/>
                  <a:gd name="T29" fmla="*/ 275556 h 1266"/>
                  <a:gd name="T30" fmla="*/ 277452 w 2945"/>
                  <a:gd name="T31" fmla="*/ 412681 h 1266"/>
                  <a:gd name="T32" fmla="*/ 277452 w 2945"/>
                  <a:gd name="T33" fmla="*/ 412681 h 1266"/>
                  <a:gd name="T34" fmla="*/ 415090 w 2945"/>
                  <a:gd name="T35" fmla="*/ 550677 h 1266"/>
                  <a:gd name="T36" fmla="*/ 1144219 w 2945"/>
                  <a:gd name="T37" fmla="*/ 550677 h 1266"/>
                  <a:gd name="T38" fmla="*/ 1144219 w 2945"/>
                  <a:gd name="T39" fmla="*/ 550677 h 1266"/>
                  <a:gd name="T40" fmla="*/ 1282291 w 2945"/>
                  <a:gd name="T41" fmla="*/ 412681 h 1266"/>
                  <a:gd name="T42" fmla="*/ 1282291 w 2945"/>
                  <a:gd name="T43" fmla="*/ 412681 h 1266"/>
                  <a:gd name="T44" fmla="*/ 1144219 w 2945"/>
                  <a:gd name="T45" fmla="*/ 275556 h 126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0" t="0" r="r" b="b"/>
                <a:pathLst>
                  <a:path w="2945" h="1266">
                    <a:moveTo>
                      <a:pt x="2627" y="633"/>
                    </a:moveTo>
                    <a:lnTo>
                      <a:pt x="1991" y="633"/>
                    </a:lnTo>
                    <a:cubicBezTo>
                      <a:pt x="2166" y="633"/>
                      <a:pt x="2307" y="490"/>
                      <a:pt x="2307" y="316"/>
                    </a:cubicBezTo>
                    <a:cubicBezTo>
                      <a:pt x="2307" y="141"/>
                      <a:pt x="2166" y="0"/>
                      <a:pt x="1991" y="0"/>
                    </a:cubicBezTo>
                    <a:lnTo>
                      <a:pt x="316" y="0"/>
                    </a:lnTo>
                    <a:cubicBezTo>
                      <a:pt x="141" y="0"/>
                      <a:pt x="0" y="141"/>
                      <a:pt x="0" y="316"/>
                    </a:cubicBezTo>
                    <a:cubicBezTo>
                      <a:pt x="0" y="490"/>
                      <a:pt x="141" y="633"/>
                      <a:pt x="316" y="633"/>
                    </a:cubicBezTo>
                    <a:lnTo>
                      <a:pt x="953" y="633"/>
                    </a:lnTo>
                    <a:cubicBezTo>
                      <a:pt x="778" y="633"/>
                      <a:pt x="637" y="774"/>
                      <a:pt x="637" y="948"/>
                    </a:cubicBezTo>
                    <a:cubicBezTo>
                      <a:pt x="637" y="1123"/>
                      <a:pt x="778" y="1265"/>
                      <a:pt x="953" y="1265"/>
                    </a:cubicBezTo>
                    <a:lnTo>
                      <a:pt x="2627" y="1265"/>
                    </a:lnTo>
                    <a:cubicBezTo>
                      <a:pt x="2802" y="1265"/>
                      <a:pt x="2944" y="1123"/>
                      <a:pt x="2944" y="948"/>
                    </a:cubicBezTo>
                    <a:cubicBezTo>
                      <a:pt x="2944" y="774"/>
                      <a:pt x="2802" y="633"/>
                      <a:pt x="2627" y="633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</p:grpSp>
        <p:sp>
          <p:nvSpPr>
            <p:cNvPr id="416" name="Freeform 41">
              <a:extLst>
                <a:ext uri="{FF2B5EF4-FFF2-40B4-BE49-F238E27FC236}">
                  <a16:creationId xmlns:a16="http://schemas.microsoft.com/office/drawing/2014/main" id="{D65EECA2-2CE6-7D4F-BF7D-26E4678FB36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133778" y="4431364"/>
              <a:ext cx="2836024" cy="2430467"/>
            </a:xfrm>
            <a:custGeom>
              <a:avLst/>
              <a:gdLst>
                <a:gd name="T0" fmla="*/ 2170694 w 6078"/>
                <a:gd name="T1" fmla="*/ 380582 h 5208"/>
                <a:gd name="T2" fmla="*/ 2360946 w 6078"/>
                <a:gd name="T3" fmla="*/ 190726 h 5208"/>
                <a:gd name="T4" fmla="*/ 2360946 w 6078"/>
                <a:gd name="T5" fmla="*/ 190726 h 5208"/>
                <a:gd name="T6" fmla="*/ 1378343 w 6078"/>
                <a:gd name="T7" fmla="*/ 0 h 5208"/>
                <a:gd name="T8" fmla="*/ 1188527 w 6078"/>
                <a:gd name="T9" fmla="*/ 190726 h 5208"/>
                <a:gd name="T10" fmla="*/ 1188527 w 6078"/>
                <a:gd name="T11" fmla="*/ 190726 h 5208"/>
                <a:gd name="T12" fmla="*/ 848077 w 6078"/>
                <a:gd name="T13" fmla="*/ 380582 h 5208"/>
                <a:gd name="T14" fmla="*/ 657390 w 6078"/>
                <a:gd name="T15" fmla="*/ 570873 h 5208"/>
                <a:gd name="T16" fmla="*/ 657390 w 6078"/>
                <a:gd name="T17" fmla="*/ 570873 h 5208"/>
                <a:gd name="T18" fmla="*/ 189816 w 6078"/>
                <a:gd name="T19" fmla="*/ 746359 h 5208"/>
                <a:gd name="T20" fmla="*/ 0 w 6078"/>
                <a:gd name="T21" fmla="*/ 936650 h 5208"/>
                <a:gd name="T22" fmla="*/ 0 w 6078"/>
                <a:gd name="T23" fmla="*/ 936650 h 5208"/>
                <a:gd name="T24" fmla="*/ 1077511 w 6078"/>
                <a:gd name="T25" fmla="*/ 1126505 h 5208"/>
                <a:gd name="T26" fmla="*/ 1267327 w 6078"/>
                <a:gd name="T27" fmla="*/ 1316796 h 5208"/>
                <a:gd name="T28" fmla="*/ 1267327 w 6078"/>
                <a:gd name="T29" fmla="*/ 1316796 h 5208"/>
                <a:gd name="T30" fmla="*/ 720953 w 6078"/>
                <a:gd name="T31" fmla="*/ 1506652 h 5208"/>
                <a:gd name="T32" fmla="*/ 530701 w 6078"/>
                <a:gd name="T33" fmla="*/ 1697378 h 5208"/>
                <a:gd name="T34" fmla="*/ 530701 w 6078"/>
                <a:gd name="T35" fmla="*/ 1697378 h 5208"/>
                <a:gd name="T36" fmla="*/ 1227709 w 6078"/>
                <a:gd name="T37" fmla="*/ 1887234 h 5208"/>
                <a:gd name="T38" fmla="*/ 1037893 w 6078"/>
                <a:gd name="T39" fmla="*/ 2077090 h 5208"/>
                <a:gd name="T40" fmla="*/ 1037893 w 6078"/>
                <a:gd name="T41" fmla="*/ 2077090 h 5208"/>
                <a:gd name="T42" fmla="*/ 1639558 w 6078"/>
                <a:gd name="T43" fmla="*/ 2267381 h 5208"/>
                <a:gd name="T44" fmla="*/ 1829809 w 6078"/>
                <a:gd name="T45" fmla="*/ 2077090 h 5208"/>
                <a:gd name="T46" fmla="*/ 1829809 w 6078"/>
                <a:gd name="T47" fmla="*/ 2077090 h 5208"/>
                <a:gd name="T48" fmla="*/ 2273439 w 6078"/>
                <a:gd name="T49" fmla="*/ 1887234 h 5208"/>
                <a:gd name="T50" fmla="*/ 2463690 w 6078"/>
                <a:gd name="T51" fmla="*/ 1697378 h 5208"/>
                <a:gd name="T52" fmla="*/ 2463690 w 6078"/>
                <a:gd name="T53" fmla="*/ 1697378 h 5208"/>
                <a:gd name="T54" fmla="*/ 1861590 w 6078"/>
                <a:gd name="T55" fmla="*/ 1506652 h 5208"/>
                <a:gd name="T56" fmla="*/ 2051842 w 6078"/>
                <a:gd name="T57" fmla="*/ 1316796 h 5208"/>
                <a:gd name="T58" fmla="*/ 2051842 w 6078"/>
                <a:gd name="T59" fmla="*/ 1316796 h 5208"/>
                <a:gd name="T60" fmla="*/ 1687447 w 6078"/>
                <a:gd name="T61" fmla="*/ 1126505 h 5208"/>
                <a:gd name="T62" fmla="*/ 1701378 w 6078"/>
                <a:gd name="T63" fmla="*/ 1126070 h 5208"/>
                <a:gd name="T64" fmla="*/ 1524623 w 6078"/>
                <a:gd name="T65" fmla="*/ 936650 h 5208"/>
                <a:gd name="T66" fmla="*/ 1524623 w 6078"/>
                <a:gd name="T67" fmla="*/ 936650 h 5208"/>
                <a:gd name="T68" fmla="*/ 2455854 w 6078"/>
                <a:gd name="T69" fmla="*/ 760729 h 5208"/>
                <a:gd name="T70" fmla="*/ 2645670 w 6078"/>
                <a:gd name="T71" fmla="*/ 570873 h 5208"/>
                <a:gd name="T72" fmla="*/ 2645670 w 6078"/>
                <a:gd name="T73" fmla="*/ 570873 h 5208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0" t="0" r="r" b="b"/>
              <a:pathLst>
                <a:path w="6078" h="5208">
                  <a:moveTo>
                    <a:pt x="5641" y="874"/>
                  </a:moveTo>
                  <a:lnTo>
                    <a:pt x="4986" y="874"/>
                  </a:lnTo>
                  <a:cubicBezTo>
                    <a:pt x="5227" y="874"/>
                    <a:pt x="5423" y="679"/>
                    <a:pt x="5423" y="438"/>
                  </a:cubicBezTo>
                  <a:cubicBezTo>
                    <a:pt x="5423" y="197"/>
                    <a:pt x="5227" y="0"/>
                    <a:pt x="4986" y="0"/>
                  </a:cubicBezTo>
                  <a:lnTo>
                    <a:pt x="3166" y="0"/>
                  </a:lnTo>
                  <a:cubicBezTo>
                    <a:pt x="2924" y="0"/>
                    <a:pt x="2730" y="197"/>
                    <a:pt x="2730" y="438"/>
                  </a:cubicBezTo>
                  <a:cubicBezTo>
                    <a:pt x="2730" y="679"/>
                    <a:pt x="2924" y="874"/>
                    <a:pt x="3166" y="874"/>
                  </a:cubicBezTo>
                  <a:lnTo>
                    <a:pt x="1948" y="874"/>
                  </a:lnTo>
                  <a:cubicBezTo>
                    <a:pt x="1706" y="874"/>
                    <a:pt x="1510" y="1069"/>
                    <a:pt x="1510" y="1311"/>
                  </a:cubicBezTo>
                  <a:cubicBezTo>
                    <a:pt x="1510" y="1492"/>
                    <a:pt x="1620" y="1647"/>
                    <a:pt x="1777" y="1714"/>
                  </a:cubicBezTo>
                  <a:lnTo>
                    <a:pt x="436" y="1714"/>
                  </a:lnTo>
                  <a:cubicBezTo>
                    <a:pt x="196" y="1714"/>
                    <a:pt x="0" y="1909"/>
                    <a:pt x="0" y="2151"/>
                  </a:cubicBezTo>
                  <a:cubicBezTo>
                    <a:pt x="0" y="2392"/>
                    <a:pt x="196" y="2587"/>
                    <a:pt x="436" y="2587"/>
                  </a:cubicBezTo>
                  <a:lnTo>
                    <a:pt x="2475" y="2587"/>
                  </a:lnTo>
                  <a:cubicBezTo>
                    <a:pt x="2716" y="2587"/>
                    <a:pt x="2911" y="2782"/>
                    <a:pt x="2911" y="3024"/>
                  </a:cubicBezTo>
                  <a:cubicBezTo>
                    <a:pt x="2911" y="3265"/>
                    <a:pt x="2716" y="3460"/>
                    <a:pt x="2475" y="3460"/>
                  </a:cubicBezTo>
                  <a:lnTo>
                    <a:pt x="1656" y="3460"/>
                  </a:lnTo>
                  <a:cubicBezTo>
                    <a:pt x="1414" y="3460"/>
                    <a:pt x="1219" y="3656"/>
                    <a:pt x="1219" y="3898"/>
                  </a:cubicBezTo>
                  <a:cubicBezTo>
                    <a:pt x="1219" y="4139"/>
                    <a:pt x="1414" y="4334"/>
                    <a:pt x="1656" y="4334"/>
                  </a:cubicBezTo>
                  <a:lnTo>
                    <a:pt x="2820" y="4334"/>
                  </a:lnTo>
                  <a:cubicBezTo>
                    <a:pt x="2579" y="4334"/>
                    <a:pt x="2384" y="4529"/>
                    <a:pt x="2384" y="4770"/>
                  </a:cubicBezTo>
                  <a:cubicBezTo>
                    <a:pt x="2384" y="5012"/>
                    <a:pt x="2579" y="5207"/>
                    <a:pt x="2820" y="5207"/>
                  </a:cubicBezTo>
                  <a:lnTo>
                    <a:pt x="3766" y="5207"/>
                  </a:lnTo>
                  <a:cubicBezTo>
                    <a:pt x="4008" y="5207"/>
                    <a:pt x="4203" y="5012"/>
                    <a:pt x="4203" y="4770"/>
                  </a:cubicBezTo>
                  <a:cubicBezTo>
                    <a:pt x="4203" y="4529"/>
                    <a:pt x="4008" y="4334"/>
                    <a:pt x="3766" y="4334"/>
                  </a:cubicBezTo>
                  <a:lnTo>
                    <a:pt x="5222" y="4334"/>
                  </a:lnTo>
                  <a:cubicBezTo>
                    <a:pt x="5464" y="4334"/>
                    <a:pt x="5659" y="4139"/>
                    <a:pt x="5659" y="3898"/>
                  </a:cubicBezTo>
                  <a:cubicBezTo>
                    <a:pt x="5659" y="3656"/>
                    <a:pt x="5464" y="3460"/>
                    <a:pt x="5222" y="3460"/>
                  </a:cubicBezTo>
                  <a:lnTo>
                    <a:pt x="4276" y="3460"/>
                  </a:lnTo>
                  <a:cubicBezTo>
                    <a:pt x="4518" y="3460"/>
                    <a:pt x="4713" y="3265"/>
                    <a:pt x="4713" y="3024"/>
                  </a:cubicBezTo>
                  <a:cubicBezTo>
                    <a:pt x="4713" y="2782"/>
                    <a:pt x="4518" y="2587"/>
                    <a:pt x="4276" y="2587"/>
                  </a:cubicBezTo>
                  <a:lnTo>
                    <a:pt x="3876" y="2587"/>
                  </a:lnTo>
                  <a:cubicBezTo>
                    <a:pt x="3887" y="2587"/>
                    <a:pt x="3897" y="2586"/>
                    <a:pt x="3908" y="2586"/>
                  </a:cubicBezTo>
                  <a:cubicBezTo>
                    <a:pt x="3682" y="2569"/>
                    <a:pt x="3502" y="2381"/>
                    <a:pt x="3502" y="2151"/>
                  </a:cubicBezTo>
                  <a:cubicBezTo>
                    <a:pt x="3502" y="1969"/>
                    <a:pt x="3614" y="1813"/>
                    <a:pt x="3773" y="1747"/>
                  </a:cubicBezTo>
                  <a:lnTo>
                    <a:pt x="5641" y="1747"/>
                  </a:lnTo>
                  <a:cubicBezTo>
                    <a:pt x="5882" y="1747"/>
                    <a:pt x="6077" y="1552"/>
                    <a:pt x="6077" y="1311"/>
                  </a:cubicBezTo>
                  <a:cubicBezTo>
                    <a:pt x="6077" y="1069"/>
                    <a:pt x="5882" y="874"/>
                    <a:pt x="5641" y="874"/>
                  </a:cubicBezTo>
                </a:path>
              </a:pathLst>
            </a:custGeom>
            <a:solidFill>
              <a:srgbClr val="049E4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417" name="Freeform 42">
              <a:extLst>
                <a:ext uri="{FF2B5EF4-FFF2-40B4-BE49-F238E27FC236}">
                  <a16:creationId xmlns:a16="http://schemas.microsoft.com/office/drawing/2014/main" id="{423CC202-AD2B-3649-A021-CD6D6DB593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08092" y="4468880"/>
              <a:ext cx="80265" cy="80261"/>
            </a:xfrm>
            <a:custGeom>
              <a:avLst/>
              <a:gdLst>
                <a:gd name="T0" fmla="*/ 74460 w 174"/>
                <a:gd name="T1" fmla="*/ 37445 h 174"/>
                <a:gd name="T2" fmla="*/ 74460 w 174"/>
                <a:gd name="T3" fmla="*/ 37445 h 174"/>
                <a:gd name="T4" fmla="*/ 37015 w 174"/>
                <a:gd name="T5" fmla="*/ 74460 h 174"/>
                <a:gd name="T6" fmla="*/ 37015 w 174"/>
                <a:gd name="T7" fmla="*/ 74460 h 174"/>
                <a:gd name="T8" fmla="*/ 0 w 174"/>
                <a:gd name="T9" fmla="*/ 37445 h 174"/>
                <a:gd name="T10" fmla="*/ 0 w 174"/>
                <a:gd name="T11" fmla="*/ 37445 h 174"/>
                <a:gd name="T12" fmla="*/ 37015 w 174"/>
                <a:gd name="T13" fmla="*/ 0 h 174"/>
                <a:gd name="T14" fmla="*/ 37015 w 174"/>
                <a:gd name="T15" fmla="*/ 0 h 174"/>
                <a:gd name="T16" fmla="*/ 74460 w 174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4">
                  <a:moveTo>
                    <a:pt x="173" y="87"/>
                  </a:moveTo>
                  <a:lnTo>
                    <a:pt x="173" y="87"/>
                  </a:lnTo>
                  <a:cubicBezTo>
                    <a:pt x="173" y="134"/>
                    <a:pt x="134" y="173"/>
                    <a:pt x="86" y="173"/>
                  </a:cubicBezTo>
                  <a:cubicBezTo>
                    <a:pt x="38" y="173"/>
                    <a:pt x="0" y="134"/>
                    <a:pt x="0" y="87"/>
                  </a:cubicBezTo>
                  <a:cubicBezTo>
                    <a:pt x="0" y="39"/>
                    <a:pt x="38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418" name="Freeform 43">
              <a:extLst>
                <a:ext uri="{FF2B5EF4-FFF2-40B4-BE49-F238E27FC236}">
                  <a16:creationId xmlns:a16="http://schemas.microsoft.com/office/drawing/2014/main" id="{8BBCF9E8-BCD0-BD49-A053-2F50E90BE1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78409" y="5427241"/>
              <a:ext cx="82323" cy="80260"/>
            </a:xfrm>
            <a:custGeom>
              <a:avLst/>
              <a:gdLst>
                <a:gd name="T0" fmla="*/ 76371 w 175"/>
                <a:gd name="T1" fmla="*/ 37014 h 174"/>
                <a:gd name="T2" fmla="*/ 76371 w 175"/>
                <a:gd name="T3" fmla="*/ 37014 h 174"/>
                <a:gd name="T4" fmla="*/ 38186 w 175"/>
                <a:gd name="T5" fmla="*/ 74459 h 174"/>
                <a:gd name="T6" fmla="*/ 38186 w 175"/>
                <a:gd name="T7" fmla="*/ 74459 h 174"/>
                <a:gd name="T8" fmla="*/ 0 w 175"/>
                <a:gd name="T9" fmla="*/ 37014 h 174"/>
                <a:gd name="T10" fmla="*/ 0 w 175"/>
                <a:gd name="T11" fmla="*/ 37014 h 174"/>
                <a:gd name="T12" fmla="*/ 38186 w 175"/>
                <a:gd name="T13" fmla="*/ 0 h 174"/>
                <a:gd name="T14" fmla="*/ 38186 w 175"/>
                <a:gd name="T15" fmla="*/ 0 h 174"/>
                <a:gd name="T16" fmla="*/ 76371 w 175"/>
                <a:gd name="T17" fmla="*/ 37014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4">
                  <a:moveTo>
                    <a:pt x="174" y="86"/>
                  </a:moveTo>
                  <a:lnTo>
                    <a:pt x="174" y="86"/>
                  </a:lnTo>
                  <a:cubicBezTo>
                    <a:pt x="174" y="135"/>
                    <a:pt x="135" y="173"/>
                    <a:pt x="87" y="173"/>
                  </a:cubicBezTo>
                  <a:cubicBezTo>
                    <a:pt x="39" y="173"/>
                    <a:pt x="0" y="135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419" name="Freeform 44">
              <a:extLst>
                <a:ext uri="{FF2B5EF4-FFF2-40B4-BE49-F238E27FC236}">
                  <a16:creationId xmlns:a16="http://schemas.microsoft.com/office/drawing/2014/main" id="{4A1276E6-B790-854F-A7DD-71E98AFDC2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42184" y="6638161"/>
              <a:ext cx="80265" cy="80260"/>
            </a:xfrm>
            <a:custGeom>
              <a:avLst/>
              <a:gdLst>
                <a:gd name="T0" fmla="*/ 74457 w 173"/>
                <a:gd name="T1" fmla="*/ 37445 h 174"/>
                <a:gd name="T2" fmla="*/ 74457 w 173"/>
                <a:gd name="T3" fmla="*/ 37445 h 174"/>
                <a:gd name="T4" fmla="*/ 37229 w 173"/>
                <a:gd name="T5" fmla="*/ 74459 h 174"/>
                <a:gd name="T6" fmla="*/ 37229 w 173"/>
                <a:gd name="T7" fmla="*/ 74459 h 174"/>
                <a:gd name="T8" fmla="*/ 0 w 173"/>
                <a:gd name="T9" fmla="*/ 37445 h 174"/>
                <a:gd name="T10" fmla="*/ 0 w 173"/>
                <a:gd name="T11" fmla="*/ 37445 h 174"/>
                <a:gd name="T12" fmla="*/ 37229 w 173"/>
                <a:gd name="T13" fmla="*/ 0 h 174"/>
                <a:gd name="T14" fmla="*/ 37229 w 173"/>
                <a:gd name="T15" fmla="*/ 0 h 174"/>
                <a:gd name="T16" fmla="*/ 74457 w 173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4">
                  <a:moveTo>
                    <a:pt x="172" y="87"/>
                  </a:moveTo>
                  <a:lnTo>
                    <a:pt x="172" y="87"/>
                  </a:lnTo>
                  <a:cubicBezTo>
                    <a:pt x="172" y="135"/>
                    <a:pt x="134" y="173"/>
                    <a:pt x="86" y="173"/>
                  </a:cubicBezTo>
                  <a:cubicBezTo>
                    <a:pt x="37" y="173"/>
                    <a:pt x="0" y="135"/>
                    <a:pt x="0" y="87"/>
                  </a:cubicBezTo>
                  <a:cubicBezTo>
                    <a:pt x="0" y="40"/>
                    <a:pt x="37" y="0"/>
                    <a:pt x="86" y="0"/>
                  </a:cubicBezTo>
                  <a:cubicBezTo>
                    <a:pt x="134" y="0"/>
                    <a:pt x="172" y="40"/>
                    <a:pt x="172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420" name="Freeform 45">
              <a:extLst>
                <a:ext uri="{FF2B5EF4-FFF2-40B4-BE49-F238E27FC236}">
                  <a16:creationId xmlns:a16="http://schemas.microsoft.com/office/drawing/2014/main" id="{63EBA5B0-191C-0142-B99A-18A6660778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07479" y="5188516"/>
              <a:ext cx="80265" cy="80260"/>
            </a:xfrm>
            <a:custGeom>
              <a:avLst/>
              <a:gdLst>
                <a:gd name="T0" fmla="*/ 74460 w 174"/>
                <a:gd name="T1" fmla="*/ 37445 h 174"/>
                <a:gd name="T2" fmla="*/ 74460 w 174"/>
                <a:gd name="T3" fmla="*/ 37445 h 174"/>
                <a:gd name="T4" fmla="*/ 37015 w 174"/>
                <a:gd name="T5" fmla="*/ 74459 h 174"/>
                <a:gd name="T6" fmla="*/ 37015 w 174"/>
                <a:gd name="T7" fmla="*/ 74459 h 174"/>
                <a:gd name="T8" fmla="*/ 0 w 174"/>
                <a:gd name="T9" fmla="*/ 37445 h 174"/>
                <a:gd name="T10" fmla="*/ 0 w 174"/>
                <a:gd name="T11" fmla="*/ 37445 h 174"/>
                <a:gd name="T12" fmla="*/ 37015 w 174"/>
                <a:gd name="T13" fmla="*/ 0 h 174"/>
                <a:gd name="T14" fmla="*/ 37015 w 174"/>
                <a:gd name="T15" fmla="*/ 0 h 174"/>
                <a:gd name="T16" fmla="*/ 74460 w 174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4">
                  <a:moveTo>
                    <a:pt x="173" y="87"/>
                  </a:moveTo>
                  <a:lnTo>
                    <a:pt x="173" y="87"/>
                  </a:lnTo>
                  <a:cubicBezTo>
                    <a:pt x="173" y="135"/>
                    <a:pt x="134" y="173"/>
                    <a:pt x="86" y="173"/>
                  </a:cubicBezTo>
                  <a:cubicBezTo>
                    <a:pt x="39" y="173"/>
                    <a:pt x="0" y="135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421" name="Freeform 46">
              <a:extLst>
                <a:ext uri="{FF2B5EF4-FFF2-40B4-BE49-F238E27FC236}">
                  <a16:creationId xmlns:a16="http://schemas.microsoft.com/office/drawing/2014/main" id="{CDFE11AC-FF9D-664D-A711-093C82234E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737648" y="4471007"/>
              <a:ext cx="80264" cy="82319"/>
            </a:xfrm>
            <a:custGeom>
              <a:avLst/>
              <a:gdLst>
                <a:gd name="T0" fmla="*/ 74459 w 174"/>
                <a:gd name="T1" fmla="*/ 38186 h 175"/>
                <a:gd name="T2" fmla="*/ 74459 w 174"/>
                <a:gd name="T3" fmla="*/ 38186 h 175"/>
                <a:gd name="T4" fmla="*/ 37445 w 174"/>
                <a:gd name="T5" fmla="*/ 76371 h 175"/>
                <a:gd name="T6" fmla="*/ 37445 w 174"/>
                <a:gd name="T7" fmla="*/ 76371 h 175"/>
                <a:gd name="T8" fmla="*/ 0 w 174"/>
                <a:gd name="T9" fmla="*/ 38186 h 175"/>
                <a:gd name="T10" fmla="*/ 0 w 174"/>
                <a:gd name="T11" fmla="*/ 38186 h 175"/>
                <a:gd name="T12" fmla="*/ 37445 w 174"/>
                <a:gd name="T13" fmla="*/ 0 h 175"/>
                <a:gd name="T14" fmla="*/ 37445 w 174"/>
                <a:gd name="T15" fmla="*/ 0 h 175"/>
                <a:gd name="T16" fmla="*/ 74459 w 174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5">
                  <a:moveTo>
                    <a:pt x="173" y="87"/>
                  </a:moveTo>
                  <a:lnTo>
                    <a:pt x="173" y="87"/>
                  </a:lnTo>
                  <a:cubicBezTo>
                    <a:pt x="173" y="136"/>
                    <a:pt x="135" y="174"/>
                    <a:pt x="87" y="174"/>
                  </a:cubicBezTo>
                  <a:cubicBezTo>
                    <a:pt x="39" y="174"/>
                    <a:pt x="0" y="136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3" y="39"/>
                    <a:pt x="173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422" name="Freeform 47">
              <a:extLst>
                <a:ext uri="{FF2B5EF4-FFF2-40B4-BE49-F238E27FC236}">
                  <a16:creationId xmlns:a16="http://schemas.microsoft.com/office/drawing/2014/main" id="{9DAC3E5A-ED08-C34E-A86A-8E11320B79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55297" y="5228449"/>
              <a:ext cx="80264" cy="80261"/>
            </a:xfrm>
            <a:custGeom>
              <a:avLst/>
              <a:gdLst>
                <a:gd name="T0" fmla="*/ 74459 w 174"/>
                <a:gd name="T1" fmla="*/ 37229 h 173"/>
                <a:gd name="T2" fmla="*/ 74459 w 174"/>
                <a:gd name="T3" fmla="*/ 37229 h 173"/>
                <a:gd name="T4" fmla="*/ 37014 w 174"/>
                <a:gd name="T5" fmla="*/ 74457 h 173"/>
                <a:gd name="T6" fmla="*/ 37014 w 174"/>
                <a:gd name="T7" fmla="*/ 74457 h 173"/>
                <a:gd name="T8" fmla="*/ 0 w 174"/>
                <a:gd name="T9" fmla="*/ 37229 h 173"/>
                <a:gd name="T10" fmla="*/ 0 w 174"/>
                <a:gd name="T11" fmla="*/ 37229 h 173"/>
                <a:gd name="T12" fmla="*/ 37014 w 174"/>
                <a:gd name="T13" fmla="*/ 0 h 173"/>
                <a:gd name="T14" fmla="*/ 37014 w 174"/>
                <a:gd name="T15" fmla="*/ 0 h 173"/>
                <a:gd name="T16" fmla="*/ 74459 w 174"/>
                <a:gd name="T17" fmla="*/ 37229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3">
                  <a:moveTo>
                    <a:pt x="173" y="86"/>
                  </a:moveTo>
                  <a:lnTo>
                    <a:pt x="173" y="86"/>
                  </a:lnTo>
                  <a:cubicBezTo>
                    <a:pt x="173" y="133"/>
                    <a:pt x="134" y="172"/>
                    <a:pt x="86" y="172"/>
                  </a:cubicBezTo>
                  <a:cubicBezTo>
                    <a:pt x="38" y="172"/>
                    <a:pt x="0" y="133"/>
                    <a:pt x="0" y="86"/>
                  </a:cubicBezTo>
                  <a:cubicBezTo>
                    <a:pt x="0" y="38"/>
                    <a:pt x="38" y="0"/>
                    <a:pt x="86" y="0"/>
                  </a:cubicBezTo>
                  <a:cubicBezTo>
                    <a:pt x="134" y="0"/>
                    <a:pt x="173" y="38"/>
                    <a:pt x="173" y="86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423" name="Freeform 48">
              <a:extLst>
                <a:ext uri="{FF2B5EF4-FFF2-40B4-BE49-F238E27FC236}">
                  <a16:creationId xmlns:a16="http://schemas.microsoft.com/office/drawing/2014/main" id="{49DD11BF-96B6-B14A-B401-E430E8907A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89998" y="5817030"/>
              <a:ext cx="80264" cy="80261"/>
            </a:xfrm>
            <a:custGeom>
              <a:avLst/>
              <a:gdLst>
                <a:gd name="T0" fmla="*/ 74456 w 173"/>
                <a:gd name="T1" fmla="*/ 37015 h 174"/>
                <a:gd name="T2" fmla="*/ 74456 w 173"/>
                <a:gd name="T3" fmla="*/ 37015 h 174"/>
                <a:gd name="T4" fmla="*/ 37661 w 173"/>
                <a:gd name="T5" fmla="*/ 74460 h 174"/>
                <a:gd name="T6" fmla="*/ 37661 w 173"/>
                <a:gd name="T7" fmla="*/ 74460 h 174"/>
                <a:gd name="T8" fmla="*/ 0 w 173"/>
                <a:gd name="T9" fmla="*/ 37015 h 174"/>
                <a:gd name="T10" fmla="*/ 0 w 173"/>
                <a:gd name="T11" fmla="*/ 37015 h 174"/>
                <a:gd name="T12" fmla="*/ 37661 w 173"/>
                <a:gd name="T13" fmla="*/ 0 h 174"/>
                <a:gd name="T14" fmla="*/ 37661 w 173"/>
                <a:gd name="T15" fmla="*/ 0 h 174"/>
                <a:gd name="T16" fmla="*/ 74456 w 173"/>
                <a:gd name="T17" fmla="*/ 3701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4">
                  <a:moveTo>
                    <a:pt x="172" y="86"/>
                  </a:moveTo>
                  <a:lnTo>
                    <a:pt x="172" y="86"/>
                  </a:lnTo>
                  <a:cubicBezTo>
                    <a:pt x="172" y="134"/>
                    <a:pt x="134" y="173"/>
                    <a:pt x="87" y="173"/>
                  </a:cubicBezTo>
                  <a:cubicBezTo>
                    <a:pt x="39" y="173"/>
                    <a:pt x="0" y="134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4" y="0"/>
                    <a:pt x="172" y="39"/>
                    <a:pt x="172" y="86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424" name="Freeform 49">
              <a:extLst>
                <a:ext uri="{FF2B5EF4-FFF2-40B4-BE49-F238E27FC236}">
                  <a16:creationId xmlns:a16="http://schemas.microsoft.com/office/drawing/2014/main" id="{1284F410-8D72-F049-808A-18C001A2C3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71076" y="5999357"/>
              <a:ext cx="80264" cy="82319"/>
            </a:xfrm>
            <a:custGeom>
              <a:avLst/>
              <a:gdLst>
                <a:gd name="T0" fmla="*/ 74456 w 173"/>
                <a:gd name="T1" fmla="*/ 38186 h 175"/>
                <a:gd name="T2" fmla="*/ 74456 w 173"/>
                <a:gd name="T3" fmla="*/ 38186 h 175"/>
                <a:gd name="T4" fmla="*/ 37228 w 173"/>
                <a:gd name="T5" fmla="*/ 76371 h 175"/>
                <a:gd name="T6" fmla="*/ 37228 w 173"/>
                <a:gd name="T7" fmla="*/ 76371 h 175"/>
                <a:gd name="T8" fmla="*/ 0 w 173"/>
                <a:gd name="T9" fmla="*/ 38186 h 175"/>
                <a:gd name="T10" fmla="*/ 0 w 173"/>
                <a:gd name="T11" fmla="*/ 38186 h 175"/>
                <a:gd name="T12" fmla="*/ 37228 w 173"/>
                <a:gd name="T13" fmla="*/ 0 h 175"/>
                <a:gd name="T14" fmla="*/ 37228 w 173"/>
                <a:gd name="T15" fmla="*/ 0 h 175"/>
                <a:gd name="T16" fmla="*/ 74456 w 173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5">
                  <a:moveTo>
                    <a:pt x="172" y="87"/>
                  </a:moveTo>
                  <a:lnTo>
                    <a:pt x="172" y="87"/>
                  </a:lnTo>
                  <a:cubicBezTo>
                    <a:pt x="172" y="135"/>
                    <a:pt x="133" y="174"/>
                    <a:pt x="86" y="174"/>
                  </a:cubicBezTo>
                  <a:cubicBezTo>
                    <a:pt x="39" y="174"/>
                    <a:pt x="0" y="135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3" y="0"/>
                    <a:pt x="172" y="39"/>
                    <a:pt x="172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425" name="Freeform 50">
              <a:extLst>
                <a:ext uri="{FF2B5EF4-FFF2-40B4-BE49-F238E27FC236}">
                  <a16:creationId xmlns:a16="http://schemas.microsoft.com/office/drawing/2014/main" id="{E6D2AAF1-D1C2-7A48-AD1F-9B8EEE5063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94183" y="5870786"/>
              <a:ext cx="80264" cy="80261"/>
            </a:xfrm>
            <a:custGeom>
              <a:avLst/>
              <a:gdLst>
                <a:gd name="T0" fmla="*/ 74459 w 174"/>
                <a:gd name="T1" fmla="*/ 37661 h 173"/>
                <a:gd name="T2" fmla="*/ 74459 w 174"/>
                <a:gd name="T3" fmla="*/ 37661 h 173"/>
                <a:gd name="T4" fmla="*/ 37445 w 174"/>
                <a:gd name="T5" fmla="*/ 74457 h 173"/>
                <a:gd name="T6" fmla="*/ 37445 w 174"/>
                <a:gd name="T7" fmla="*/ 74457 h 173"/>
                <a:gd name="T8" fmla="*/ 0 w 174"/>
                <a:gd name="T9" fmla="*/ 37661 h 173"/>
                <a:gd name="T10" fmla="*/ 0 w 174"/>
                <a:gd name="T11" fmla="*/ 37661 h 173"/>
                <a:gd name="T12" fmla="*/ 37445 w 174"/>
                <a:gd name="T13" fmla="*/ 0 h 173"/>
                <a:gd name="T14" fmla="*/ 37445 w 174"/>
                <a:gd name="T15" fmla="*/ 0 h 173"/>
                <a:gd name="T16" fmla="*/ 74459 w 174"/>
                <a:gd name="T17" fmla="*/ 37661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3">
                  <a:moveTo>
                    <a:pt x="173" y="87"/>
                  </a:moveTo>
                  <a:lnTo>
                    <a:pt x="173" y="87"/>
                  </a:lnTo>
                  <a:cubicBezTo>
                    <a:pt x="173" y="134"/>
                    <a:pt x="135" y="172"/>
                    <a:pt x="87" y="172"/>
                  </a:cubicBezTo>
                  <a:cubicBezTo>
                    <a:pt x="39" y="172"/>
                    <a:pt x="0" y="134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3" y="39"/>
                    <a:pt x="173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426" name="Freeform 51">
              <a:extLst>
                <a:ext uri="{FF2B5EF4-FFF2-40B4-BE49-F238E27FC236}">
                  <a16:creationId xmlns:a16="http://schemas.microsoft.com/office/drawing/2014/main" id="{C6D084DE-CA99-D84D-AD37-0803737CB8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91647" y="6335889"/>
              <a:ext cx="80265" cy="80261"/>
            </a:xfrm>
            <a:custGeom>
              <a:avLst/>
              <a:gdLst>
                <a:gd name="T0" fmla="*/ 74460 w 174"/>
                <a:gd name="T1" fmla="*/ 37445 h 174"/>
                <a:gd name="T2" fmla="*/ 74460 w 174"/>
                <a:gd name="T3" fmla="*/ 37445 h 174"/>
                <a:gd name="T4" fmla="*/ 37015 w 174"/>
                <a:gd name="T5" fmla="*/ 74460 h 174"/>
                <a:gd name="T6" fmla="*/ 37015 w 174"/>
                <a:gd name="T7" fmla="*/ 74460 h 174"/>
                <a:gd name="T8" fmla="*/ 0 w 174"/>
                <a:gd name="T9" fmla="*/ 37445 h 174"/>
                <a:gd name="T10" fmla="*/ 0 w 174"/>
                <a:gd name="T11" fmla="*/ 37445 h 174"/>
                <a:gd name="T12" fmla="*/ 37015 w 174"/>
                <a:gd name="T13" fmla="*/ 0 h 174"/>
                <a:gd name="T14" fmla="*/ 37015 w 174"/>
                <a:gd name="T15" fmla="*/ 0 h 174"/>
                <a:gd name="T16" fmla="*/ 74460 w 174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4">
                  <a:moveTo>
                    <a:pt x="173" y="87"/>
                  </a:moveTo>
                  <a:lnTo>
                    <a:pt x="173" y="87"/>
                  </a:lnTo>
                  <a:cubicBezTo>
                    <a:pt x="173" y="134"/>
                    <a:pt x="134" y="173"/>
                    <a:pt x="86" y="173"/>
                  </a:cubicBezTo>
                  <a:cubicBezTo>
                    <a:pt x="39" y="173"/>
                    <a:pt x="0" y="134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</a:path>
              </a:pathLst>
            </a:custGeom>
            <a:solidFill>
              <a:srgbClr val="1B764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427" name="Freeform 52">
              <a:extLst>
                <a:ext uri="{FF2B5EF4-FFF2-40B4-BE49-F238E27FC236}">
                  <a16:creationId xmlns:a16="http://schemas.microsoft.com/office/drawing/2014/main" id="{1A60CBFB-D569-5F4D-80F1-9C4C9F73FA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89722" y="4462776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1" y="104"/>
                    <a:pt x="52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5" y="23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428" name="Freeform 53">
              <a:extLst>
                <a:ext uri="{FF2B5EF4-FFF2-40B4-BE49-F238E27FC236}">
                  <a16:creationId xmlns:a16="http://schemas.microsoft.com/office/drawing/2014/main" id="{CC961B51-0FDD-D245-B170-275C7A2A4F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60854" y="6291839"/>
              <a:ext cx="49394" cy="49391"/>
            </a:xfrm>
            <a:custGeom>
              <a:avLst/>
              <a:gdLst>
                <a:gd name="T0" fmla="*/ 45651 w 106"/>
                <a:gd name="T1" fmla="*/ 23043 h 106"/>
                <a:gd name="T2" fmla="*/ 45651 w 106"/>
                <a:gd name="T3" fmla="*/ 23043 h 106"/>
                <a:gd name="T4" fmla="*/ 23043 w 106"/>
                <a:gd name="T5" fmla="*/ 45651 h 106"/>
                <a:gd name="T6" fmla="*/ 23043 w 106"/>
                <a:gd name="T7" fmla="*/ 45651 h 106"/>
                <a:gd name="T8" fmla="*/ 0 w 106"/>
                <a:gd name="T9" fmla="*/ 23043 h 106"/>
                <a:gd name="T10" fmla="*/ 0 w 106"/>
                <a:gd name="T11" fmla="*/ 23043 h 106"/>
                <a:gd name="T12" fmla="*/ 23043 w 106"/>
                <a:gd name="T13" fmla="*/ 0 h 106"/>
                <a:gd name="T14" fmla="*/ 23043 w 106"/>
                <a:gd name="T15" fmla="*/ 0 h 106"/>
                <a:gd name="T16" fmla="*/ 45651 w 106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6">
                  <a:moveTo>
                    <a:pt x="105" y="53"/>
                  </a:moveTo>
                  <a:lnTo>
                    <a:pt x="105" y="53"/>
                  </a:lnTo>
                  <a:cubicBezTo>
                    <a:pt x="105" y="81"/>
                    <a:pt x="81" y="105"/>
                    <a:pt x="53" y="105"/>
                  </a:cubicBezTo>
                  <a:cubicBezTo>
                    <a:pt x="24" y="105"/>
                    <a:pt x="0" y="81"/>
                    <a:pt x="0" y="53"/>
                  </a:cubicBezTo>
                  <a:cubicBezTo>
                    <a:pt x="0" y="22"/>
                    <a:pt x="24" y="0"/>
                    <a:pt x="53" y="0"/>
                  </a:cubicBezTo>
                  <a:cubicBezTo>
                    <a:pt x="81" y="0"/>
                    <a:pt x="105" y="22"/>
                    <a:pt x="105" y="53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429" name="Freeform 54">
              <a:extLst>
                <a:ext uri="{FF2B5EF4-FFF2-40B4-BE49-F238E27FC236}">
                  <a16:creationId xmlns:a16="http://schemas.microsoft.com/office/drawing/2014/main" id="{AE6AA7D0-E360-7745-8C09-16EFD18BDA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90823" y="5061754"/>
              <a:ext cx="49394" cy="49391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0"/>
                    <a:pt x="82" y="104"/>
                    <a:pt x="52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2" y="0"/>
                    <a:pt x="104" y="23"/>
                    <a:pt x="104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430" name="Freeform 55">
              <a:extLst>
                <a:ext uri="{FF2B5EF4-FFF2-40B4-BE49-F238E27FC236}">
                  <a16:creationId xmlns:a16="http://schemas.microsoft.com/office/drawing/2014/main" id="{D45A8113-23CB-F24A-9DE6-9E7765F5AC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41166" y="5874652"/>
              <a:ext cx="49394" cy="49391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1"/>
                    <a:pt x="80" y="104"/>
                    <a:pt x="52" y="104"/>
                  </a:cubicBezTo>
                  <a:cubicBezTo>
                    <a:pt x="23" y="104"/>
                    <a:pt x="0" y="81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0" y="0"/>
                    <a:pt x="104" y="23"/>
                    <a:pt x="104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431" name="Freeform 56">
              <a:extLst>
                <a:ext uri="{FF2B5EF4-FFF2-40B4-BE49-F238E27FC236}">
                  <a16:creationId xmlns:a16="http://schemas.microsoft.com/office/drawing/2014/main" id="{CB666888-88F7-5540-856A-6A805BDA30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668571" y="5712073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3043 w 106"/>
                <a:gd name="T5" fmla="*/ 45647 h 105"/>
                <a:gd name="T6" fmla="*/ 23043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3043 w 106"/>
                <a:gd name="T13" fmla="*/ 0 h 105"/>
                <a:gd name="T14" fmla="*/ 23043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1" y="104"/>
                    <a:pt x="53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4"/>
                    <a:pt x="23" y="0"/>
                    <a:pt x="53" y="0"/>
                  </a:cubicBezTo>
                  <a:cubicBezTo>
                    <a:pt x="81" y="0"/>
                    <a:pt x="105" y="24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432" name="Freeform 57">
              <a:extLst>
                <a:ext uri="{FF2B5EF4-FFF2-40B4-BE49-F238E27FC236}">
                  <a16:creationId xmlns:a16="http://schemas.microsoft.com/office/drawing/2014/main" id="{0CD5804F-8B4A-DF42-BF1B-5218D7ED5B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58647" y="6133956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3043 w 106"/>
                <a:gd name="T5" fmla="*/ 45647 h 105"/>
                <a:gd name="T6" fmla="*/ 23043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3043 w 106"/>
                <a:gd name="T13" fmla="*/ 0 h 105"/>
                <a:gd name="T14" fmla="*/ 23043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2" y="104"/>
                    <a:pt x="53" y="104"/>
                  </a:cubicBezTo>
                  <a:cubicBezTo>
                    <a:pt x="24" y="104"/>
                    <a:pt x="0" y="81"/>
                    <a:pt x="0" y="52"/>
                  </a:cubicBezTo>
                  <a:cubicBezTo>
                    <a:pt x="0" y="24"/>
                    <a:pt x="24" y="0"/>
                    <a:pt x="53" y="0"/>
                  </a:cubicBezTo>
                  <a:cubicBezTo>
                    <a:pt x="82" y="0"/>
                    <a:pt x="105" y="24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433" name="Freeform 58">
              <a:extLst>
                <a:ext uri="{FF2B5EF4-FFF2-40B4-BE49-F238E27FC236}">
                  <a16:creationId xmlns:a16="http://schemas.microsoft.com/office/drawing/2014/main" id="{61F4645D-1F01-EF49-8713-07D7D903A7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93550" y="5013588"/>
              <a:ext cx="49394" cy="49391"/>
            </a:xfrm>
            <a:custGeom>
              <a:avLst/>
              <a:gdLst>
                <a:gd name="T0" fmla="*/ 45651 w 106"/>
                <a:gd name="T1" fmla="*/ 22608 h 106"/>
                <a:gd name="T2" fmla="*/ 45651 w 106"/>
                <a:gd name="T3" fmla="*/ 22608 h 106"/>
                <a:gd name="T4" fmla="*/ 23043 w 106"/>
                <a:gd name="T5" fmla="*/ 45651 h 106"/>
                <a:gd name="T6" fmla="*/ 23043 w 106"/>
                <a:gd name="T7" fmla="*/ 45651 h 106"/>
                <a:gd name="T8" fmla="*/ 0 w 106"/>
                <a:gd name="T9" fmla="*/ 22608 h 106"/>
                <a:gd name="T10" fmla="*/ 0 w 106"/>
                <a:gd name="T11" fmla="*/ 22608 h 106"/>
                <a:gd name="T12" fmla="*/ 23043 w 106"/>
                <a:gd name="T13" fmla="*/ 0 h 106"/>
                <a:gd name="T14" fmla="*/ 23043 w 106"/>
                <a:gd name="T15" fmla="*/ 0 h 106"/>
                <a:gd name="T16" fmla="*/ 45651 w 106"/>
                <a:gd name="T17" fmla="*/ 22608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6">
                  <a:moveTo>
                    <a:pt x="105" y="52"/>
                  </a:moveTo>
                  <a:lnTo>
                    <a:pt x="105" y="52"/>
                  </a:lnTo>
                  <a:cubicBezTo>
                    <a:pt x="105" y="82"/>
                    <a:pt x="81" y="105"/>
                    <a:pt x="53" y="105"/>
                  </a:cubicBezTo>
                  <a:cubicBezTo>
                    <a:pt x="23" y="105"/>
                    <a:pt x="0" y="82"/>
                    <a:pt x="0" y="52"/>
                  </a:cubicBezTo>
                  <a:cubicBezTo>
                    <a:pt x="0" y="24"/>
                    <a:pt x="23" y="0"/>
                    <a:pt x="53" y="0"/>
                  </a:cubicBezTo>
                  <a:cubicBezTo>
                    <a:pt x="81" y="0"/>
                    <a:pt x="105" y="24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434" name="Freeform 59">
              <a:extLst>
                <a:ext uri="{FF2B5EF4-FFF2-40B4-BE49-F238E27FC236}">
                  <a16:creationId xmlns:a16="http://schemas.microsoft.com/office/drawing/2014/main" id="{B06118BE-6DDD-F448-A61A-4AB72E1B54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12360" y="5086449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3043 w 106"/>
                <a:gd name="T5" fmla="*/ 45647 h 105"/>
                <a:gd name="T6" fmla="*/ 23043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3043 w 106"/>
                <a:gd name="T13" fmla="*/ 0 h 105"/>
                <a:gd name="T14" fmla="*/ 23043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1" y="104"/>
                    <a:pt x="53" y="104"/>
                  </a:cubicBezTo>
                  <a:cubicBezTo>
                    <a:pt x="24" y="104"/>
                    <a:pt x="0" y="80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1" y="0"/>
                    <a:pt x="105" y="23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435" name="Freeform 60">
              <a:extLst>
                <a:ext uri="{FF2B5EF4-FFF2-40B4-BE49-F238E27FC236}">
                  <a16:creationId xmlns:a16="http://schemas.microsoft.com/office/drawing/2014/main" id="{F8D5A1A2-5468-6A46-9884-0768FC3F75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15141" y="5830604"/>
              <a:ext cx="49394" cy="49391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0"/>
                    <a:pt x="80" y="104"/>
                    <a:pt x="52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80" y="0"/>
                    <a:pt x="104" y="24"/>
                    <a:pt x="104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436" name="Freeform 61">
              <a:extLst>
                <a:ext uri="{FF2B5EF4-FFF2-40B4-BE49-F238E27FC236}">
                  <a16:creationId xmlns:a16="http://schemas.microsoft.com/office/drawing/2014/main" id="{BD14FA8A-3ECC-6546-8561-ACC8FFF1C6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51809" y="6391453"/>
              <a:ext cx="49394" cy="49391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2"/>
                    <a:pt x="81" y="104"/>
                    <a:pt x="52" y="104"/>
                  </a:cubicBezTo>
                  <a:cubicBezTo>
                    <a:pt x="23" y="104"/>
                    <a:pt x="0" y="82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4" y="23"/>
                    <a:pt x="104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437" name="Freeform 62">
              <a:extLst>
                <a:ext uri="{FF2B5EF4-FFF2-40B4-BE49-F238E27FC236}">
                  <a16:creationId xmlns:a16="http://schemas.microsoft.com/office/drawing/2014/main" id="{17F23ED8-3BB6-064F-8DF7-A1A7631645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68092" y="6485871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2" y="104"/>
                    <a:pt x="52" y="104"/>
                  </a:cubicBezTo>
                  <a:cubicBezTo>
                    <a:pt x="24" y="104"/>
                    <a:pt x="0" y="80"/>
                    <a:pt x="0" y="52"/>
                  </a:cubicBezTo>
                  <a:cubicBezTo>
                    <a:pt x="0" y="23"/>
                    <a:pt x="24" y="0"/>
                    <a:pt x="52" y="0"/>
                  </a:cubicBezTo>
                  <a:cubicBezTo>
                    <a:pt x="82" y="0"/>
                    <a:pt x="105" y="23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438" name="Freeform 63">
              <a:extLst>
                <a:ext uri="{FF2B5EF4-FFF2-40B4-BE49-F238E27FC236}">
                  <a16:creationId xmlns:a16="http://schemas.microsoft.com/office/drawing/2014/main" id="{F4E7E132-6E7C-D34B-8ED5-9F683F534F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63222" y="4656332"/>
              <a:ext cx="578319" cy="279884"/>
            </a:xfrm>
            <a:custGeom>
              <a:avLst/>
              <a:gdLst>
                <a:gd name="T0" fmla="*/ 408292 w 1237"/>
                <a:gd name="T1" fmla="*/ 260719 h 600"/>
                <a:gd name="T2" fmla="*/ 131299 w 1237"/>
                <a:gd name="T3" fmla="*/ 260719 h 600"/>
                <a:gd name="T4" fmla="*/ 131299 w 1237"/>
                <a:gd name="T5" fmla="*/ 260719 h 600"/>
                <a:gd name="T6" fmla="*/ 0 w 1237"/>
                <a:gd name="T7" fmla="*/ 129706 h 600"/>
                <a:gd name="T8" fmla="*/ 0 w 1237"/>
                <a:gd name="T9" fmla="*/ 129706 h 600"/>
                <a:gd name="T10" fmla="*/ 0 w 1237"/>
                <a:gd name="T11" fmla="*/ 129706 h 600"/>
                <a:gd name="T12" fmla="*/ 131299 w 1237"/>
                <a:gd name="T13" fmla="*/ 0 h 600"/>
                <a:gd name="T14" fmla="*/ 408292 w 1237"/>
                <a:gd name="T15" fmla="*/ 0 h 600"/>
                <a:gd name="T16" fmla="*/ 408292 w 1237"/>
                <a:gd name="T17" fmla="*/ 0 h 600"/>
                <a:gd name="T18" fmla="*/ 539155 w 1237"/>
                <a:gd name="T19" fmla="*/ 129706 h 600"/>
                <a:gd name="T20" fmla="*/ 539155 w 1237"/>
                <a:gd name="T21" fmla="*/ 129706 h 600"/>
                <a:gd name="T22" fmla="*/ 539155 w 1237"/>
                <a:gd name="T23" fmla="*/ 129706 h 600"/>
                <a:gd name="T24" fmla="*/ 408292 w 1237"/>
                <a:gd name="T25" fmla="*/ 260719 h 600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237" h="600">
                  <a:moveTo>
                    <a:pt x="936" y="599"/>
                  </a:moveTo>
                  <a:lnTo>
                    <a:pt x="301" y="599"/>
                  </a:lnTo>
                  <a:cubicBezTo>
                    <a:pt x="135" y="599"/>
                    <a:pt x="0" y="464"/>
                    <a:pt x="0" y="298"/>
                  </a:cubicBezTo>
                  <a:cubicBezTo>
                    <a:pt x="0" y="133"/>
                    <a:pt x="135" y="0"/>
                    <a:pt x="301" y="0"/>
                  </a:cubicBezTo>
                  <a:lnTo>
                    <a:pt x="936" y="0"/>
                  </a:lnTo>
                  <a:cubicBezTo>
                    <a:pt x="1101" y="0"/>
                    <a:pt x="1236" y="133"/>
                    <a:pt x="1236" y="298"/>
                  </a:cubicBezTo>
                  <a:cubicBezTo>
                    <a:pt x="1236" y="464"/>
                    <a:pt x="1101" y="599"/>
                    <a:pt x="936" y="599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439" name="Freeform 64">
              <a:extLst>
                <a:ext uri="{FF2B5EF4-FFF2-40B4-BE49-F238E27FC236}">
                  <a16:creationId xmlns:a16="http://schemas.microsoft.com/office/drawing/2014/main" id="{AEC6A776-EA71-7741-96D0-64693EC5EB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530272" y="6300902"/>
              <a:ext cx="979642" cy="559769"/>
            </a:xfrm>
            <a:custGeom>
              <a:avLst/>
              <a:gdLst>
                <a:gd name="T0" fmla="*/ 783524 w 2101"/>
                <a:gd name="T1" fmla="*/ 260719 h 1200"/>
                <a:gd name="T2" fmla="*/ 406771 w 2101"/>
                <a:gd name="T3" fmla="*/ 260719 h 1200"/>
                <a:gd name="T4" fmla="*/ 406771 w 2101"/>
                <a:gd name="T5" fmla="*/ 260719 h 1200"/>
                <a:gd name="T6" fmla="*/ 537286 w 2101"/>
                <a:gd name="T7" fmla="*/ 130142 h 1200"/>
                <a:gd name="T8" fmla="*/ 537286 w 2101"/>
                <a:gd name="T9" fmla="*/ 130142 h 1200"/>
                <a:gd name="T10" fmla="*/ 406771 w 2101"/>
                <a:gd name="T11" fmla="*/ 0 h 1200"/>
                <a:gd name="T12" fmla="*/ 130515 w 2101"/>
                <a:gd name="T13" fmla="*/ 0 h 1200"/>
                <a:gd name="T14" fmla="*/ 130515 w 2101"/>
                <a:gd name="T15" fmla="*/ 0 h 1200"/>
                <a:gd name="T16" fmla="*/ 0 w 2101"/>
                <a:gd name="T17" fmla="*/ 130142 h 1200"/>
                <a:gd name="T18" fmla="*/ 0 w 2101"/>
                <a:gd name="T19" fmla="*/ 130142 h 1200"/>
                <a:gd name="T20" fmla="*/ 130515 w 2101"/>
                <a:gd name="T21" fmla="*/ 260719 h 1200"/>
                <a:gd name="T22" fmla="*/ 226226 w 2101"/>
                <a:gd name="T23" fmla="*/ 260719 h 1200"/>
                <a:gd name="T24" fmla="*/ 226226 w 2101"/>
                <a:gd name="T25" fmla="*/ 260719 h 1200"/>
                <a:gd name="T26" fmla="*/ 95711 w 2101"/>
                <a:gd name="T27" fmla="*/ 391296 h 1200"/>
                <a:gd name="T28" fmla="*/ 95711 w 2101"/>
                <a:gd name="T29" fmla="*/ 391296 h 1200"/>
                <a:gd name="T30" fmla="*/ 226226 w 2101"/>
                <a:gd name="T31" fmla="*/ 521873 h 1200"/>
                <a:gd name="T32" fmla="*/ 783524 w 2101"/>
                <a:gd name="T33" fmla="*/ 521873 h 1200"/>
                <a:gd name="T34" fmla="*/ 783524 w 2101"/>
                <a:gd name="T35" fmla="*/ 521873 h 1200"/>
                <a:gd name="T36" fmla="*/ 913604 w 2101"/>
                <a:gd name="T37" fmla="*/ 391296 h 1200"/>
                <a:gd name="T38" fmla="*/ 913604 w 2101"/>
                <a:gd name="T39" fmla="*/ 391296 h 1200"/>
                <a:gd name="T40" fmla="*/ 783524 w 2101"/>
                <a:gd name="T41" fmla="*/ 260719 h 1200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2101" h="1200">
                  <a:moveTo>
                    <a:pt x="1801" y="599"/>
                  </a:moveTo>
                  <a:lnTo>
                    <a:pt x="935" y="599"/>
                  </a:lnTo>
                  <a:cubicBezTo>
                    <a:pt x="1101" y="599"/>
                    <a:pt x="1235" y="465"/>
                    <a:pt x="1235" y="299"/>
                  </a:cubicBezTo>
                  <a:cubicBezTo>
                    <a:pt x="1235" y="134"/>
                    <a:pt x="1101" y="0"/>
                    <a:pt x="935" y="0"/>
                  </a:cubicBezTo>
                  <a:lnTo>
                    <a:pt x="300" y="0"/>
                  </a:lnTo>
                  <a:cubicBezTo>
                    <a:pt x="134" y="0"/>
                    <a:pt x="0" y="134"/>
                    <a:pt x="0" y="299"/>
                  </a:cubicBezTo>
                  <a:cubicBezTo>
                    <a:pt x="0" y="465"/>
                    <a:pt x="134" y="599"/>
                    <a:pt x="300" y="599"/>
                  </a:cubicBezTo>
                  <a:lnTo>
                    <a:pt x="520" y="599"/>
                  </a:lnTo>
                  <a:cubicBezTo>
                    <a:pt x="354" y="599"/>
                    <a:pt x="220" y="733"/>
                    <a:pt x="220" y="899"/>
                  </a:cubicBezTo>
                  <a:cubicBezTo>
                    <a:pt x="220" y="1065"/>
                    <a:pt x="354" y="1199"/>
                    <a:pt x="520" y="1199"/>
                  </a:cubicBezTo>
                  <a:lnTo>
                    <a:pt x="1801" y="1199"/>
                  </a:lnTo>
                  <a:cubicBezTo>
                    <a:pt x="1967" y="1199"/>
                    <a:pt x="2100" y="1065"/>
                    <a:pt x="2100" y="899"/>
                  </a:cubicBezTo>
                  <a:cubicBezTo>
                    <a:pt x="2100" y="733"/>
                    <a:pt x="1967" y="599"/>
                    <a:pt x="1801" y="599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440" name="Freeform 65">
              <a:extLst>
                <a:ext uri="{FF2B5EF4-FFF2-40B4-BE49-F238E27FC236}">
                  <a16:creationId xmlns:a16="http://schemas.microsoft.com/office/drawing/2014/main" id="{6B3F94DB-A6B6-FE4B-80E7-93BB19818E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76129" y="5509560"/>
              <a:ext cx="576260" cy="279884"/>
            </a:xfrm>
            <a:custGeom>
              <a:avLst/>
              <a:gdLst>
                <a:gd name="T0" fmla="*/ 406733 w 1236"/>
                <a:gd name="T1" fmla="*/ 260719 h 601"/>
                <a:gd name="T2" fmla="*/ 130067 w 1236"/>
                <a:gd name="T3" fmla="*/ 260719 h 601"/>
                <a:gd name="T4" fmla="*/ 130067 w 1236"/>
                <a:gd name="T5" fmla="*/ 260719 h 601"/>
                <a:gd name="T6" fmla="*/ 0 w 1236"/>
                <a:gd name="T7" fmla="*/ 130794 h 601"/>
                <a:gd name="T8" fmla="*/ 0 w 1236"/>
                <a:gd name="T9" fmla="*/ 130794 h 601"/>
                <a:gd name="T10" fmla="*/ 130067 w 1236"/>
                <a:gd name="T11" fmla="*/ 0 h 601"/>
                <a:gd name="T12" fmla="*/ 406733 w 1236"/>
                <a:gd name="T13" fmla="*/ 0 h 601"/>
                <a:gd name="T14" fmla="*/ 406733 w 1236"/>
                <a:gd name="T15" fmla="*/ 0 h 601"/>
                <a:gd name="T16" fmla="*/ 537235 w 1236"/>
                <a:gd name="T17" fmla="*/ 130794 h 601"/>
                <a:gd name="T18" fmla="*/ 537235 w 1236"/>
                <a:gd name="T19" fmla="*/ 130794 h 601"/>
                <a:gd name="T20" fmla="*/ 406733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5" y="600"/>
                  </a:moveTo>
                  <a:lnTo>
                    <a:pt x="299" y="600"/>
                  </a:lnTo>
                  <a:cubicBezTo>
                    <a:pt x="135" y="600"/>
                    <a:pt x="0" y="465"/>
                    <a:pt x="0" y="301"/>
                  </a:cubicBezTo>
                  <a:cubicBezTo>
                    <a:pt x="0" y="135"/>
                    <a:pt x="135" y="0"/>
                    <a:pt x="299" y="0"/>
                  </a:cubicBezTo>
                  <a:lnTo>
                    <a:pt x="935" y="0"/>
                  </a:lnTo>
                  <a:cubicBezTo>
                    <a:pt x="1101" y="0"/>
                    <a:pt x="1235" y="135"/>
                    <a:pt x="1235" y="301"/>
                  </a:cubicBezTo>
                  <a:cubicBezTo>
                    <a:pt x="1235" y="465"/>
                    <a:pt x="1101" y="600"/>
                    <a:pt x="935" y="600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441" name="Freeform 166">
              <a:extLst>
                <a:ext uri="{FF2B5EF4-FFF2-40B4-BE49-F238E27FC236}">
                  <a16:creationId xmlns:a16="http://schemas.microsoft.com/office/drawing/2014/main" id="{AC34334F-944B-9547-BB31-2367B309C4F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138307" y="351165"/>
              <a:ext cx="2791416" cy="2568925"/>
            </a:xfrm>
            <a:custGeom>
              <a:avLst/>
              <a:gdLst>
                <a:gd name="T0" fmla="*/ 2100336 w 5978"/>
                <a:gd name="T1" fmla="*/ 1767082 h 5502"/>
                <a:gd name="T2" fmla="*/ 1950499 w 5978"/>
                <a:gd name="T3" fmla="*/ 1641640 h 5502"/>
                <a:gd name="T4" fmla="*/ 2100336 w 5978"/>
                <a:gd name="T5" fmla="*/ 1517069 h 5502"/>
                <a:gd name="T6" fmla="*/ 2302006 w 5978"/>
                <a:gd name="T7" fmla="*/ 1517069 h 5502"/>
                <a:gd name="T8" fmla="*/ 2452279 w 5978"/>
                <a:gd name="T9" fmla="*/ 1359395 h 5502"/>
                <a:gd name="T10" fmla="*/ 2453151 w 5978"/>
                <a:gd name="T11" fmla="*/ 1202156 h 5502"/>
                <a:gd name="T12" fmla="*/ 2603423 w 5978"/>
                <a:gd name="T13" fmla="*/ 1044918 h 5502"/>
                <a:gd name="T14" fmla="*/ 2453151 w 5978"/>
                <a:gd name="T15" fmla="*/ 887243 h 5502"/>
                <a:gd name="T16" fmla="*/ 2034564 w 5978"/>
                <a:gd name="T17" fmla="*/ 887243 h 5502"/>
                <a:gd name="T18" fmla="*/ 1884291 w 5978"/>
                <a:gd name="T19" fmla="*/ 1044918 h 5502"/>
                <a:gd name="T20" fmla="*/ 1348536 w 5978"/>
                <a:gd name="T21" fmla="*/ 1202156 h 5502"/>
                <a:gd name="T22" fmla="*/ 1498809 w 5978"/>
                <a:gd name="T23" fmla="*/ 1044918 h 5502"/>
                <a:gd name="T24" fmla="*/ 1348536 w 5978"/>
                <a:gd name="T25" fmla="*/ 887243 h 5502"/>
                <a:gd name="T26" fmla="*/ 953471 w 5978"/>
                <a:gd name="T27" fmla="*/ 887243 h 5502"/>
                <a:gd name="T28" fmla="*/ 963053 w 5978"/>
                <a:gd name="T29" fmla="*/ 886808 h 5502"/>
                <a:gd name="T30" fmla="*/ 849804 w 5978"/>
                <a:gd name="T31" fmla="*/ 758317 h 5502"/>
                <a:gd name="T32" fmla="*/ 963053 w 5978"/>
                <a:gd name="T33" fmla="*/ 629825 h 5502"/>
                <a:gd name="T34" fmla="*/ 1223091 w 5978"/>
                <a:gd name="T35" fmla="*/ 628954 h 5502"/>
                <a:gd name="T36" fmla="*/ 1373364 w 5978"/>
                <a:gd name="T37" fmla="*/ 471716 h 5502"/>
                <a:gd name="T38" fmla="*/ 1223091 w 5978"/>
                <a:gd name="T39" fmla="*/ 314041 h 5502"/>
                <a:gd name="T40" fmla="*/ 1093290 w 5978"/>
                <a:gd name="T41" fmla="*/ 314041 h 5502"/>
                <a:gd name="T42" fmla="*/ 1243127 w 5978"/>
                <a:gd name="T43" fmla="*/ 157239 h 5502"/>
                <a:gd name="T44" fmla="*/ 727843 w 5978"/>
                <a:gd name="T45" fmla="*/ 0 h 5502"/>
                <a:gd name="T46" fmla="*/ 577571 w 5978"/>
                <a:gd name="T47" fmla="*/ 157239 h 5502"/>
                <a:gd name="T48" fmla="*/ 727843 w 5978"/>
                <a:gd name="T49" fmla="*/ 314041 h 5502"/>
                <a:gd name="T50" fmla="*/ 371980 w 5978"/>
                <a:gd name="T51" fmla="*/ 314041 h 5502"/>
                <a:gd name="T52" fmla="*/ 221707 w 5978"/>
                <a:gd name="T53" fmla="*/ 471716 h 5502"/>
                <a:gd name="T54" fmla="*/ 534013 w 5978"/>
                <a:gd name="T55" fmla="*/ 628954 h 5502"/>
                <a:gd name="T56" fmla="*/ 531400 w 5978"/>
                <a:gd name="T57" fmla="*/ 629390 h 5502"/>
                <a:gd name="T58" fmla="*/ 651183 w 5978"/>
                <a:gd name="T59" fmla="*/ 758317 h 5502"/>
                <a:gd name="T60" fmla="*/ 531400 w 5978"/>
                <a:gd name="T61" fmla="*/ 887243 h 5502"/>
                <a:gd name="T62" fmla="*/ 534013 w 5978"/>
                <a:gd name="T63" fmla="*/ 887243 h 5502"/>
                <a:gd name="T64" fmla="*/ 149837 w 5978"/>
                <a:gd name="T65" fmla="*/ 887243 h 5502"/>
                <a:gd name="T66" fmla="*/ 0 w 5978"/>
                <a:gd name="T67" fmla="*/ 1044918 h 5502"/>
                <a:gd name="T68" fmla="*/ 727843 w 5978"/>
                <a:gd name="T69" fmla="*/ 1202156 h 5502"/>
                <a:gd name="T70" fmla="*/ 577571 w 5978"/>
                <a:gd name="T71" fmla="*/ 1359395 h 5502"/>
                <a:gd name="T72" fmla="*/ 727843 w 5978"/>
                <a:gd name="T73" fmla="*/ 1517069 h 5502"/>
                <a:gd name="T74" fmla="*/ 1061928 w 5978"/>
                <a:gd name="T75" fmla="*/ 1517069 h 5502"/>
                <a:gd name="T76" fmla="*/ 1212201 w 5978"/>
                <a:gd name="T77" fmla="*/ 1641640 h 5502"/>
                <a:gd name="T78" fmla="*/ 848933 w 5978"/>
                <a:gd name="T79" fmla="*/ 1767082 h 5502"/>
                <a:gd name="T80" fmla="*/ 698660 w 5978"/>
                <a:gd name="T81" fmla="*/ 1924321 h 5502"/>
                <a:gd name="T82" fmla="*/ 848933 w 5978"/>
                <a:gd name="T83" fmla="*/ 2081124 h 5502"/>
                <a:gd name="T84" fmla="*/ 1801097 w 5978"/>
                <a:gd name="T85" fmla="*/ 2081124 h 5502"/>
                <a:gd name="T86" fmla="*/ 1651260 w 5978"/>
                <a:gd name="T87" fmla="*/ 2238362 h 5502"/>
                <a:gd name="T88" fmla="*/ 2220119 w 5978"/>
                <a:gd name="T89" fmla="*/ 2396036 h 5502"/>
                <a:gd name="T90" fmla="*/ 2369956 w 5978"/>
                <a:gd name="T91" fmla="*/ 2238362 h 5502"/>
                <a:gd name="T92" fmla="*/ 2220119 w 5978"/>
                <a:gd name="T93" fmla="*/ 2081124 h 5502"/>
                <a:gd name="T94" fmla="*/ 2453151 w 5978"/>
                <a:gd name="T95" fmla="*/ 2081124 h 5502"/>
                <a:gd name="T96" fmla="*/ 2603423 w 5978"/>
                <a:gd name="T97" fmla="*/ 1924321 h 5502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5978" h="5502">
                  <a:moveTo>
                    <a:pt x="5632" y="4057"/>
                  </a:moveTo>
                  <a:lnTo>
                    <a:pt x="4822" y="4057"/>
                  </a:lnTo>
                  <a:cubicBezTo>
                    <a:pt x="4632" y="4057"/>
                    <a:pt x="4478" y="3928"/>
                    <a:pt x="4478" y="3769"/>
                  </a:cubicBezTo>
                  <a:cubicBezTo>
                    <a:pt x="4478" y="3611"/>
                    <a:pt x="4632" y="3483"/>
                    <a:pt x="4822" y="3483"/>
                  </a:cubicBezTo>
                  <a:lnTo>
                    <a:pt x="5285" y="3483"/>
                  </a:lnTo>
                  <a:cubicBezTo>
                    <a:pt x="5476" y="3483"/>
                    <a:pt x="5630" y="3321"/>
                    <a:pt x="5630" y="3121"/>
                  </a:cubicBezTo>
                  <a:cubicBezTo>
                    <a:pt x="5630" y="2922"/>
                    <a:pt x="5476" y="2760"/>
                    <a:pt x="5285" y="2760"/>
                  </a:cubicBezTo>
                  <a:lnTo>
                    <a:pt x="5632" y="2760"/>
                  </a:lnTo>
                  <a:cubicBezTo>
                    <a:pt x="5823" y="2760"/>
                    <a:pt x="5977" y="2598"/>
                    <a:pt x="5977" y="2399"/>
                  </a:cubicBezTo>
                  <a:cubicBezTo>
                    <a:pt x="5977" y="2199"/>
                    <a:pt x="5823" y="2037"/>
                    <a:pt x="5632" y="2037"/>
                  </a:cubicBezTo>
                  <a:lnTo>
                    <a:pt x="4671" y="2037"/>
                  </a:lnTo>
                  <a:cubicBezTo>
                    <a:pt x="4480" y="2037"/>
                    <a:pt x="4326" y="2199"/>
                    <a:pt x="4326" y="2399"/>
                  </a:cubicBezTo>
                  <a:cubicBezTo>
                    <a:pt x="4326" y="2598"/>
                    <a:pt x="4480" y="2760"/>
                    <a:pt x="4671" y="2760"/>
                  </a:cubicBezTo>
                  <a:lnTo>
                    <a:pt x="3096" y="2760"/>
                  </a:lnTo>
                  <a:cubicBezTo>
                    <a:pt x="3285" y="2760"/>
                    <a:pt x="3441" y="2598"/>
                    <a:pt x="3441" y="2399"/>
                  </a:cubicBezTo>
                  <a:cubicBezTo>
                    <a:pt x="3441" y="2199"/>
                    <a:pt x="3285" y="2037"/>
                    <a:pt x="3096" y="2037"/>
                  </a:cubicBezTo>
                  <a:lnTo>
                    <a:pt x="2189" y="2037"/>
                  </a:lnTo>
                  <a:cubicBezTo>
                    <a:pt x="2195" y="2037"/>
                    <a:pt x="2204" y="2037"/>
                    <a:pt x="2211" y="2036"/>
                  </a:cubicBezTo>
                  <a:cubicBezTo>
                    <a:pt x="2066" y="2023"/>
                    <a:pt x="1951" y="1896"/>
                    <a:pt x="1951" y="1741"/>
                  </a:cubicBezTo>
                  <a:cubicBezTo>
                    <a:pt x="1951" y="1585"/>
                    <a:pt x="2066" y="1458"/>
                    <a:pt x="2211" y="1446"/>
                  </a:cubicBezTo>
                  <a:cubicBezTo>
                    <a:pt x="2204" y="1445"/>
                    <a:pt x="2195" y="1444"/>
                    <a:pt x="2189" y="1444"/>
                  </a:cubicBezTo>
                  <a:lnTo>
                    <a:pt x="2808" y="1444"/>
                  </a:lnTo>
                  <a:cubicBezTo>
                    <a:pt x="2998" y="1444"/>
                    <a:pt x="3153" y="1282"/>
                    <a:pt x="3153" y="1083"/>
                  </a:cubicBezTo>
                  <a:cubicBezTo>
                    <a:pt x="3153" y="884"/>
                    <a:pt x="2998" y="721"/>
                    <a:pt x="2808" y="721"/>
                  </a:cubicBezTo>
                  <a:lnTo>
                    <a:pt x="2510" y="721"/>
                  </a:lnTo>
                  <a:cubicBezTo>
                    <a:pt x="2700" y="721"/>
                    <a:pt x="2854" y="561"/>
                    <a:pt x="2854" y="361"/>
                  </a:cubicBezTo>
                  <a:cubicBezTo>
                    <a:pt x="2854" y="162"/>
                    <a:pt x="2700" y="0"/>
                    <a:pt x="2510" y="0"/>
                  </a:cubicBezTo>
                  <a:lnTo>
                    <a:pt x="1671" y="0"/>
                  </a:lnTo>
                  <a:cubicBezTo>
                    <a:pt x="1481" y="0"/>
                    <a:pt x="1326" y="162"/>
                    <a:pt x="1326" y="361"/>
                  </a:cubicBezTo>
                  <a:cubicBezTo>
                    <a:pt x="1326" y="561"/>
                    <a:pt x="1481" y="721"/>
                    <a:pt x="1671" y="721"/>
                  </a:cubicBezTo>
                  <a:lnTo>
                    <a:pt x="854" y="721"/>
                  </a:lnTo>
                  <a:cubicBezTo>
                    <a:pt x="663" y="721"/>
                    <a:pt x="509" y="884"/>
                    <a:pt x="509" y="1083"/>
                  </a:cubicBezTo>
                  <a:cubicBezTo>
                    <a:pt x="509" y="1282"/>
                    <a:pt x="663" y="1444"/>
                    <a:pt x="854" y="1444"/>
                  </a:cubicBezTo>
                  <a:lnTo>
                    <a:pt x="1226" y="1444"/>
                  </a:lnTo>
                  <a:cubicBezTo>
                    <a:pt x="1224" y="1444"/>
                    <a:pt x="1222" y="1444"/>
                    <a:pt x="1220" y="1445"/>
                  </a:cubicBezTo>
                  <a:cubicBezTo>
                    <a:pt x="1373" y="1449"/>
                    <a:pt x="1495" y="1580"/>
                    <a:pt x="1495" y="1741"/>
                  </a:cubicBezTo>
                  <a:cubicBezTo>
                    <a:pt x="1495" y="1902"/>
                    <a:pt x="1373" y="2033"/>
                    <a:pt x="1220" y="2037"/>
                  </a:cubicBezTo>
                  <a:cubicBezTo>
                    <a:pt x="1222" y="2037"/>
                    <a:pt x="1224" y="2037"/>
                    <a:pt x="1226" y="2037"/>
                  </a:cubicBezTo>
                  <a:lnTo>
                    <a:pt x="344" y="2037"/>
                  </a:lnTo>
                  <a:cubicBezTo>
                    <a:pt x="154" y="2037"/>
                    <a:pt x="0" y="2199"/>
                    <a:pt x="0" y="2399"/>
                  </a:cubicBezTo>
                  <a:cubicBezTo>
                    <a:pt x="0" y="2598"/>
                    <a:pt x="154" y="2760"/>
                    <a:pt x="344" y="2760"/>
                  </a:cubicBezTo>
                  <a:lnTo>
                    <a:pt x="1671" y="2760"/>
                  </a:lnTo>
                  <a:cubicBezTo>
                    <a:pt x="1481" y="2760"/>
                    <a:pt x="1326" y="2922"/>
                    <a:pt x="1326" y="3121"/>
                  </a:cubicBezTo>
                  <a:cubicBezTo>
                    <a:pt x="1326" y="3321"/>
                    <a:pt x="1481" y="3483"/>
                    <a:pt x="1671" y="3483"/>
                  </a:cubicBezTo>
                  <a:lnTo>
                    <a:pt x="2438" y="3483"/>
                  </a:lnTo>
                  <a:cubicBezTo>
                    <a:pt x="2629" y="3483"/>
                    <a:pt x="2783" y="3611"/>
                    <a:pt x="2783" y="3769"/>
                  </a:cubicBezTo>
                  <a:cubicBezTo>
                    <a:pt x="2783" y="3928"/>
                    <a:pt x="2629" y="4057"/>
                    <a:pt x="2438" y="4057"/>
                  </a:cubicBezTo>
                  <a:lnTo>
                    <a:pt x="1949" y="4057"/>
                  </a:lnTo>
                  <a:cubicBezTo>
                    <a:pt x="1758" y="4057"/>
                    <a:pt x="1604" y="4218"/>
                    <a:pt x="1604" y="4418"/>
                  </a:cubicBezTo>
                  <a:cubicBezTo>
                    <a:pt x="1604" y="4616"/>
                    <a:pt x="1758" y="4778"/>
                    <a:pt x="1949" y="4778"/>
                  </a:cubicBezTo>
                  <a:lnTo>
                    <a:pt x="4135" y="4778"/>
                  </a:lnTo>
                  <a:cubicBezTo>
                    <a:pt x="3945" y="4778"/>
                    <a:pt x="3791" y="4940"/>
                    <a:pt x="3791" y="5139"/>
                  </a:cubicBezTo>
                  <a:cubicBezTo>
                    <a:pt x="3791" y="5339"/>
                    <a:pt x="3945" y="5501"/>
                    <a:pt x="4135" y="5501"/>
                  </a:cubicBezTo>
                  <a:lnTo>
                    <a:pt x="5097" y="5501"/>
                  </a:lnTo>
                  <a:cubicBezTo>
                    <a:pt x="5287" y="5501"/>
                    <a:pt x="5441" y="5339"/>
                    <a:pt x="5441" y="5139"/>
                  </a:cubicBezTo>
                  <a:cubicBezTo>
                    <a:pt x="5441" y="4940"/>
                    <a:pt x="5287" y="4778"/>
                    <a:pt x="5097" y="4778"/>
                  </a:cubicBezTo>
                  <a:lnTo>
                    <a:pt x="5632" y="4778"/>
                  </a:lnTo>
                  <a:cubicBezTo>
                    <a:pt x="5823" y="4778"/>
                    <a:pt x="5977" y="4616"/>
                    <a:pt x="5977" y="4418"/>
                  </a:cubicBezTo>
                  <a:cubicBezTo>
                    <a:pt x="5977" y="4218"/>
                    <a:pt x="5823" y="4057"/>
                    <a:pt x="5632" y="4057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dirty="0"/>
            </a:p>
          </p:txBody>
        </p:sp>
        <p:sp>
          <p:nvSpPr>
            <p:cNvPr id="442" name="Freeform 167">
              <a:extLst>
                <a:ext uri="{FF2B5EF4-FFF2-40B4-BE49-F238E27FC236}">
                  <a16:creationId xmlns:a16="http://schemas.microsoft.com/office/drawing/2014/main" id="{CB161FB6-6952-214F-A745-8F6F5D99DF3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291567" y="127893"/>
              <a:ext cx="531111" cy="337583"/>
            </a:xfrm>
            <a:custGeom>
              <a:avLst/>
              <a:gdLst>
                <a:gd name="T0" fmla="*/ 338265 w 1138"/>
                <a:gd name="T1" fmla="*/ 0 h 722"/>
                <a:gd name="T2" fmla="*/ 157160 w 1138"/>
                <a:gd name="T3" fmla="*/ 0 h 722"/>
                <a:gd name="T4" fmla="*/ 157160 w 1138"/>
                <a:gd name="T5" fmla="*/ 0 h 722"/>
                <a:gd name="T6" fmla="*/ 0 w 1138"/>
                <a:gd name="T7" fmla="*/ 157461 h 722"/>
                <a:gd name="T8" fmla="*/ 0 w 1138"/>
                <a:gd name="T9" fmla="*/ 157461 h 722"/>
                <a:gd name="T10" fmla="*/ 157160 w 1138"/>
                <a:gd name="T11" fmla="*/ 314485 h 722"/>
                <a:gd name="T12" fmla="*/ 338265 w 1138"/>
                <a:gd name="T13" fmla="*/ 314485 h 722"/>
                <a:gd name="T14" fmla="*/ 338265 w 1138"/>
                <a:gd name="T15" fmla="*/ 314485 h 722"/>
                <a:gd name="T16" fmla="*/ 494990 w 1138"/>
                <a:gd name="T17" fmla="*/ 157461 h 722"/>
                <a:gd name="T18" fmla="*/ 494990 w 1138"/>
                <a:gd name="T19" fmla="*/ 157461 h 722"/>
                <a:gd name="T20" fmla="*/ 338265 w 1138"/>
                <a:gd name="T21" fmla="*/ 0 h 722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138" h="722">
                  <a:moveTo>
                    <a:pt x="777" y="0"/>
                  </a:moveTo>
                  <a:lnTo>
                    <a:pt x="361" y="0"/>
                  </a:lnTo>
                  <a:cubicBezTo>
                    <a:pt x="162" y="0"/>
                    <a:pt x="0" y="161"/>
                    <a:pt x="0" y="361"/>
                  </a:cubicBezTo>
                  <a:cubicBezTo>
                    <a:pt x="0" y="559"/>
                    <a:pt x="162" y="721"/>
                    <a:pt x="361" y="721"/>
                  </a:cubicBezTo>
                  <a:lnTo>
                    <a:pt x="777" y="721"/>
                  </a:lnTo>
                  <a:cubicBezTo>
                    <a:pt x="976" y="721"/>
                    <a:pt x="1137" y="559"/>
                    <a:pt x="1137" y="361"/>
                  </a:cubicBezTo>
                  <a:cubicBezTo>
                    <a:pt x="1137" y="161"/>
                    <a:pt x="976" y="0"/>
                    <a:pt x="777" y="0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443" name="Freeform 168">
              <a:extLst>
                <a:ext uri="{FF2B5EF4-FFF2-40B4-BE49-F238E27FC236}">
                  <a16:creationId xmlns:a16="http://schemas.microsoft.com/office/drawing/2014/main" id="{13E72D3F-7F3E-E443-9D6F-B784D221C59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266401" y="1010267"/>
              <a:ext cx="80283" cy="82337"/>
            </a:xfrm>
            <a:custGeom>
              <a:avLst/>
              <a:gdLst>
                <a:gd name="T0" fmla="*/ 74456 w 173"/>
                <a:gd name="T1" fmla="*/ 38186 h 175"/>
                <a:gd name="T2" fmla="*/ 74456 w 173"/>
                <a:gd name="T3" fmla="*/ 38186 h 175"/>
                <a:gd name="T4" fmla="*/ 37228 w 173"/>
                <a:gd name="T5" fmla="*/ 76371 h 175"/>
                <a:gd name="T6" fmla="*/ 37228 w 173"/>
                <a:gd name="T7" fmla="*/ 76371 h 175"/>
                <a:gd name="T8" fmla="*/ 0 w 173"/>
                <a:gd name="T9" fmla="*/ 38186 h 175"/>
                <a:gd name="T10" fmla="*/ 0 w 173"/>
                <a:gd name="T11" fmla="*/ 38186 h 175"/>
                <a:gd name="T12" fmla="*/ 37228 w 173"/>
                <a:gd name="T13" fmla="*/ 0 h 175"/>
                <a:gd name="T14" fmla="*/ 37228 w 173"/>
                <a:gd name="T15" fmla="*/ 0 h 175"/>
                <a:gd name="T16" fmla="*/ 74456 w 173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5">
                  <a:moveTo>
                    <a:pt x="172" y="87"/>
                  </a:moveTo>
                  <a:lnTo>
                    <a:pt x="172" y="87"/>
                  </a:lnTo>
                  <a:cubicBezTo>
                    <a:pt x="172" y="135"/>
                    <a:pt x="134" y="174"/>
                    <a:pt x="86" y="174"/>
                  </a:cubicBezTo>
                  <a:cubicBezTo>
                    <a:pt x="39" y="174"/>
                    <a:pt x="0" y="135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2" y="39"/>
                    <a:pt x="172" y="8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444" name="Freeform 169">
              <a:extLst>
                <a:ext uri="{FF2B5EF4-FFF2-40B4-BE49-F238E27FC236}">
                  <a16:creationId xmlns:a16="http://schemas.microsoft.com/office/drawing/2014/main" id="{B455A9EA-014B-3B4D-A083-8C80573F20E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451673" y="241107"/>
              <a:ext cx="82343" cy="80278"/>
            </a:xfrm>
            <a:custGeom>
              <a:avLst/>
              <a:gdLst>
                <a:gd name="T0" fmla="*/ 76371 w 175"/>
                <a:gd name="T1" fmla="*/ 37014 h 174"/>
                <a:gd name="T2" fmla="*/ 76371 w 175"/>
                <a:gd name="T3" fmla="*/ 37014 h 174"/>
                <a:gd name="T4" fmla="*/ 38186 w 175"/>
                <a:gd name="T5" fmla="*/ 74459 h 174"/>
                <a:gd name="T6" fmla="*/ 38186 w 175"/>
                <a:gd name="T7" fmla="*/ 74459 h 174"/>
                <a:gd name="T8" fmla="*/ 0 w 175"/>
                <a:gd name="T9" fmla="*/ 37014 h 174"/>
                <a:gd name="T10" fmla="*/ 0 w 175"/>
                <a:gd name="T11" fmla="*/ 37014 h 174"/>
                <a:gd name="T12" fmla="*/ 38186 w 175"/>
                <a:gd name="T13" fmla="*/ 0 h 174"/>
                <a:gd name="T14" fmla="*/ 38186 w 175"/>
                <a:gd name="T15" fmla="*/ 0 h 174"/>
                <a:gd name="T16" fmla="*/ 76371 w 175"/>
                <a:gd name="T17" fmla="*/ 37014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4">
                  <a:moveTo>
                    <a:pt x="174" y="86"/>
                  </a:moveTo>
                  <a:lnTo>
                    <a:pt x="174" y="86"/>
                  </a:lnTo>
                  <a:cubicBezTo>
                    <a:pt x="174" y="133"/>
                    <a:pt x="135" y="173"/>
                    <a:pt x="87" y="173"/>
                  </a:cubicBezTo>
                  <a:cubicBezTo>
                    <a:pt x="39" y="173"/>
                    <a:pt x="0" y="133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445" name="Freeform 170">
              <a:extLst>
                <a:ext uri="{FF2B5EF4-FFF2-40B4-BE49-F238E27FC236}">
                  <a16:creationId xmlns:a16="http://schemas.microsoft.com/office/drawing/2014/main" id="{7FFC91F0-0920-6848-862B-2ACE4F3D64E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228884" y="1092604"/>
              <a:ext cx="82343" cy="80278"/>
            </a:xfrm>
            <a:custGeom>
              <a:avLst/>
              <a:gdLst>
                <a:gd name="T0" fmla="*/ 76371 w 175"/>
                <a:gd name="T1" fmla="*/ 37228 h 173"/>
                <a:gd name="T2" fmla="*/ 76371 w 175"/>
                <a:gd name="T3" fmla="*/ 37228 h 173"/>
                <a:gd name="T4" fmla="*/ 38186 w 175"/>
                <a:gd name="T5" fmla="*/ 74456 h 173"/>
                <a:gd name="T6" fmla="*/ 38186 w 175"/>
                <a:gd name="T7" fmla="*/ 74456 h 173"/>
                <a:gd name="T8" fmla="*/ 0 w 175"/>
                <a:gd name="T9" fmla="*/ 37228 h 173"/>
                <a:gd name="T10" fmla="*/ 0 w 175"/>
                <a:gd name="T11" fmla="*/ 37228 h 173"/>
                <a:gd name="T12" fmla="*/ 38186 w 175"/>
                <a:gd name="T13" fmla="*/ 0 h 173"/>
                <a:gd name="T14" fmla="*/ 38186 w 175"/>
                <a:gd name="T15" fmla="*/ 0 h 173"/>
                <a:gd name="T16" fmla="*/ 76371 w 175"/>
                <a:gd name="T17" fmla="*/ 37228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3">
                  <a:moveTo>
                    <a:pt x="174" y="86"/>
                  </a:moveTo>
                  <a:lnTo>
                    <a:pt x="174" y="86"/>
                  </a:lnTo>
                  <a:cubicBezTo>
                    <a:pt x="174" y="134"/>
                    <a:pt x="135" y="172"/>
                    <a:pt x="87" y="172"/>
                  </a:cubicBezTo>
                  <a:cubicBezTo>
                    <a:pt x="39" y="172"/>
                    <a:pt x="0" y="134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446" name="Freeform 171">
              <a:extLst>
                <a:ext uri="{FF2B5EF4-FFF2-40B4-BE49-F238E27FC236}">
                  <a16:creationId xmlns:a16="http://schemas.microsoft.com/office/drawing/2014/main" id="{169FFF36-71C1-4C47-B03F-B082D43216B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530362" y="1615447"/>
              <a:ext cx="80283" cy="80278"/>
            </a:xfrm>
            <a:custGeom>
              <a:avLst/>
              <a:gdLst>
                <a:gd name="T0" fmla="*/ 74456 w 173"/>
                <a:gd name="T1" fmla="*/ 37661 h 173"/>
                <a:gd name="T2" fmla="*/ 74456 w 173"/>
                <a:gd name="T3" fmla="*/ 37661 h 173"/>
                <a:gd name="T4" fmla="*/ 36795 w 173"/>
                <a:gd name="T5" fmla="*/ 74456 h 173"/>
                <a:gd name="T6" fmla="*/ 36795 w 173"/>
                <a:gd name="T7" fmla="*/ 74456 h 173"/>
                <a:gd name="T8" fmla="*/ 0 w 173"/>
                <a:gd name="T9" fmla="*/ 37661 h 173"/>
                <a:gd name="T10" fmla="*/ 0 w 173"/>
                <a:gd name="T11" fmla="*/ 37661 h 173"/>
                <a:gd name="T12" fmla="*/ 36795 w 173"/>
                <a:gd name="T13" fmla="*/ 0 h 173"/>
                <a:gd name="T14" fmla="*/ 36795 w 173"/>
                <a:gd name="T15" fmla="*/ 0 h 173"/>
                <a:gd name="T16" fmla="*/ 74456 w 173"/>
                <a:gd name="T17" fmla="*/ 37661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3">
                  <a:moveTo>
                    <a:pt x="172" y="87"/>
                  </a:moveTo>
                  <a:lnTo>
                    <a:pt x="172" y="87"/>
                  </a:lnTo>
                  <a:cubicBezTo>
                    <a:pt x="172" y="134"/>
                    <a:pt x="133" y="172"/>
                    <a:pt x="85" y="172"/>
                  </a:cubicBezTo>
                  <a:cubicBezTo>
                    <a:pt x="39" y="172"/>
                    <a:pt x="0" y="134"/>
                    <a:pt x="0" y="87"/>
                  </a:cubicBezTo>
                  <a:cubicBezTo>
                    <a:pt x="0" y="39"/>
                    <a:pt x="39" y="0"/>
                    <a:pt x="85" y="0"/>
                  </a:cubicBezTo>
                  <a:cubicBezTo>
                    <a:pt x="133" y="0"/>
                    <a:pt x="172" y="39"/>
                    <a:pt x="172" y="8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447" name="Freeform 172">
              <a:extLst>
                <a:ext uri="{FF2B5EF4-FFF2-40B4-BE49-F238E27FC236}">
                  <a16:creationId xmlns:a16="http://schemas.microsoft.com/office/drawing/2014/main" id="{CB045565-2C75-9444-B2C2-79955BF0ED2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487131" y="835993"/>
              <a:ext cx="82343" cy="80279"/>
            </a:xfrm>
            <a:custGeom>
              <a:avLst/>
              <a:gdLst>
                <a:gd name="T0" fmla="*/ 76371 w 175"/>
                <a:gd name="T1" fmla="*/ 37445 h 174"/>
                <a:gd name="T2" fmla="*/ 76371 w 175"/>
                <a:gd name="T3" fmla="*/ 37445 h 174"/>
                <a:gd name="T4" fmla="*/ 38186 w 175"/>
                <a:gd name="T5" fmla="*/ 74460 h 174"/>
                <a:gd name="T6" fmla="*/ 38186 w 175"/>
                <a:gd name="T7" fmla="*/ 74460 h 174"/>
                <a:gd name="T8" fmla="*/ 0 w 175"/>
                <a:gd name="T9" fmla="*/ 37445 h 174"/>
                <a:gd name="T10" fmla="*/ 0 w 175"/>
                <a:gd name="T11" fmla="*/ 37445 h 174"/>
                <a:gd name="T12" fmla="*/ 38186 w 175"/>
                <a:gd name="T13" fmla="*/ 0 h 174"/>
                <a:gd name="T14" fmla="*/ 38186 w 175"/>
                <a:gd name="T15" fmla="*/ 0 h 174"/>
                <a:gd name="T16" fmla="*/ 76371 w 175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4">
                  <a:moveTo>
                    <a:pt x="174" y="87"/>
                  </a:moveTo>
                  <a:lnTo>
                    <a:pt x="174" y="87"/>
                  </a:lnTo>
                  <a:cubicBezTo>
                    <a:pt x="174" y="135"/>
                    <a:pt x="135" y="173"/>
                    <a:pt x="87" y="173"/>
                  </a:cubicBezTo>
                  <a:cubicBezTo>
                    <a:pt x="39" y="173"/>
                    <a:pt x="0" y="135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448" name="Freeform 173">
              <a:extLst>
                <a:ext uri="{FF2B5EF4-FFF2-40B4-BE49-F238E27FC236}">
                  <a16:creationId xmlns:a16="http://schemas.microsoft.com/office/drawing/2014/main" id="{2A86FC2C-B676-3A46-AF6A-9291CEA8E5E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291568" y="-104710"/>
              <a:ext cx="80283" cy="80278"/>
            </a:xfrm>
            <a:custGeom>
              <a:avLst/>
              <a:gdLst>
                <a:gd name="T0" fmla="*/ 74459 w 174"/>
                <a:gd name="T1" fmla="*/ 37445 h 174"/>
                <a:gd name="T2" fmla="*/ 74459 w 174"/>
                <a:gd name="T3" fmla="*/ 37445 h 174"/>
                <a:gd name="T4" fmla="*/ 37445 w 174"/>
                <a:gd name="T5" fmla="*/ 74459 h 174"/>
                <a:gd name="T6" fmla="*/ 37445 w 174"/>
                <a:gd name="T7" fmla="*/ 74459 h 174"/>
                <a:gd name="T8" fmla="*/ 0 w 174"/>
                <a:gd name="T9" fmla="*/ 37445 h 174"/>
                <a:gd name="T10" fmla="*/ 0 w 174"/>
                <a:gd name="T11" fmla="*/ 37445 h 174"/>
                <a:gd name="T12" fmla="*/ 37445 w 174"/>
                <a:gd name="T13" fmla="*/ 0 h 174"/>
                <a:gd name="T14" fmla="*/ 37445 w 174"/>
                <a:gd name="T15" fmla="*/ 0 h 174"/>
                <a:gd name="T16" fmla="*/ 74459 w 174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4">
                  <a:moveTo>
                    <a:pt x="173" y="87"/>
                  </a:moveTo>
                  <a:lnTo>
                    <a:pt x="173" y="87"/>
                  </a:lnTo>
                  <a:cubicBezTo>
                    <a:pt x="173" y="135"/>
                    <a:pt x="135" y="173"/>
                    <a:pt x="87" y="173"/>
                  </a:cubicBezTo>
                  <a:cubicBezTo>
                    <a:pt x="40" y="173"/>
                    <a:pt x="0" y="135"/>
                    <a:pt x="0" y="87"/>
                  </a:cubicBezTo>
                  <a:cubicBezTo>
                    <a:pt x="0" y="38"/>
                    <a:pt x="40" y="0"/>
                    <a:pt x="87" y="0"/>
                  </a:cubicBezTo>
                  <a:cubicBezTo>
                    <a:pt x="135" y="0"/>
                    <a:pt x="173" y="38"/>
                    <a:pt x="173" y="8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449" name="Freeform 174">
              <a:extLst>
                <a:ext uri="{FF2B5EF4-FFF2-40B4-BE49-F238E27FC236}">
                  <a16:creationId xmlns:a16="http://schemas.microsoft.com/office/drawing/2014/main" id="{6A5C4E30-67B4-1D4D-9A72-B3C199E649C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426970" y="1225039"/>
              <a:ext cx="49406" cy="49402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2"/>
                    <a:pt x="81" y="104"/>
                    <a:pt x="52" y="104"/>
                  </a:cubicBezTo>
                  <a:cubicBezTo>
                    <a:pt x="24" y="104"/>
                    <a:pt x="0" y="82"/>
                    <a:pt x="0" y="52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1" y="0"/>
                    <a:pt x="105" y="24"/>
                    <a:pt x="105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450" name="Freeform 175">
              <a:extLst>
                <a:ext uri="{FF2B5EF4-FFF2-40B4-BE49-F238E27FC236}">
                  <a16:creationId xmlns:a16="http://schemas.microsoft.com/office/drawing/2014/main" id="{6390234C-FC37-C240-BBB7-B00D2A16971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758398" y="1417837"/>
              <a:ext cx="49406" cy="49402"/>
            </a:xfrm>
            <a:custGeom>
              <a:avLst/>
              <a:gdLst>
                <a:gd name="T0" fmla="*/ 45655 w 107"/>
                <a:gd name="T1" fmla="*/ 22397 h 107"/>
                <a:gd name="T2" fmla="*/ 45655 w 107"/>
                <a:gd name="T3" fmla="*/ 22397 h 107"/>
                <a:gd name="T4" fmla="*/ 22828 w 107"/>
                <a:gd name="T5" fmla="*/ 45655 h 107"/>
                <a:gd name="T6" fmla="*/ 22828 w 107"/>
                <a:gd name="T7" fmla="*/ 45655 h 107"/>
                <a:gd name="T8" fmla="*/ 0 w 107"/>
                <a:gd name="T9" fmla="*/ 22397 h 107"/>
                <a:gd name="T10" fmla="*/ 0 w 107"/>
                <a:gd name="T11" fmla="*/ 22397 h 107"/>
                <a:gd name="T12" fmla="*/ 22828 w 107"/>
                <a:gd name="T13" fmla="*/ 0 h 107"/>
                <a:gd name="T14" fmla="*/ 22828 w 107"/>
                <a:gd name="T15" fmla="*/ 0 h 107"/>
                <a:gd name="T16" fmla="*/ 45655 w 107"/>
                <a:gd name="T17" fmla="*/ 22397 h 10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7" h="107">
                  <a:moveTo>
                    <a:pt x="106" y="52"/>
                  </a:moveTo>
                  <a:lnTo>
                    <a:pt x="106" y="52"/>
                  </a:lnTo>
                  <a:cubicBezTo>
                    <a:pt x="106" y="82"/>
                    <a:pt x="82" y="106"/>
                    <a:pt x="53" y="106"/>
                  </a:cubicBezTo>
                  <a:cubicBezTo>
                    <a:pt x="24" y="106"/>
                    <a:pt x="0" y="8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451" name="Freeform 176">
              <a:extLst>
                <a:ext uri="{FF2B5EF4-FFF2-40B4-BE49-F238E27FC236}">
                  <a16:creationId xmlns:a16="http://schemas.microsoft.com/office/drawing/2014/main" id="{3209A4E5-7F31-594E-B91B-F85E689B806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408905" y="1767770"/>
              <a:ext cx="49406" cy="49402"/>
            </a:xfrm>
            <a:custGeom>
              <a:avLst/>
              <a:gdLst>
                <a:gd name="T0" fmla="*/ 45651 w 106"/>
                <a:gd name="T1" fmla="*/ 23258 h 107"/>
                <a:gd name="T2" fmla="*/ 45651 w 106"/>
                <a:gd name="T3" fmla="*/ 23258 h 107"/>
                <a:gd name="T4" fmla="*/ 22608 w 106"/>
                <a:gd name="T5" fmla="*/ 45655 h 107"/>
                <a:gd name="T6" fmla="*/ 22608 w 106"/>
                <a:gd name="T7" fmla="*/ 45655 h 107"/>
                <a:gd name="T8" fmla="*/ 0 w 106"/>
                <a:gd name="T9" fmla="*/ 23258 h 107"/>
                <a:gd name="T10" fmla="*/ 0 w 106"/>
                <a:gd name="T11" fmla="*/ 23258 h 107"/>
                <a:gd name="T12" fmla="*/ 22608 w 106"/>
                <a:gd name="T13" fmla="*/ 0 h 107"/>
                <a:gd name="T14" fmla="*/ 22608 w 106"/>
                <a:gd name="T15" fmla="*/ 0 h 107"/>
                <a:gd name="T16" fmla="*/ 45651 w 106"/>
                <a:gd name="T17" fmla="*/ 23258 h 10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7">
                  <a:moveTo>
                    <a:pt x="105" y="54"/>
                  </a:moveTo>
                  <a:lnTo>
                    <a:pt x="105" y="54"/>
                  </a:lnTo>
                  <a:cubicBezTo>
                    <a:pt x="105" y="82"/>
                    <a:pt x="81" y="106"/>
                    <a:pt x="52" y="106"/>
                  </a:cubicBezTo>
                  <a:cubicBezTo>
                    <a:pt x="23" y="106"/>
                    <a:pt x="0" y="82"/>
                    <a:pt x="0" y="54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5" y="23"/>
                    <a:pt x="105" y="54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452" name="Freeform 177">
              <a:extLst>
                <a:ext uri="{FF2B5EF4-FFF2-40B4-BE49-F238E27FC236}">
                  <a16:creationId xmlns:a16="http://schemas.microsoft.com/office/drawing/2014/main" id="{5B23EBB5-ACB2-B44D-AF09-E276D1DBB88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408905" y="759832"/>
              <a:ext cx="49406" cy="49402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1" y="104"/>
                    <a:pt x="52" y="104"/>
                  </a:cubicBezTo>
                  <a:cubicBezTo>
                    <a:pt x="23" y="104"/>
                    <a:pt x="0" y="81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5" y="23"/>
                    <a:pt x="105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453" name="Freeform 178">
              <a:extLst>
                <a:ext uri="{FF2B5EF4-FFF2-40B4-BE49-F238E27FC236}">
                  <a16:creationId xmlns:a16="http://schemas.microsoft.com/office/drawing/2014/main" id="{D2444345-1996-3543-83BD-3AB54B104B3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840278" y="784533"/>
              <a:ext cx="49406" cy="49402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2"/>
                    <a:pt x="81" y="105"/>
                    <a:pt x="52" y="105"/>
                  </a:cubicBezTo>
                  <a:cubicBezTo>
                    <a:pt x="23" y="105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81" y="0"/>
                    <a:pt x="104" y="24"/>
                    <a:pt x="104" y="53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454" name="Freeform 179">
              <a:extLst>
                <a:ext uri="{FF2B5EF4-FFF2-40B4-BE49-F238E27FC236}">
                  <a16:creationId xmlns:a16="http://schemas.microsoft.com/office/drawing/2014/main" id="{9CA04BE5-75CC-0D49-BA42-00A996B50DA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616358" y="360497"/>
              <a:ext cx="49406" cy="49402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1"/>
                    <a:pt x="82" y="104"/>
                    <a:pt x="52" y="104"/>
                  </a:cubicBezTo>
                  <a:cubicBezTo>
                    <a:pt x="24" y="104"/>
                    <a:pt x="0" y="81"/>
                    <a:pt x="0" y="52"/>
                  </a:cubicBezTo>
                  <a:cubicBezTo>
                    <a:pt x="0" y="23"/>
                    <a:pt x="24" y="0"/>
                    <a:pt x="52" y="0"/>
                  </a:cubicBezTo>
                  <a:cubicBezTo>
                    <a:pt x="82" y="0"/>
                    <a:pt x="104" y="23"/>
                    <a:pt x="104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455" name="Freeform 180">
              <a:extLst>
                <a:ext uri="{FF2B5EF4-FFF2-40B4-BE49-F238E27FC236}">
                  <a16:creationId xmlns:a16="http://schemas.microsoft.com/office/drawing/2014/main" id="{3FF75B12-9D64-2447-829E-C9707C0B53F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266865" y="-207631"/>
              <a:ext cx="49406" cy="49402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0"/>
                    <a:pt x="81" y="104"/>
                    <a:pt x="52" y="104"/>
                  </a:cubicBezTo>
                  <a:cubicBezTo>
                    <a:pt x="24" y="104"/>
                    <a:pt x="0" y="80"/>
                    <a:pt x="0" y="52"/>
                  </a:cubicBezTo>
                  <a:cubicBezTo>
                    <a:pt x="0" y="22"/>
                    <a:pt x="24" y="0"/>
                    <a:pt x="52" y="0"/>
                  </a:cubicBezTo>
                  <a:cubicBezTo>
                    <a:pt x="81" y="0"/>
                    <a:pt x="104" y="22"/>
                    <a:pt x="104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456" name="Freeform 181">
              <a:extLst>
                <a:ext uri="{FF2B5EF4-FFF2-40B4-BE49-F238E27FC236}">
                  <a16:creationId xmlns:a16="http://schemas.microsoft.com/office/drawing/2014/main" id="{6E9E2224-9438-D34C-8CA7-EFE910DE89F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408905" y="-207631"/>
              <a:ext cx="49406" cy="49402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1" y="104"/>
                    <a:pt x="52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2"/>
                    <a:pt x="23" y="0"/>
                    <a:pt x="52" y="0"/>
                  </a:cubicBezTo>
                  <a:cubicBezTo>
                    <a:pt x="81" y="0"/>
                    <a:pt x="105" y="22"/>
                    <a:pt x="105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457" name="Freeform 182">
              <a:extLst>
                <a:ext uri="{FF2B5EF4-FFF2-40B4-BE49-F238E27FC236}">
                  <a16:creationId xmlns:a16="http://schemas.microsoft.com/office/drawing/2014/main" id="{EAA63E8C-0833-4C4F-ADDF-28AA45BA5A8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683825" y="1749006"/>
              <a:ext cx="662859" cy="279947"/>
            </a:xfrm>
            <a:custGeom>
              <a:avLst/>
              <a:gdLst>
                <a:gd name="T0" fmla="*/ 487598 w 1419"/>
                <a:gd name="T1" fmla="*/ 260719 h 601"/>
                <a:gd name="T2" fmla="*/ 130288 w 1419"/>
                <a:gd name="T3" fmla="*/ 260719 h 601"/>
                <a:gd name="T4" fmla="*/ 130288 w 1419"/>
                <a:gd name="T5" fmla="*/ 260719 h 601"/>
                <a:gd name="T6" fmla="*/ 0 w 1419"/>
                <a:gd name="T7" fmla="*/ 130794 h 601"/>
                <a:gd name="T8" fmla="*/ 0 w 1419"/>
                <a:gd name="T9" fmla="*/ 130794 h 601"/>
                <a:gd name="T10" fmla="*/ 130288 w 1419"/>
                <a:gd name="T11" fmla="*/ 0 h 601"/>
                <a:gd name="T12" fmla="*/ 487598 w 1419"/>
                <a:gd name="T13" fmla="*/ 0 h 601"/>
                <a:gd name="T14" fmla="*/ 487598 w 1419"/>
                <a:gd name="T15" fmla="*/ 0 h 601"/>
                <a:gd name="T16" fmla="*/ 617885 w 1419"/>
                <a:gd name="T17" fmla="*/ 130794 h 601"/>
                <a:gd name="T18" fmla="*/ 617885 w 1419"/>
                <a:gd name="T19" fmla="*/ 130794 h 601"/>
                <a:gd name="T20" fmla="*/ 487598 w 1419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419" h="601">
                  <a:moveTo>
                    <a:pt x="1119" y="600"/>
                  </a:moveTo>
                  <a:lnTo>
                    <a:pt x="299" y="600"/>
                  </a:lnTo>
                  <a:cubicBezTo>
                    <a:pt x="133" y="600"/>
                    <a:pt x="0" y="466"/>
                    <a:pt x="0" y="301"/>
                  </a:cubicBezTo>
                  <a:cubicBezTo>
                    <a:pt x="0" y="135"/>
                    <a:pt x="133" y="0"/>
                    <a:pt x="299" y="0"/>
                  </a:cubicBezTo>
                  <a:lnTo>
                    <a:pt x="1119" y="0"/>
                  </a:lnTo>
                  <a:cubicBezTo>
                    <a:pt x="1284" y="0"/>
                    <a:pt x="1418" y="135"/>
                    <a:pt x="1418" y="301"/>
                  </a:cubicBezTo>
                  <a:cubicBezTo>
                    <a:pt x="1418" y="466"/>
                    <a:pt x="1284" y="600"/>
                    <a:pt x="1119" y="600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458" name="Freeform 183">
              <a:extLst>
                <a:ext uri="{FF2B5EF4-FFF2-40B4-BE49-F238E27FC236}">
                  <a16:creationId xmlns:a16="http://schemas.microsoft.com/office/drawing/2014/main" id="{92748781-1B6C-1F4C-8BA8-6498D6D5589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371850" y="936858"/>
              <a:ext cx="662859" cy="279947"/>
            </a:xfrm>
            <a:custGeom>
              <a:avLst/>
              <a:gdLst>
                <a:gd name="T0" fmla="*/ 487690 w 1420"/>
                <a:gd name="T1" fmla="*/ 260719 h 600"/>
                <a:gd name="T2" fmla="*/ 130631 w 1420"/>
                <a:gd name="T3" fmla="*/ 260719 h 600"/>
                <a:gd name="T4" fmla="*/ 130631 w 1420"/>
                <a:gd name="T5" fmla="*/ 260719 h 600"/>
                <a:gd name="T6" fmla="*/ 0 w 1420"/>
                <a:gd name="T7" fmla="*/ 130142 h 600"/>
                <a:gd name="T8" fmla="*/ 0 w 1420"/>
                <a:gd name="T9" fmla="*/ 130142 h 600"/>
                <a:gd name="T10" fmla="*/ 130631 w 1420"/>
                <a:gd name="T11" fmla="*/ 0 h 600"/>
                <a:gd name="T12" fmla="*/ 487690 w 1420"/>
                <a:gd name="T13" fmla="*/ 0 h 600"/>
                <a:gd name="T14" fmla="*/ 487690 w 1420"/>
                <a:gd name="T15" fmla="*/ 0 h 600"/>
                <a:gd name="T16" fmla="*/ 617886 w 1420"/>
                <a:gd name="T17" fmla="*/ 130142 h 600"/>
                <a:gd name="T18" fmla="*/ 617886 w 1420"/>
                <a:gd name="T19" fmla="*/ 130142 h 600"/>
                <a:gd name="T20" fmla="*/ 487690 w 1420"/>
                <a:gd name="T21" fmla="*/ 260719 h 60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420" h="600">
                  <a:moveTo>
                    <a:pt x="1120" y="599"/>
                  </a:moveTo>
                  <a:lnTo>
                    <a:pt x="300" y="599"/>
                  </a:lnTo>
                  <a:cubicBezTo>
                    <a:pt x="134" y="599"/>
                    <a:pt x="0" y="465"/>
                    <a:pt x="0" y="299"/>
                  </a:cubicBezTo>
                  <a:cubicBezTo>
                    <a:pt x="0" y="133"/>
                    <a:pt x="134" y="0"/>
                    <a:pt x="300" y="0"/>
                  </a:cubicBezTo>
                  <a:lnTo>
                    <a:pt x="1120" y="0"/>
                  </a:lnTo>
                  <a:cubicBezTo>
                    <a:pt x="1285" y="0"/>
                    <a:pt x="1419" y="133"/>
                    <a:pt x="1419" y="299"/>
                  </a:cubicBezTo>
                  <a:cubicBezTo>
                    <a:pt x="1419" y="465"/>
                    <a:pt x="1285" y="599"/>
                    <a:pt x="1120" y="599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dirty="0"/>
            </a:p>
          </p:txBody>
        </p:sp>
        <p:sp>
          <p:nvSpPr>
            <p:cNvPr id="459" name="Freeform 184">
              <a:extLst>
                <a:ext uri="{FF2B5EF4-FFF2-40B4-BE49-F238E27FC236}">
                  <a16:creationId xmlns:a16="http://schemas.microsoft.com/office/drawing/2014/main" id="{B12A8D75-0639-5E43-B0AE-6C86DE69B13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159156" y="-57367"/>
              <a:ext cx="815192" cy="557836"/>
            </a:xfrm>
            <a:custGeom>
              <a:avLst/>
              <a:gdLst>
                <a:gd name="T0" fmla="*/ 628967 w 1747"/>
                <a:gd name="T1" fmla="*/ 259759 h 1196"/>
                <a:gd name="T2" fmla="*/ 507962 w 1747"/>
                <a:gd name="T3" fmla="*/ 259759 h 1196"/>
                <a:gd name="T4" fmla="*/ 507962 w 1747"/>
                <a:gd name="T5" fmla="*/ 259759 h 1196"/>
                <a:gd name="T6" fmla="*/ 617650 w 1747"/>
                <a:gd name="T7" fmla="*/ 130532 h 1196"/>
                <a:gd name="T8" fmla="*/ 617650 w 1747"/>
                <a:gd name="T9" fmla="*/ 130532 h 1196"/>
                <a:gd name="T10" fmla="*/ 487504 w 1747"/>
                <a:gd name="T11" fmla="*/ 0 h 1196"/>
                <a:gd name="T12" fmla="*/ 130581 w 1747"/>
                <a:gd name="T13" fmla="*/ 0 h 1196"/>
                <a:gd name="T14" fmla="*/ 130581 w 1747"/>
                <a:gd name="T15" fmla="*/ 0 h 1196"/>
                <a:gd name="T16" fmla="*/ 0 w 1747"/>
                <a:gd name="T17" fmla="*/ 130532 h 1196"/>
                <a:gd name="T18" fmla="*/ 0 w 1747"/>
                <a:gd name="T19" fmla="*/ 130532 h 1196"/>
                <a:gd name="T20" fmla="*/ 130581 w 1747"/>
                <a:gd name="T21" fmla="*/ 261064 h 1196"/>
                <a:gd name="T22" fmla="*/ 252457 w 1747"/>
                <a:gd name="T23" fmla="*/ 261064 h 1196"/>
                <a:gd name="T24" fmla="*/ 252457 w 1747"/>
                <a:gd name="T25" fmla="*/ 261064 h 1196"/>
                <a:gd name="T26" fmla="*/ 142334 w 1747"/>
                <a:gd name="T27" fmla="*/ 389856 h 1196"/>
                <a:gd name="T28" fmla="*/ 142334 w 1747"/>
                <a:gd name="T29" fmla="*/ 389856 h 1196"/>
                <a:gd name="T30" fmla="*/ 272480 w 1747"/>
                <a:gd name="T31" fmla="*/ 519953 h 1196"/>
                <a:gd name="T32" fmla="*/ 628967 w 1747"/>
                <a:gd name="T33" fmla="*/ 519953 h 1196"/>
                <a:gd name="T34" fmla="*/ 628967 w 1747"/>
                <a:gd name="T35" fmla="*/ 519953 h 1196"/>
                <a:gd name="T36" fmla="*/ 759984 w 1747"/>
                <a:gd name="T37" fmla="*/ 389856 h 1196"/>
                <a:gd name="T38" fmla="*/ 759984 w 1747"/>
                <a:gd name="T39" fmla="*/ 389856 h 1196"/>
                <a:gd name="T40" fmla="*/ 628967 w 1747"/>
                <a:gd name="T41" fmla="*/ 259759 h 119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1747" h="1196">
                  <a:moveTo>
                    <a:pt x="1445" y="597"/>
                  </a:moveTo>
                  <a:lnTo>
                    <a:pt x="1167" y="597"/>
                  </a:lnTo>
                  <a:cubicBezTo>
                    <a:pt x="1310" y="573"/>
                    <a:pt x="1419" y="450"/>
                    <a:pt x="1419" y="300"/>
                  </a:cubicBezTo>
                  <a:cubicBezTo>
                    <a:pt x="1419" y="134"/>
                    <a:pt x="1285" y="0"/>
                    <a:pt x="1120" y="0"/>
                  </a:cubicBezTo>
                  <a:lnTo>
                    <a:pt x="300" y="0"/>
                  </a:lnTo>
                  <a:cubicBezTo>
                    <a:pt x="134" y="0"/>
                    <a:pt x="0" y="134"/>
                    <a:pt x="0" y="300"/>
                  </a:cubicBezTo>
                  <a:cubicBezTo>
                    <a:pt x="0" y="466"/>
                    <a:pt x="134" y="600"/>
                    <a:pt x="300" y="600"/>
                  </a:cubicBezTo>
                  <a:lnTo>
                    <a:pt x="580" y="600"/>
                  </a:lnTo>
                  <a:cubicBezTo>
                    <a:pt x="436" y="623"/>
                    <a:pt x="327" y="746"/>
                    <a:pt x="327" y="896"/>
                  </a:cubicBezTo>
                  <a:cubicBezTo>
                    <a:pt x="327" y="1062"/>
                    <a:pt x="460" y="1195"/>
                    <a:pt x="626" y="1195"/>
                  </a:cubicBezTo>
                  <a:lnTo>
                    <a:pt x="1445" y="1195"/>
                  </a:lnTo>
                  <a:cubicBezTo>
                    <a:pt x="1611" y="1195"/>
                    <a:pt x="1746" y="1062"/>
                    <a:pt x="1746" y="896"/>
                  </a:cubicBezTo>
                  <a:cubicBezTo>
                    <a:pt x="1746" y="731"/>
                    <a:pt x="1611" y="597"/>
                    <a:pt x="1445" y="59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</p:grpSp>
    </p:spTree>
    <p:extLst>
      <p:ext uri="{BB962C8B-B14F-4D97-AF65-F5344CB8AC3E}">
        <p14:creationId xmlns:p14="http://schemas.microsoft.com/office/powerpoint/2010/main" val="21795955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TextBox 491">
            <a:extLst>
              <a:ext uri="{FF2B5EF4-FFF2-40B4-BE49-F238E27FC236}">
                <a16:creationId xmlns:a16="http://schemas.microsoft.com/office/drawing/2014/main" id="{3EDAFE4C-1913-9248-B8FA-89F890674B5F}"/>
              </a:ext>
            </a:extLst>
          </p:cNvPr>
          <p:cNvSpPr txBox="1"/>
          <p:nvPr/>
        </p:nvSpPr>
        <p:spPr>
          <a:xfrm>
            <a:off x="361100" y="200164"/>
            <a:ext cx="926392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AutoNum type="arabicPeriod"/>
            </a:pPr>
            <a:r>
              <a:rPr lang="en-US" sz="4000" b="1" dirty="0">
                <a:solidFill>
                  <a:schemeClr val="tx2"/>
                </a:solidFill>
                <a:latin typeface="Consolas" panose="020B0609020204030204" pitchFamily="49" charset="0"/>
                <a:ea typeface="Noto Sans SemiBold" panose="020B0502040504020204" pitchFamily="34" charset="0"/>
                <a:cs typeface="Consolas" panose="020B0609020204030204" pitchFamily="49" charset="0"/>
              </a:rPr>
              <a:t>Coding Guideline</a:t>
            </a:r>
          </a:p>
          <a:p>
            <a:r>
              <a:rPr lang="en-US" sz="3000" b="1" dirty="0">
                <a:solidFill>
                  <a:schemeClr val="tx2"/>
                </a:solidFill>
                <a:latin typeface="Consolas" panose="020B0609020204030204" pitchFamily="49" charset="0"/>
                <a:ea typeface="Noto Sans SemiBold" panose="020B0502040504020204" pitchFamily="34" charset="0"/>
                <a:cs typeface="Consolas" panose="020B0609020204030204" pitchFamily="49" charset="0"/>
              </a:rPr>
              <a:t>1-3) Basic Flow(Read)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876E5E5D-FFB7-CD42-BA98-CB8489D7EF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8611" y="188913"/>
            <a:ext cx="3532289" cy="6403934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1B6C75D7-B6DF-DF4A-B3A7-9BEA0E98A1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4963" y="1609859"/>
            <a:ext cx="7725038" cy="4879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732718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92" name="TextBox 491">
                <a:extLst>
                  <a:ext uri="{FF2B5EF4-FFF2-40B4-BE49-F238E27FC236}">
                    <a16:creationId xmlns:a16="http://schemas.microsoft.com/office/drawing/2014/main" id="{3EDAFE4C-1913-9248-B8FA-89F890674B5F}"/>
                  </a:ext>
                </a:extLst>
              </p:cNvPr>
              <p:cNvSpPr txBox="1"/>
              <p:nvPr/>
            </p:nvSpPr>
            <p:spPr>
              <a:xfrm>
                <a:off x="361100" y="200164"/>
                <a:ext cx="9263921" cy="11782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742950" indent="-742950">
                  <a:buAutoNum type="arabicPeriod"/>
                </a:pPr>
                <a:r>
                  <a:rPr lang="en-US" sz="4000" b="1" dirty="0">
                    <a:solidFill>
                      <a:schemeClr val="tx2"/>
                    </a:solidFill>
                    <a:latin typeface="Consolas" panose="020B0609020204030204" pitchFamily="49" charset="0"/>
                    <a:ea typeface="Noto Sans SemiBold" panose="020B0502040504020204" pitchFamily="34" charset="0"/>
                    <a:cs typeface="Consolas" panose="020B0609020204030204" pitchFamily="49" charset="0"/>
                  </a:rPr>
                  <a:t>Coding Guideline</a:t>
                </a:r>
              </a:p>
              <a:p>
                <a:r>
                  <a:rPr lang="en-US" sz="3000" b="1" dirty="0">
                    <a:solidFill>
                      <a:schemeClr val="tx2"/>
                    </a:solidFill>
                    <a:latin typeface="Consolas" panose="020B0609020204030204" pitchFamily="49" charset="0"/>
                    <a:ea typeface="Noto Sans SemiBold" panose="020B0502040504020204" pitchFamily="34" charset="0"/>
                    <a:cs typeface="Consolas" panose="020B0609020204030204" pitchFamily="49" charset="0"/>
                  </a:rPr>
                  <a:t>1</a:t>
                </a:r>
                <a:r>
                  <a:rPr lang="en-US" altLang="ko-KR" sz="3000" b="1" dirty="0">
                    <a:solidFill>
                      <a:schemeClr val="tx2"/>
                    </a:solidFill>
                    <a:latin typeface="Consolas" panose="020B0609020204030204" pitchFamily="49" charset="0"/>
                    <a:ea typeface="Noto Sans SemiBold" panose="020B0502040504020204" pitchFamily="34" charset="0"/>
                    <a:cs typeface="Consolas" panose="020B0609020204030204" pitchFamily="49" charset="0"/>
                  </a:rPr>
                  <a:t>-</a:t>
                </a:r>
                <a14:m>
                  <m:oMath xmlns:m="http://schemas.openxmlformats.org/officeDocument/2006/math">
                    <m:r>
                      <a:rPr lang="en-US" altLang="ko-KR" sz="3000" b="1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Consolas" panose="020B0609020204030204" pitchFamily="49" charset="0"/>
                      </a:rPr>
                      <m:t>⨁</m:t>
                    </m:r>
                  </m:oMath>
                </a14:m>
                <a:r>
                  <a:rPr lang="en-US" sz="3000" b="1" dirty="0">
                    <a:solidFill>
                      <a:schemeClr val="tx2"/>
                    </a:solidFill>
                    <a:latin typeface="Consolas" panose="020B0609020204030204" pitchFamily="49" charset="0"/>
                    <a:ea typeface="Noto Sans SemiBold" panose="020B0502040504020204" pitchFamily="34" charset="0"/>
                    <a:cs typeface="Consolas" panose="020B0609020204030204" pitchFamily="49" charset="0"/>
                  </a:rPr>
                  <a:t>) Basic Flow(Update)</a:t>
                </a:r>
              </a:p>
            </p:txBody>
          </p:sp>
        </mc:Choice>
        <mc:Fallback xmlns="">
          <p:sp>
            <p:nvSpPr>
              <p:cNvPr id="492" name="TextBox 491">
                <a:extLst>
                  <a:ext uri="{FF2B5EF4-FFF2-40B4-BE49-F238E27FC236}">
                    <a16:creationId xmlns:a16="http://schemas.microsoft.com/office/drawing/2014/main" id="{3EDAFE4C-1913-9248-B8FA-89F890674B5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1100" y="200164"/>
                <a:ext cx="9263921" cy="1178271"/>
              </a:xfrm>
              <a:prstGeom prst="rect">
                <a:avLst/>
              </a:prstGeom>
              <a:blipFill>
                <a:blip r:embed="rId3"/>
                <a:stretch>
                  <a:fillRect l="-2052" t="-8511" b="-1276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그림 4">
            <a:extLst>
              <a:ext uri="{FF2B5EF4-FFF2-40B4-BE49-F238E27FC236}">
                <a16:creationId xmlns:a16="http://schemas.microsoft.com/office/drawing/2014/main" id="{10F0B660-B319-8B42-A321-2A6402BAF27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19" r="16273"/>
          <a:stretch/>
        </p:blipFill>
        <p:spPr>
          <a:xfrm>
            <a:off x="9703851" y="1554197"/>
            <a:ext cx="2362953" cy="503865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BAE88232-EAAA-274A-959F-55640F08F9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1370" y="1331137"/>
            <a:ext cx="6287359" cy="3668400"/>
          </a:xfrm>
          <a:prstGeom prst="rect">
            <a:avLst/>
          </a:prstGeom>
        </p:spPr>
      </p:pic>
      <p:grpSp>
        <p:nvGrpSpPr>
          <p:cNvPr id="15" name="그룹 14">
            <a:extLst>
              <a:ext uri="{FF2B5EF4-FFF2-40B4-BE49-F238E27FC236}">
                <a16:creationId xmlns:a16="http://schemas.microsoft.com/office/drawing/2014/main" id="{73220582-9E2B-7941-BF35-8CA43911CBCA}"/>
              </a:ext>
            </a:extLst>
          </p:cNvPr>
          <p:cNvGrpSpPr/>
          <p:nvPr/>
        </p:nvGrpSpPr>
        <p:grpSpPr>
          <a:xfrm>
            <a:off x="431369" y="3568622"/>
            <a:ext cx="6287360" cy="2124598"/>
            <a:chOff x="431369" y="3615920"/>
            <a:chExt cx="6287360" cy="2124598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5589568C-726A-9540-8835-CC25FC888E5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31370" y="3615920"/>
              <a:ext cx="6287359" cy="1210198"/>
            </a:xfrm>
            <a:prstGeom prst="rect">
              <a:avLst/>
            </a:prstGeom>
          </p:spPr>
        </p:pic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C946BD00-8B62-8341-8757-5F4D3EBB544B}"/>
                </a:ext>
              </a:extLst>
            </p:cNvPr>
            <p:cNvSpPr/>
            <p:nvPr/>
          </p:nvSpPr>
          <p:spPr>
            <a:xfrm>
              <a:off x="431369" y="4826118"/>
              <a:ext cx="6287359" cy="914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id="{BD84934D-E17B-414E-8332-324C4D382E4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1368" y="3714079"/>
            <a:ext cx="6287359" cy="3043881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D750697C-CD39-44B2-A652-504934AE213F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5187" r="15367"/>
          <a:stretch/>
        </p:blipFill>
        <p:spPr>
          <a:xfrm>
            <a:off x="6897589" y="84741"/>
            <a:ext cx="2806262" cy="6403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32355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EF5296B-C9E3-A244-844A-C0D1F4ACAFC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34" r="15924"/>
          <a:stretch/>
        </p:blipFill>
        <p:spPr>
          <a:xfrm>
            <a:off x="9703851" y="1554197"/>
            <a:ext cx="2369993" cy="503865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CFE20D79-3223-A641-8F5E-AFDB15B1BD4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988" r="14761"/>
          <a:stretch/>
        </p:blipFill>
        <p:spPr>
          <a:xfrm>
            <a:off x="6858001" y="641188"/>
            <a:ext cx="2845850" cy="595165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C1540607-5170-9248-B9E2-A00F64488E5E}"/>
                  </a:ext>
                </a:extLst>
              </p:cNvPr>
              <p:cNvSpPr txBox="1"/>
              <p:nvPr/>
            </p:nvSpPr>
            <p:spPr>
              <a:xfrm>
                <a:off x="361100" y="200164"/>
                <a:ext cx="9263921" cy="11782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742950" indent="-742950">
                  <a:buAutoNum type="arabicPeriod"/>
                </a:pPr>
                <a:r>
                  <a:rPr lang="en-US" sz="4000" b="1" dirty="0">
                    <a:solidFill>
                      <a:schemeClr val="tx2"/>
                    </a:solidFill>
                    <a:latin typeface="Consolas" panose="020B0609020204030204" pitchFamily="49" charset="0"/>
                    <a:ea typeface="Noto Sans SemiBold" panose="020B0502040504020204" pitchFamily="34" charset="0"/>
                    <a:cs typeface="Consolas" panose="020B0609020204030204" pitchFamily="49" charset="0"/>
                  </a:rPr>
                  <a:t>Coding Guideline</a:t>
                </a:r>
              </a:p>
              <a:p>
                <a:r>
                  <a:rPr lang="en-US" sz="3000" b="1" dirty="0">
                    <a:solidFill>
                      <a:schemeClr val="tx2"/>
                    </a:solidFill>
                    <a:latin typeface="Consolas" panose="020B0609020204030204" pitchFamily="49" charset="0"/>
                    <a:ea typeface="Noto Sans SemiBold" panose="020B0502040504020204" pitchFamily="34" charset="0"/>
                    <a:cs typeface="Consolas" panose="020B0609020204030204" pitchFamily="49" charset="0"/>
                  </a:rPr>
                  <a:t>1</a:t>
                </a:r>
                <a:r>
                  <a:rPr lang="en-US" altLang="ko-KR" sz="3000" b="1" dirty="0">
                    <a:solidFill>
                      <a:schemeClr val="tx2"/>
                    </a:solidFill>
                    <a:latin typeface="Consolas" panose="020B0609020204030204" pitchFamily="49" charset="0"/>
                    <a:ea typeface="Noto Sans SemiBold" panose="020B0502040504020204" pitchFamily="34" charset="0"/>
                    <a:cs typeface="Consolas" panose="020B0609020204030204" pitchFamily="49" charset="0"/>
                  </a:rPr>
                  <a:t>-</a:t>
                </a:r>
                <a14:m>
                  <m:oMath xmlns:m="http://schemas.openxmlformats.org/officeDocument/2006/math">
                    <m:r>
                      <a:rPr lang="en-US" altLang="ko-KR" sz="3000" b="1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Consolas" panose="020B0609020204030204" pitchFamily="49" charset="0"/>
                      </a:rPr>
                      <m:t>⨁</m:t>
                    </m:r>
                  </m:oMath>
                </a14:m>
                <a:r>
                  <a:rPr lang="en-US" sz="3000" b="1" dirty="0">
                    <a:solidFill>
                      <a:schemeClr val="tx2"/>
                    </a:solidFill>
                    <a:latin typeface="Consolas" panose="020B0609020204030204" pitchFamily="49" charset="0"/>
                    <a:ea typeface="Noto Sans SemiBold" panose="020B0502040504020204" pitchFamily="34" charset="0"/>
                    <a:cs typeface="Consolas" panose="020B0609020204030204" pitchFamily="49" charset="0"/>
                  </a:rPr>
                  <a:t>) Basic Flow(Delete)</a:t>
                </a: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C1540607-5170-9248-B9E2-A00F64488E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1100" y="200164"/>
                <a:ext cx="9263921" cy="1178271"/>
              </a:xfrm>
              <a:prstGeom prst="rect">
                <a:avLst/>
              </a:prstGeom>
              <a:blipFill>
                <a:blip r:embed="rId5"/>
                <a:stretch>
                  <a:fillRect l="-2052" t="-8511" b="-1276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그림 7">
            <a:extLst>
              <a:ext uri="{FF2B5EF4-FFF2-40B4-BE49-F238E27FC236}">
                <a16:creationId xmlns:a16="http://schemas.microsoft.com/office/drawing/2014/main" id="{19E4D54E-618C-0F46-A21B-6E3F6507327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4963" y="1413479"/>
            <a:ext cx="6318085" cy="4031042"/>
          </a:xfrm>
          <a:prstGeom prst="rect">
            <a:avLst/>
          </a:prstGeom>
        </p:spPr>
      </p:pic>
      <p:grpSp>
        <p:nvGrpSpPr>
          <p:cNvPr id="18" name="그룹 17">
            <a:extLst>
              <a:ext uri="{FF2B5EF4-FFF2-40B4-BE49-F238E27FC236}">
                <a16:creationId xmlns:a16="http://schemas.microsoft.com/office/drawing/2014/main" id="{2024D721-294C-0F44-9E3E-5BDF60038FE1}"/>
              </a:ext>
            </a:extLst>
          </p:cNvPr>
          <p:cNvGrpSpPr/>
          <p:nvPr/>
        </p:nvGrpSpPr>
        <p:grpSpPr>
          <a:xfrm>
            <a:off x="334962" y="3199503"/>
            <a:ext cx="6318086" cy="2910094"/>
            <a:chOff x="-1196202" y="3334527"/>
            <a:chExt cx="6318086" cy="2910094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67905D13-C041-F04E-A241-82FBEE16597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-1196201" y="3334527"/>
              <a:ext cx="6318085" cy="989046"/>
            </a:xfrm>
            <a:prstGeom prst="rect">
              <a:avLst/>
            </a:prstGeom>
          </p:spPr>
        </p:pic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DA103BC1-8F9A-CE4E-9DB9-0CA7FD6817B6}"/>
                </a:ext>
              </a:extLst>
            </p:cNvPr>
            <p:cNvSpPr/>
            <p:nvPr/>
          </p:nvSpPr>
          <p:spPr>
            <a:xfrm>
              <a:off x="-1196202" y="4307807"/>
              <a:ext cx="6318085" cy="193681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</p:grpSp>
      <p:pic>
        <p:nvPicPr>
          <p:cNvPr id="16" name="그림 15">
            <a:extLst>
              <a:ext uri="{FF2B5EF4-FFF2-40B4-BE49-F238E27FC236}">
                <a16:creationId xmlns:a16="http://schemas.microsoft.com/office/drawing/2014/main" id="{5E4C62D1-5894-3242-918C-E017A60D7CC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34961" y="4383284"/>
            <a:ext cx="6318085" cy="1346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59281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TextBox 491">
            <a:extLst>
              <a:ext uri="{FF2B5EF4-FFF2-40B4-BE49-F238E27FC236}">
                <a16:creationId xmlns:a16="http://schemas.microsoft.com/office/drawing/2014/main" id="{3EDAFE4C-1913-9248-B8FA-89F890674B5F}"/>
              </a:ext>
            </a:extLst>
          </p:cNvPr>
          <p:cNvSpPr txBox="1"/>
          <p:nvPr/>
        </p:nvSpPr>
        <p:spPr>
          <a:xfrm>
            <a:off x="1259174" y="200164"/>
            <a:ext cx="926392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tx2"/>
                </a:solidFill>
                <a:latin typeface="Consolas" panose="020B0609020204030204" pitchFamily="49" charset="0"/>
                <a:ea typeface="Noto Sans SemiBold" panose="020B0502040504020204" pitchFamily="34" charset="0"/>
                <a:cs typeface="Consolas" panose="020B0609020204030204" pitchFamily="49" charset="0"/>
              </a:rPr>
              <a:t>2. Key Class Design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86D5ABB1-97F0-C445-8748-C2ED46D3F38F}"/>
              </a:ext>
            </a:extLst>
          </p:cNvPr>
          <p:cNvGrpSpPr/>
          <p:nvPr/>
        </p:nvGrpSpPr>
        <p:grpSpPr>
          <a:xfrm>
            <a:off x="-1729188" y="-328896"/>
            <a:ext cx="2788982" cy="7355226"/>
            <a:chOff x="-1729188" y="-328896"/>
            <a:chExt cx="2788982" cy="7355226"/>
          </a:xfrm>
        </p:grpSpPr>
        <p:grpSp>
          <p:nvGrpSpPr>
            <p:cNvPr id="146" name="Group 7">
              <a:extLst>
                <a:ext uri="{FF2B5EF4-FFF2-40B4-BE49-F238E27FC236}">
                  <a16:creationId xmlns:a16="http://schemas.microsoft.com/office/drawing/2014/main" id="{152ED091-AD86-6243-B793-D7C3785F9F7D}"/>
                </a:ext>
              </a:extLst>
            </p:cNvPr>
            <p:cNvGrpSpPr>
              <a:grpSpLocks/>
            </p:cNvGrpSpPr>
            <p:nvPr/>
          </p:nvGrpSpPr>
          <p:grpSpPr bwMode="auto">
            <a:xfrm rot="10800000">
              <a:off x="-1556720" y="4698911"/>
              <a:ext cx="2616514" cy="2327419"/>
              <a:chOff x="5251891" y="-511351"/>
              <a:chExt cx="2304295" cy="2048905"/>
            </a:xfrm>
          </p:grpSpPr>
          <p:sp>
            <p:nvSpPr>
              <p:cNvPr id="199" name="Freeform 25">
                <a:extLst>
                  <a:ext uri="{FF2B5EF4-FFF2-40B4-BE49-F238E27FC236}">
                    <a16:creationId xmlns:a16="http://schemas.microsoft.com/office/drawing/2014/main" id="{51CFD679-6636-D44B-B485-04780EF638F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51891" y="-511351"/>
                <a:ext cx="1847282" cy="1962496"/>
              </a:xfrm>
              <a:custGeom>
                <a:avLst/>
                <a:gdLst>
                  <a:gd name="T0" fmla="*/ 1159991 w 4244"/>
                  <a:gd name="T1" fmla="*/ 594933 h 4506"/>
                  <a:gd name="T2" fmla="*/ 1048998 w 4244"/>
                  <a:gd name="T3" fmla="*/ 483873 h 4506"/>
                  <a:gd name="T4" fmla="*/ 1048998 w 4244"/>
                  <a:gd name="T5" fmla="*/ 483873 h 4506"/>
                  <a:gd name="T6" fmla="*/ 1290572 w 4244"/>
                  <a:gd name="T7" fmla="*/ 372378 h 4506"/>
                  <a:gd name="T8" fmla="*/ 1477302 w 4244"/>
                  <a:gd name="T9" fmla="*/ 185971 h 4506"/>
                  <a:gd name="T10" fmla="*/ 1290572 w 4244"/>
                  <a:gd name="T11" fmla="*/ 0 h 4506"/>
                  <a:gd name="T12" fmla="*/ 419164 w 4244"/>
                  <a:gd name="T13" fmla="*/ 0 h 4506"/>
                  <a:gd name="T14" fmla="*/ 233304 w 4244"/>
                  <a:gd name="T15" fmla="*/ 185971 h 4506"/>
                  <a:gd name="T16" fmla="*/ 640716 w 4244"/>
                  <a:gd name="T17" fmla="*/ 372378 h 4506"/>
                  <a:gd name="T18" fmla="*/ 751709 w 4244"/>
                  <a:gd name="T19" fmla="*/ 483873 h 4506"/>
                  <a:gd name="T20" fmla="*/ 751709 w 4244"/>
                  <a:gd name="T21" fmla="*/ 483873 h 4506"/>
                  <a:gd name="T22" fmla="*/ 335157 w 4244"/>
                  <a:gd name="T23" fmla="*/ 594933 h 4506"/>
                  <a:gd name="T24" fmla="*/ 183683 w 4244"/>
                  <a:gd name="T25" fmla="*/ 746062 h 4506"/>
                  <a:gd name="T26" fmla="*/ 335157 w 4244"/>
                  <a:gd name="T27" fmla="*/ 897626 h 4506"/>
                  <a:gd name="T28" fmla="*/ 432222 w 4244"/>
                  <a:gd name="T29" fmla="*/ 897626 h 4506"/>
                  <a:gd name="T30" fmla="*/ 543216 w 4244"/>
                  <a:gd name="T31" fmla="*/ 1008686 h 4506"/>
                  <a:gd name="T32" fmla="*/ 151038 w 4244"/>
                  <a:gd name="T33" fmla="*/ 1119746 h 4506"/>
                  <a:gd name="T34" fmla="*/ 0 w 4244"/>
                  <a:gd name="T35" fmla="*/ 1270875 h 4506"/>
                  <a:gd name="T36" fmla="*/ 151038 w 4244"/>
                  <a:gd name="T37" fmla="*/ 1422875 h 4506"/>
                  <a:gd name="T38" fmla="*/ 688160 w 4244"/>
                  <a:gd name="T39" fmla="*/ 1422875 h 4506"/>
                  <a:gd name="T40" fmla="*/ 805683 w 4244"/>
                  <a:gd name="T41" fmla="*/ 1540903 h 4506"/>
                  <a:gd name="T42" fmla="*/ 673796 w 4244"/>
                  <a:gd name="T43" fmla="*/ 1658496 h 4506"/>
                  <a:gd name="T44" fmla="*/ 522323 w 4244"/>
                  <a:gd name="T45" fmla="*/ 1810061 h 4506"/>
                  <a:gd name="T46" fmla="*/ 673796 w 4244"/>
                  <a:gd name="T47" fmla="*/ 1962060 h 4506"/>
                  <a:gd name="T48" fmla="*/ 1511689 w 4244"/>
                  <a:gd name="T49" fmla="*/ 1962060 h 4506"/>
                  <a:gd name="T50" fmla="*/ 1663162 w 4244"/>
                  <a:gd name="T51" fmla="*/ 1810061 h 4506"/>
                  <a:gd name="T52" fmla="*/ 1418541 w 4244"/>
                  <a:gd name="T53" fmla="*/ 1658496 h 4506"/>
                  <a:gd name="T54" fmla="*/ 1300583 w 4244"/>
                  <a:gd name="T55" fmla="*/ 1540903 h 4506"/>
                  <a:gd name="T56" fmla="*/ 1418541 w 4244"/>
                  <a:gd name="T57" fmla="*/ 1422875 h 4506"/>
                  <a:gd name="T58" fmla="*/ 1511689 w 4244"/>
                  <a:gd name="T59" fmla="*/ 1422875 h 4506"/>
                  <a:gd name="T60" fmla="*/ 1663162 w 4244"/>
                  <a:gd name="T61" fmla="*/ 1270875 h 4506"/>
                  <a:gd name="T62" fmla="*/ 1527358 w 4244"/>
                  <a:gd name="T63" fmla="*/ 1119746 h 4506"/>
                  <a:gd name="T64" fmla="*/ 1416365 w 4244"/>
                  <a:gd name="T65" fmla="*/ 1008686 h 4506"/>
                  <a:gd name="T66" fmla="*/ 1527358 w 4244"/>
                  <a:gd name="T67" fmla="*/ 897626 h 4506"/>
                  <a:gd name="T68" fmla="*/ 1695372 w 4244"/>
                  <a:gd name="T69" fmla="*/ 897626 h 4506"/>
                  <a:gd name="T70" fmla="*/ 1846846 w 4244"/>
                  <a:gd name="T71" fmla="*/ 746062 h 450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0" t="0" r="r" b="b"/>
                <a:pathLst>
                  <a:path w="4244" h="4506">
                    <a:moveTo>
                      <a:pt x="3895" y="1366"/>
                    </a:moveTo>
                    <a:lnTo>
                      <a:pt x="2665" y="1366"/>
                    </a:lnTo>
                    <a:cubicBezTo>
                      <a:pt x="2524" y="1366"/>
                      <a:pt x="2410" y="1251"/>
                      <a:pt x="2410" y="1111"/>
                    </a:cubicBezTo>
                    <a:cubicBezTo>
                      <a:pt x="2410" y="970"/>
                      <a:pt x="2524" y="855"/>
                      <a:pt x="2665" y="855"/>
                    </a:cubicBezTo>
                    <a:lnTo>
                      <a:pt x="2965" y="855"/>
                    </a:lnTo>
                    <a:cubicBezTo>
                      <a:pt x="3202" y="855"/>
                      <a:pt x="3394" y="664"/>
                      <a:pt x="3394" y="427"/>
                    </a:cubicBezTo>
                    <a:cubicBezTo>
                      <a:pt x="3394" y="192"/>
                      <a:pt x="3202" y="0"/>
                      <a:pt x="2965" y="0"/>
                    </a:cubicBezTo>
                    <a:lnTo>
                      <a:pt x="963" y="0"/>
                    </a:lnTo>
                    <a:cubicBezTo>
                      <a:pt x="727" y="0"/>
                      <a:pt x="536" y="192"/>
                      <a:pt x="536" y="427"/>
                    </a:cubicBezTo>
                    <a:cubicBezTo>
                      <a:pt x="536" y="664"/>
                      <a:pt x="727" y="855"/>
                      <a:pt x="963" y="855"/>
                    </a:cubicBezTo>
                    <a:lnTo>
                      <a:pt x="1472" y="855"/>
                    </a:lnTo>
                    <a:cubicBezTo>
                      <a:pt x="1613" y="855"/>
                      <a:pt x="1727" y="970"/>
                      <a:pt x="1727" y="1111"/>
                    </a:cubicBezTo>
                    <a:cubicBezTo>
                      <a:pt x="1727" y="1251"/>
                      <a:pt x="1613" y="1366"/>
                      <a:pt x="1472" y="1366"/>
                    </a:cubicBezTo>
                    <a:lnTo>
                      <a:pt x="770" y="1366"/>
                    </a:lnTo>
                    <a:cubicBezTo>
                      <a:pt x="578" y="1366"/>
                      <a:pt x="422" y="1521"/>
                      <a:pt x="422" y="1713"/>
                    </a:cubicBezTo>
                    <a:cubicBezTo>
                      <a:pt x="422" y="1906"/>
                      <a:pt x="578" y="2061"/>
                      <a:pt x="770" y="2061"/>
                    </a:cubicBezTo>
                    <a:lnTo>
                      <a:pt x="993" y="2061"/>
                    </a:lnTo>
                    <a:cubicBezTo>
                      <a:pt x="1134" y="2061"/>
                      <a:pt x="1248" y="2175"/>
                      <a:pt x="1248" y="2316"/>
                    </a:cubicBezTo>
                    <a:cubicBezTo>
                      <a:pt x="1248" y="2456"/>
                      <a:pt x="1134" y="2571"/>
                      <a:pt x="993" y="2571"/>
                    </a:cubicBezTo>
                    <a:lnTo>
                      <a:pt x="347" y="2571"/>
                    </a:lnTo>
                    <a:cubicBezTo>
                      <a:pt x="155" y="2571"/>
                      <a:pt x="0" y="2726"/>
                      <a:pt x="0" y="2918"/>
                    </a:cubicBezTo>
                    <a:cubicBezTo>
                      <a:pt x="0" y="3110"/>
                      <a:pt x="155" y="3267"/>
                      <a:pt x="347" y="3267"/>
                    </a:cubicBezTo>
                    <a:lnTo>
                      <a:pt x="1581" y="3267"/>
                    </a:lnTo>
                    <a:cubicBezTo>
                      <a:pt x="1729" y="3267"/>
                      <a:pt x="1851" y="3388"/>
                      <a:pt x="1851" y="3538"/>
                    </a:cubicBezTo>
                    <a:cubicBezTo>
                      <a:pt x="1851" y="3687"/>
                      <a:pt x="1729" y="3808"/>
                      <a:pt x="1581" y="3808"/>
                    </a:cubicBezTo>
                    <a:lnTo>
                      <a:pt x="1548" y="3808"/>
                    </a:lnTo>
                    <a:cubicBezTo>
                      <a:pt x="1356" y="3808"/>
                      <a:pt x="1200" y="3963"/>
                      <a:pt x="1200" y="4156"/>
                    </a:cubicBezTo>
                    <a:cubicBezTo>
                      <a:pt x="1200" y="4348"/>
                      <a:pt x="1356" y="4505"/>
                      <a:pt x="1548" y="4505"/>
                    </a:cubicBezTo>
                    <a:lnTo>
                      <a:pt x="3473" y="4505"/>
                    </a:lnTo>
                    <a:cubicBezTo>
                      <a:pt x="3665" y="4505"/>
                      <a:pt x="3821" y="4348"/>
                      <a:pt x="3821" y="4156"/>
                    </a:cubicBezTo>
                    <a:cubicBezTo>
                      <a:pt x="3821" y="3963"/>
                      <a:pt x="3665" y="3808"/>
                      <a:pt x="3473" y="3808"/>
                    </a:cubicBezTo>
                    <a:lnTo>
                      <a:pt x="3259" y="3808"/>
                    </a:lnTo>
                    <a:cubicBezTo>
                      <a:pt x="3110" y="3808"/>
                      <a:pt x="2988" y="3687"/>
                      <a:pt x="2988" y="3538"/>
                    </a:cubicBezTo>
                    <a:cubicBezTo>
                      <a:pt x="2988" y="3388"/>
                      <a:pt x="3110" y="3267"/>
                      <a:pt x="3259" y="3267"/>
                    </a:cubicBezTo>
                    <a:lnTo>
                      <a:pt x="3473" y="3267"/>
                    </a:lnTo>
                    <a:cubicBezTo>
                      <a:pt x="3665" y="3267"/>
                      <a:pt x="3821" y="3110"/>
                      <a:pt x="3821" y="2918"/>
                    </a:cubicBezTo>
                    <a:cubicBezTo>
                      <a:pt x="3821" y="2726"/>
                      <a:pt x="3665" y="2571"/>
                      <a:pt x="3473" y="2571"/>
                    </a:cubicBezTo>
                    <a:lnTo>
                      <a:pt x="3509" y="2571"/>
                    </a:lnTo>
                    <a:cubicBezTo>
                      <a:pt x="3369" y="2571"/>
                      <a:pt x="3254" y="2456"/>
                      <a:pt x="3254" y="2316"/>
                    </a:cubicBezTo>
                    <a:cubicBezTo>
                      <a:pt x="3254" y="2175"/>
                      <a:pt x="3369" y="2061"/>
                      <a:pt x="3509" y="2061"/>
                    </a:cubicBezTo>
                    <a:lnTo>
                      <a:pt x="3895" y="2061"/>
                    </a:lnTo>
                    <a:cubicBezTo>
                      <a:pt x="4088" y="2061"/>
                      <a:pt x="4243" y="1906"/>
                      <a:pt x="4243" y="1713"/>
                    </a:cubicBezTo>
                    <a:cubicBezTo>
                      <a:pt x="4243" y="1521"/>
                      <a:pt x="4088" y="1366"/>
                      <a:pt x="3895" y="1366"/>
                    </a:cubicBezTo>
                  </a:path>
                </a:pathLst>
              </a:custGeom>
              <a:solidFill>
                <a:srgbClr val="8C449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00" name="Freeform 26">
                <a:extLst>
                  <a:ext uri="{FF2B5EF4-FFF2-40B4-BE49-F238E27FC236}">
                    <a16:creationId xmlns:a16="http://schemas.microsoft.com/office/drawing/2014/main" id="{227B317D-F942-AF46-B6B2-4861CB768B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64601" y="1147745"/>
                <a:ext cx="437817" cy="303400"/>
              </a:xfrm>
              <a:custGeom>
                <a:avLst/>
                <a:gdLst>
                  <a:gd name="T0" fmla="*/ 285646 w 1007"/>
                  <a:gd name="T1" fmla="*/ 0 h 698"/>
                  <a:gd name="T2" fmla="*/ 150866 w 1007"/>
                  <a:gd name="T3" fmla="*/ 0 h 698"/>
                  <a:gd name="T4" fmla="*/ 150866 w 1007"/>
                  <a:gd name="T5" fmla="*/ 0 h 698"/>
                  <a:gd name="T6" fmla="*/ 0 w 1007"/>
                  <a:gd name="T7" fmla="*/ 151265 h 698"/>
                  <a:gd name="T8" fmla="*/ 0 w 1007"/>
                  <a:gd name="T9" fmla="*/ 151265 h 698"/>
                  <a:gd name="T10" fmla="*/ 150866 w 1007"/>
                  <a:gd name="T11" fmla="*/ 302965 h 698"/>
                  <a:gd name="T12" fmla="*/ 285646 w 1007"/>
                  <a:gd name="T13" fmla="*/ 302965 h 698"/>
                  <a:gd name="T14" fmla="*/ 285646 w 1007"/>
                  <a:gd name="T15" fmla="*/ 302965 h 698"/>
                  <a:gd name="T16" fmla="*/ 437382 w 1007"/>
                  <a:gd name="T17" fmla="*/ 151265 h 698"/>
                  <a:gd name="T18" fmla="*/ 437382 w 1007"/>
                  <a:gd name="T19" fmla="*/ 151265 h 698"/>
                  <a:gd name="T20" fmla="*/ 285646 w 1007"/>
                  <a:gd name="T21" fmla="*/ 0 h 698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007" h="698">
                    <a:moveTo>
                      <a:pt x="657" y="0"/>
                    </a:moveTo>
                    <a:lnTo>
                      <a:pt x="347" y="0"/>
                    </a:lnTo>
                    <a:cubicBezTo>
                      <a:pt x="156" y="0"/>
                      <a:pt x="0" y="155"/>
                      <a:pt x="0" y="348"/>
                    </a:cubicBezTo>
                    <a:cubicBezTo>
                      <a:pt x="0" y="540"/>
                      <a:pt x="156" y="697"/>
                      <a:pt x="347" y="697"/>
                    </a:cubicBezTo>
                    <a:lnTo>
                      <a:pt x="657" y="697"/>
                    </a:lnTo>
                    <a:cubicBezTo>
                      <a:pt x="849" y="697"/>
                      <a:pt x="1006" y="540"/>
                      <a:pt x="1006" y="348"/>
                    </a:cubicBezTo>
                    <a:cubicBezTo>
                      <a:pt x="1006" y="155"/>
                      <a:pt x="849" y="0"/>
                      <a:pt x="657" y="0"/>
                    </a:cubicBezTo>
                  </a:path>
                </a:pathLst>
              </a:custGeom>
              <a:solidFill>
                <a:srgbClr val="8C449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01" name="Freeform 28">
                <a:extLst>
                  <a:ext uri="{FF2B5EF4-FFF2-40B4-BE49-F238E27FC236}">
                    <a16:creationId xmlns:a16="http://schemas.microsoft.com/office/drawing/2014/main" id="{667F5E52-B8DA-0D42-B968-89617F88E3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72861" y="410368"/>
                <a:ext cx="74890" cy="74889"/>
              </a:xfrm>
              <a:custGeom>
                <a:avLst/>
                <a:gdLst>
                  <a:gd name="T0" fmla="*/ 74460 w 174"/>
                  <a:gd name="T1" fmla="*/ 37445 h 174"/>
                  <a:gd name="T2" fmla="*/ 74460 w 174"/>
                  <a:gd name="T3" fmla="*/ 37445 h 174"/>
                  <a:gd name="T4" fmla="*/ 37015 w 174"/>
                  <a:gd name="T5" fmla="*/ 74459 h 174"/>
                  <a:gd name="T6" fmla="*/ 37015 w 174"/>
                  <a:gd name="T7" fmla="*/ 74459 h 174"/>
                  <a:gd name="T8" fmla="*/ 0 w 174"/>
                  <a:gd name="T9" fmla="*/ 37445 h 174"/>
                  <a:gd name="T10" fmla="*/ 0 w 174"/>
                  <a:gd name="T11" fmla="*/ 37445 h 174"/>
                  <a:gd name="T12" fmla="*/ 37015 w 174"/>
                  <a:gd name="T13" fmla="*/ 0 h 174"/>
                  <a:gd name="T14" fmla="*/ 37015 w 174"/>
                  <a:gd name="T15" fmla="*/ 0 h 174"/>
                  <a:gd name="T16" fmla="*/ 74460 w 174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4" y="173"/>
                      <a:pt x="86" y="173"/>
                    </a:cubicBezTo>
                    <a:cubicBezTo>
                      <a:pt x="39" y="173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6" y="0"/>
                    </a:cubicBezTo>
                    <a:cubicBezTo>
                      <a:pt x="134" y="0"/>
                      <a:pt x="173" y="39"/>
                      <a:pt x="173" y="87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02" name="Freeform 29">
                <a:extLst>
                  <a:ext uri="{FF2B5EF4-FFF2-40B4-BE49-F238E27FC236}">
                    <a16:creationId xmlns:a16="http://schemas.microsoft.com/office/drawing/2014/main" id="{EA809A07-1657-6844-A413-59F1C26DDC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15851" y="160736"/>
                <a:ext cx="74889" cy="74889"/>
              </a:xfrm>
              <a:custGeom>
                <a:avLst/>
                <a:gdLst>
                  <a:gd name="T0" fmla="*/ 74459 w 174"/>
                  <a:gd name="T1" fmla="*/ 37014 h 174"/>
                  <a:gd name="T2" fmla="*/ 74459 w 174"/>
                  <a:gd name="T3" fmla="*/ 37014 h 174"/>
                  <a:gd name="T4" fmla="*/ 37445 w 174"/>
                  <a:gd name="T5" fmla="*/ 74459 h 174"/>
                  <a:gd name="T6" fmla="*/ 37445 w 174"/>
                  <a:gd name="T7" fmla="*/ 74459 h 174"/>
                  <a:gd name="T8" fmla="*/ 0 w 174"/>
                  <a:gd name="T9" fmla="*/ 37014 h 174"/>
                  <a:gd name="T10" fmla="*/ 0 w 174"/>
                  <a:gd name="T11" fmla="*/ 37014 h 174"/>
                  <a:gd name="T12" fmla="*/ 37445 w 174"/>
                  <a:gd name="T13" fmla="*/ 0 h 174"/>
                  <a:gd name="T14" fmla="*/ 37445 w 174"/>
                  <a:gd name="T15" fmla="*/ 0 h 174"/>
                  <a:gd name="T16" fmla="*/ 74459 w 174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5" y="173"/>
                      <a:pt x="87" y="173"/>
                    </a:cubicBezTo>
                    <a:cubicBezTo>
                      <a:pt x="39" y="173"/>
                      <a:pt x="0" y="134"/>
                      <a:pt x="0" y="86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5" y="0"/>
                      <a:pt x="173" y="38"/>
                      <a:pt x="173" y="86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03" name="Freeform 30">
                <a:extLst>
                  <a:ext uri="{FF2B5EF4-FFF2-40B4-BE49-F238E27FC236}">
                    <a16:creationId xmlns:a16="http://schemas.microsoft.com/office/drawing/2014/main" id="{2179328F-9B55-F84B-925C-6A37750017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74193" y="771375"/>
                <a:ext cx="74889" cy="74889"/>
              </a:xfrm>
              <a:custGeom>
                <a:avLst/>
                <a:gdLst>
                  <a:gd name="T0" fmla="*/ 74456 w 173"/>
                  <a:gd name="T1" fmla="*/ 37014 h 174"/>
                  <a:gd name="T2" fmla="*/ 74456 w 173"/>
                  <a:gd name="T3" fmla="*/ 37014 h 174"/>
                  <a:gd name="T4" fmla="*/ 37661 w 173"/>
                  <a:gd name="T5" fmla="*/ 74459 h 174"/>
                  <a:gd name="T6" fmla="*/ 37661 w 173"/>
                  <a:gd name="T7" fmla="*/ 74459 h 174"/>
                  <a:gd name="T8" fmla="*/ 0 w 173"/>
                  <a:gd name="T9" fmla="*/ 37014 h 174"/>
                  <a:gd name="T10" fmla="*/ 0 w 173"/>
                  <a:gd name="T11" fmla="*/ 37014 h 174"/>
                  <a:gd name="T12" fmla="*/ 37661 w 173"/>
                  <a:gd name="T13" fmla="*/ 0 h 174"/>
                  <a:gd name="T14" fmla="*/ 37661 w 173"/>
                  <a:gd name="T15" fmla="*/ 0 h 174"/>
                  <a:gd name="T16" fmla="*/ 74456 w 173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4">
                    <a:moveTo>
                      <a:pt x="172" y="86"/>
                    </a:moveTo>
                    <a:lnTo>
                      <a:pt x="172" y="86"/>
                    </a:lnTo>
                    <a:cubicBezTo>
                      <a:pt x="172" y="135"/>
                      <a:pt x="134" y="173"/>
                      <a:pt x="87" y="173"/>
                    </a:cubicBezTo>
                    <a:cubicBezTo>
                      <a:pt x="39" y="173"/>
                      <a:pt x="0" y="135"/>
                      <a:pt x="0" y="86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2" y="39"/>
                      <a:pt x="172" y="86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04" name="Freeform 31">
                <a:extLst>
                  <a:ext uri="{FF2B5EF4-FFF2-40B4-BE49-F238E27FC236}">
                    <a16:creationId xmlns:a16="http://schemas.microsoft.com/office/drawing/2014/main" id="{867FBFAD-9EFB-C24A-AF01-D15A4FF38E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72861" y="1026769"/>
                <a:ext cx="74890" cy="74890"/>
              </a:xfrm>
              <a:custGeom>
                <a:avLst/>
                <a:gdLst>
                  <a:gd name="T0" fmla="*/ 74460 w 174"/>
                  <a:gd name="T1" fmla="*/ 37445 h 174"/>
                  <a:gd name="T2" fmla="*/ 74460 w 174"/>
                  <a:gd name="T3" fmla="*/ 37445 h 174"/>
                  <a:gd name="T4" fmla="*/ 37015 w 174"/>
                  <a:gd name="T5" fmla="*/ 74460 h 174"/>
                  <a:gd name="T6" fmla="*/ 37015 w 174"/>
                  <a:gd name="T7" fmla="*/ 74460 h 174"/>
                  <a:gd name="T8" fmla="*/ 0 w 174"/>
                  <a:gd name="T9" fmla="*/ 37445 h 174"/>
                  <a:gd name="T10" fmla="*/ 0 w 174"/>
                  <a:gd name="T11" fmla="*/ 37445 h 174"/>
                  <a:gd name="T12" fmla="*/ 37015 w 174"/>
                  <a:gd name="T13" fmla="*/ 0 h 174"/>
                  <a:gd name="T14" fmla="*/ 37015 w 174"/>
                  <a:gd name="T15" fmla="*/ 0 h 174"/>
                  <a:gd name="T16" fmla="*/ 74460 w 174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4" y="173"/>
                      <a:pt x="86" y="173"/>
                    </a:cubicBezTo>
                    <a:cubicBezTo>
                      <a:pt x="39" y="173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6" y="0"/>
                    </a:cubicBezTo>
                    <a:cubicBezTo>
                      <a:pt x="134" y="0"/>
                      <a:pt x="173" y="39"/>
                      <a:pt x="173" y="87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05" name="Freeform 32">
                <a:extLst>
                  <a:ext uri="{FF2B5EF4-FFF2-40B4-BE49-F238E27FC236}">
                    <a16:creationId xmlns:a16="http://schemas.microsoft.com/office/drawing/2014/main" id="{3FEA7EB6-6B54-B74D-ABCD-B1DB4E553E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80698" y="1247597"/>
                <a:ext cx="74889" cy="76810"/>
              </a:xfrm>
              <a:custGeom>
                <a:avLst/>
                <a:gdLst>
                  <a:gd name="T0" fmla="*/ 74456 w 173"/>
                  <a:gd name="T1" fmla="*/ 38186 h 175"/>
                  <a:gd name="T2" fmla="*/ 74456 w 173"/>
                  <a:gd name="T3" fmla="*/ 38186 h 175"/>
                  <a:gd name="T4" fmla="*/ 36795 w 173"/>
                  <a:gd name="T5" fmla="*/ 76371 h 175"/>
                  <a:gd name="T6" fmla="*/ 36795 w 173"/>
                  <a:gd name="T7" fmla="*/ 76371 h 175"/>
                  <a:gd name="T8" fmla="*/ 0 w 173"/>
                  <a:gd name="T9" fmla="*/ 38186 h 175"/>
                  <a:gd name="T10" fmla="*/ 0 w 173"/>
                  <a:gd name="T11" fmla="*/ 38186 h 175"/>
                  <a:gd name="T12" fmla="*/ 36795 w 173"/>
                  <a:gd name="T13" fmla="*/ 0 h 175"/>
                  <a:gd name="T14" fmla="*/ 36795 w 173"/>
                  <a:gd name="T15" fmla="*/ 0 h 175"/>
                  <a:gd name="T16" fmla="*/ 74456 w 173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5">
                    <a:moveTo>
                      <a:pt x="172" y="87"/>
                    </a:moveTo>
                    <a:lnTo>
                      <a:pt x="172" y="87"/>
                    </a:lnTo>
                    <a:cubicBezTo>
                      <a:pt x="172" y="135"/>
                      <a:pt x="133" y="174"/>
                      <a:pt x="85" y="174"/>
                    </a:cubicBezTo>
                    <a:cubicBezTo>
                      <a:pt x="38" y="174"/>
                      <a:pt x="0" y="135"/>
                      <a:pt x="0" y="87"/>
                    </a:cubicBezTo>
                    <a:cubicBezTo>
                      <a:pt x="0" y="39"/>
                      <a:pt x="38" y="0"/>
                      <a:pt x="85" y="0"/>
                    </a:cubicBezTo>
                    <a:cubicBezTo>
                      <a:pt x="133" y="0"/>
                      <a:pt x="172" y="39"/>
                      <a:pt x="172" y="87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06" name="Freeform 33">
                <a:extLst>
                  <a:ext uri="{FF2B5EF4-FFF2-40B4-BE49-F238E27FC236}">
                    <a16:creationId xmlns:a16="http://schemas.microsoft.com/office/drawing/2014/main" id="{C58E19D7-F3F8-7D41-9D26-CAA2D8B9FF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12892" y="-327008"/>
                <a:ext cx="74889" cy="74889"/>
              </a:xfrm>
              <a:custGeom>
                <a:avLst/>
                <a:gdLst>
                  <a:gd name="T0" fmla="*/ 74459 w 174"/>
                  <a:gd name="T1" fmla="*/ 36795 h 173"/>
                  <a:gd name="T2" fmla="*/ 74459 w 174"/>
                  <a:gd name="T3" fmla="*/ 36795 h 173"/>
                  <a:gd name="T4" fmla="*/ 37445 w 174"/>
                  <a:gd name="T5" fmla="*/ 74456 h 173"/>
                  <a:gd name="T6" fmla="*/ 37445 w 174"/>
                  <a:gd name="T7" fmla="*/ 74456 h 173"/>
                  <a:gd name="T8" fmla="*/ 0 w 174"/>
                  <a:gd name="T9" fmla="*/ 36795 h 173"/>
                  <a:gd name="T10" fmla="*/ 0 w 174"/>
                  <a:gd name="T11" fmla="*/ 36795 h 173"/>
                  <a:gd name="T12" fmla="*/ 37445 w 174"/>
                  <a:gd name="T13" fmla="*/ 0 h 173"/>
                  <a:gd name="T14" fmla="*/ 37445 w 174"/>
                  <a:gd name="T15" fmla="*/ 0 h 173"/>
                  <a:gd name="T16" fmla="*/ 74459 w 174"/>
                  <a:gd name="T17" fmla="*/ 36795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3">
                    <a:moveTo>
                      <a:pt x="173" y="85"/>
                    </a:moveTo>
                    <a:lnTo>
                      <a:pt x="173" y="85"/>
                    </a:lnTo>
                    <a:cubicBezTo>
                      <a:pt x="173" y="133"/>
                      <a:pt x="134" y="172"/>
                      <a:pt x="87" y="172"/>
                    </a:cubicBezTo>
                    <a:cubicBezTo>
                      <a:pt x="39" y="172"/>
                      <a:pt x="0" y="133"/>
                      <a:pt x="0" y="85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4" y="0"/>
                      <a:pt x="173" y="38"/>
                      <a:pt x="173" y="85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07" name="Freeform 34">
                <a:extLst>
                  <a:ext uri="{FF2B5EF4-FFF2-40B4-BE49-F238E27FC236}">
                    <a16:creationId xmlns:a16="http://schemas.microsoft.com/office/drawing/2014/main" id="{78968269-2F76-8C48-B569-908FD693235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17174" y="485257"/>
                <a:ext cx="46086" cy="46086"/>
              </a:xfrm>
              <a:custGeom>
                <a:avLst/>
                <a:gdLst>
                  <a:gd name="T0" fmla="*/ 45651 w 106"/>
                  <a:gd name="T1" fmla="*/ 23043 h 106"/>
                  <a:gd name="T2" fmla="*/ 45651 w 106"/>
                  <a:gd name="T3" fmla="*/ 23043 h 106"/>
                  <a:gd name="T4" fmla="*/ 22608 w 106"/>
                  <a:gd name="T5" fmla="*/ 45651 h 106"/>
                  <a:gd name="T6" fmla="*/ 22608 w 106"/>
                  <a:gd name="T7" fmla="*/ 45651 h 106"/>
                  <a:gd name="T8" fmla="*/ 0 w 106"/>
                  <a:gd name="T9" fmla="*/ 23043 h 106"/>
                  <a:gd name="T10" fmla="*/ 0 w 106"/>
                  <a:gd name="T11" fmla="*/ 23043 h 106"/>
                  <a:gd name="T12" fmla="*/ 22608 w 106"/>
                  <a:gd name="T13" fmla="*/ 0 h 106"/>
                  <a:gd name="T14" fmla="*/ 22608 w 106"/>
                  <a:gd name="T15" fmla="*/ 0 h 106"/>
                  <a:gd name="T16" fmla="*/ 45651 w 106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6">
                    <a:moveTo>
                      <a:pt x="105" y="53"/>
                    </a:moveTo>
                    <a:lnTo>
                      <a:pt x="105" y="53"/>
                    </a:lnTo>
                    <a:cubicBezTo>
                      <a:pt x="105" y="81"/>
                      <a:pt x="82" y="105"/>
                      <a:pt x="52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2" y="0"/>
                      <a:pt x="105" y="24"/>
                      <a:pt x="105" y="53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08" name="Freeform 35">
                <a:extLst>
                  <a:ext uri="{FF2B5EF4-FFF2-40B4-BE49-F238E27FC236}">
                    <a16:creationId xmlns:a16="http://schemas.microsoft.com/office/drawing/2014/main" id="{446436ED-2BDE-1746-9E25-47E526AAC4B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21317" y="610074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0"/>
                      <a:pt x="81" y="104"/>
                      <a:pt x="52" y="104"/>
                    </a:cubicBezTo>
                    <a:cubicBezTo>
                      <a:pt x="24" y="104"/>
                      <a:pt x="0" y="80"/>
                      <a:pt x="0" y="52"/>
                    </a:cubicBezTo>
                    <a:cubicBezTo>
                      <a:pt x="0" y="23"/>
                      <a:pt x="24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09" name="Freeform 36">
                <a:extLst>
                  <a:ext uri="{FF2B5EF4-FFF2-40B4-BE49-F238E27FC236}">
                    <a16:creationId xmlns:a16="http://schemas.microsoft.com/office/drawing/2014/main" id="{7D9A8744-B419-5948-BA81-F84037335C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493837" y="1176547"/>
                <a:ext cx="46086" cy="46086"/>
              </a:xfrm>
              <a:custGeom>
                <a:avLst/>
                <a:gdLst>
                  <a:gd name="T0" fmla="*/ 45647 w 105"/>
                  <a:gd name="T1" fmla="*/ 22397 h 107"/>
                  <a:gd name="T2" fmla="*/ 45647 w 105"/>
                  <a:gd name="T3" fmla="*/ 22397 h 107"/>
                  <a:gd name="T4" fmla="*/ 22824 w 105"/>
                  <a:gd name="T5" fmla="*/ 45655 h 107"/>
                  <a:gd name="T6" fmla="*/ 22824 w 105"/>
                  <a:gd name="T7" fmla="*/ 45655 h 107"/>
                  <a:gd name="T8" fmla="*/ 0 w 105"/>
                  <a:gd name="T9" fmla="*/ 22397 h 107"/>
                  <a:gd name="T10" fmla="*/ 0 w 105"/>
                  <a:gd name="T11" fmla="*/ 22397 h 107"/>
                  <a:gd name="T12" fmla="*/ 22824 w 105"/>
                  <a:gd name="T13" fmla="*/ 0 h 107"/>
                  <a:gd name="T14" fmla="*/ 22824 w 105"/>
                  <a:gd name="T15" fmla="*/ 0 h 107"/>
                  <a:gd name="T16" fmla="*/ 45647 w 105"/>
                  <a:gd name="T17" fmla="*/ 22397 h 10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7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2"/>
                      <a:pt x="82" y="106"/>
                      <a:pt x="52" y="106"/>
                    </a:cubicBezTo>
                    <a:cubicBezTo>
                      <a:pt x="24" y="106"/>
                      <a:pt x="0" y="82"/>
                      <a:pt x="0" y="52"/>
                    </a:cubicBezTo>
                    <a:cubicBezTo>
                      <a:pt x="0" y="24"/>
                      <a:pt x="24" y="0"/>
                      <a:pt x="52" y="0"/>
                    </a:cubicBezTo>
                    <a:cubicBezTo>
                      <a:pt x="82" y="0"/>
                      <a:pt x="104" y="24"/>
                      <a:pt x="104" y="52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10" name="Freeform 37">
                <a:extLst>
                  <a:ext uri="{FF2B5EF4-FFF2-40B4-BE49-F238E27FC236}">
                    <a16:creationId xmlns:a16="http://schemas.microsoft.com/office/drawing/2014/main" id="{4988E0D1-2736-3845-BA19-46BE36DEAA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83510" y="880829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2"/>
                      <a:pt x="82" y="105"/>
                      <a:pt x="52" y="105"/>
                    </a:cubicBezTo>
                    <a:cubicBezTo>
                      <a:pt x="24" y="105"/>
                      <a:pt x="0" y="82"/>
                      <a:pt x="0" y="53"/>
                    </a:cubicBezTo>
                    <a:cubicBezTo>
                      <a:pt x="0" y="24"/>
                      <a:pt x="24" y="0"/>
                      <a:pt x="52" y="0"/>
                    </a:cubicBezTo>
                    <a:cubicBezTo>
                      <a:pt x="82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11" name="Freeform 38">
                <a:extLst>
                  <a:ext uri="{FF2B5EF4-FFF2-40B4-BE49-F238E27FC236}">
                    <a16:creationId xmlns:a16="http://schemas.microsoft.com/office/drawing/2014/main" id="{FE8DE771-7A53-E044-BF0F-A2D62575CB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5379" y="231785"/>
                <a:ext cx="1280807" cy="551112"/>
              </a:xfrm>
              <a:custGeom>
                <a:avLst/>
                <a:gdLst>
                  <a:gd name="T0" fmla="*/ 1143282 w 2943"/>
                  <a:gd name="T1" fmla="*/ 275339 h 1267"/>
                  <a:gd name="T2" fmla="*/ 866057 w 2943"/>
                  <a:gd name="T3" fmla="*/ 275339 h 1267"/>
                  <a:gd name="T4" fmla="*/ 866057 w 2943"/>
                  <a:gd name="T5" fmla="*/ 275339 h 1267"/>
                  <a:gd name="T6" fmla="*/ 1004017 w 2943"/>
                  <a:gd name="T7" fmla="*/ 137452 h 1267"/>
                  <a:gd name="T8" fmla="*/ 1004017 w 2943"/>
                  <a:gd name="T9" fmla="*/ 137452 h 1267"/>
                  <a:gd name="T10" fmla="*/ 866057 w 2943"/>
                  <a:gd name="T11" fmla="*/ 0 h 1267"/>
                  <a:gd name="T12" fmla="*/ 137525 w 2943"/>
                  <a:gd name="T13" fmla="*/ 0 h 1267"/>
                  <a:gd name="T14" fmla="*/ 137525 w 2943"/>
                  <a:gd name="T15" fmla="*/ 0 h 1267"/>
                  <a:gd name="T16" fmla="*/ 0 w 2943"/>
                  <a:gd name="T17" fmla="*/ 137452 h 1267"/>
                  <a:gd name="T18" fmla="*/ 0 w 2943"/>
                  <a:gd name="T19" fmla="*/ 137452 h 1267"/>
                  <a:gd name="T20" fmla="*/ 137525 w 2943"/>
                  <a:gd name="T21" fmla="*/ 275339 h 1267"/>
                  <a:gd name="T22" fmla="*/ 414750 w 2943"/>
                  <a:gd name="T23" fmla="*/ 275339 h 1267"/>
                  <a:gd name="T24" fmla="*/ 414750 w 2943"/>
                  <a:gd name="T25" fmla="*/ 275339 h 1267"/>
                  <a:gd name="T26" fmla="*/ 277225 w 2943"/>
                  <a:gd name="T27" fmla="*/ 412790 h 1267"/>
                  <a:gd name="T28" fmla="*/ 277225 w 2943"/>
                  <a:gd name="T29" fmla="*/ 412790 h 1267"/>
                  <a:gd name="T30" fmla="*/ 414750 w 2943"/>
                  <a:gd name="T31" fmla="*/ 550677 h 1267"/>
                  <a:gd name="T32" fmla="*/ 1143282 w 2943"/>
                  <a:gd name="T33" fmla="*/ 550677 h 1267"/>
                  <a:gd name="T34" fmla="*/ 1143282 w 2943"/>
                  <a:gd name="T35" fmla="*/ 550677 h 1267"/>
                  <a:gd name="T36" fmla="*/ 1280372 w 2943"/>
                  <a:gd name="T37" fmla="*/ 412790 h 1267"/>
                  <a:gd name="T38" fmla="*/ 1280372 w 2943"/>
                  <a:gd name="T39" fmla="*/ 412790 h 1267"/>
                  <a:gd name="T40" fmla="*/ 1143282 w 2943"/>
                  <a:gd name="T41" fmla="*/ 275339 h 1267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2943" h="1267">
                    <a:moveTo>
                      <a:pt x="2627" y="633"/>
                    </a:moveTo>
                    <a:lnTo>
                      <a:pt x="1990" y="633"/>
                    </a:lnTo>
                    <a:cubicBezTo>
                      <a:pt x="2165" y="633"/>
                      <a:pt x="2307" y="491"/>
                      <a:pt x="2307" y="316"/>
                    </a:cubicBezTo>
                    <a:cubicBezTo>
                      <a:pt x="2307" y="141"/>
                      <a:pt x="2165" y="0"/>
                      <a:pt x="1990" y="0"/>
                    </a:cubicBezTo>
                    <a:lnTo>
                      <a:pt x="316" y="0"/>
                    </a:lnTo>
                    <a:cubicBezTo>
                      <a:pt x="142" y="0"/>
                      <a:pt x="0" y="141"/>
                      <a:pt x="0" y="316"/>
                    </a:cubicBezTo>
                    <a:cubicBezTo>
                      <a:pt x="0" y="491"/>
                      <a:pt x="142" y="633"/>
                      <a:pt x="316" y="633"/>
                    </a:cubicBezTo>
                    <a:lnTo>
                      <a:pt x="953" y="633"/>
                    </a:lnTo>
                    <a:cubicBezTo>
                      <a:pt x="778" y="633"/>
                      <a:pt x="637" y="774"/>
                      <a:pt x="637" y="949"/>
                    </a:cubicBezTo>
                    <a:cubicBezTo>
                      <a:pt x="637" y="1123"/>
                      <a:pt x="778" y="1266"/>
                      <a:pt x="953" y="1266"/>
                    </a:cubicBezTo>
                    <a:lnTo>
                      <a:pt x="2627" y="1266"/>
                    </a:lnTo>
                    <a:cubicBezTo>
                      <a:pt x="2801" y="1266"/>
                      <a:pt x="2942" y="1123"/>
                      <a:pt x="2942" y="949"/>
                    </a:cubicBezTo>
                    <a:cubicBezTo>
                      <a:pt x="2942" y="774"/>
                      <a:pt x="2801" y="633"/>
                      <a:pt x="2627" y="633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12" name="Freeform 39">
                <a:extLst>
                  <a:ext uri="{FF2B5EF4-FFF2-40B4-BE49-F238E27FC236}">
                    <a16:creationId xmlns:a16="http://schemas.microsoft.com/office/drawing/2014/main" id="{CC6E0FD0-ED35-0447-8D27-5758689FCB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84088" y="1276400"/>
                <a:ext cx="618321" cy="261154"/>
              </a:xfrm>
              <a:custGeom>
                <a:avLst/>
                <a:gdLst>
                  <a:gd name="T0" fmla="*/ 487254 w 1420"/>
                  <a:gd name="T1" fmla="*/ 260719 h 600"/>
                  <a:gd name="T2" fmla="*/ 130196 w 1420"/>
                  <a:gd name="T3" fmla="*/ 260719 h 600"/>
                  <a:gd name="T4" fmla="*/ 130196 w 1420"/>
                  <a:gd name="T5" fmla="*/ 260719 h 600"/>
                  <a:gd name="T6" fmla="*/ 0 w 1420"/>
                  <a:gd name="T7" fmla="*/ 130577 h 600"/>
                  <a:gd name="T8" fmla="*/ 0 w 1420"/>
                  <a:gd name="T9" fmla="*/ 130577 h 600"/>
                  <a:gd name="T10" fmla="*/ 130196 w 1420"/>
                  <a:gd name="T11" fmla="*/ 0 h 600"/>
                  <a:gd name="T12" fmla="*/ 487254 w 1420"/>
                  <a:gd name="T13" fmla="*/ 0 h 600"/>
                  <a:gd name="T14" fmla="*/ 487254 w 1420"/>
                  <a:gd name="T15" fmla="*/ 0 h 600"/>
                  <a:gd name="T16" fmla="*/ 617886 w 1420"/>
                  <a:gd name="T17" fmla="*/ 130577 h 600"/>
                  <a:gd name="T18" fmla="*/ 617886 w 1420"/>
                  <a:gd name="T19" fmla="*/ 130577 h 600"/>
                  <a:gd name="T20" fmla="*/ 487254 w 1420"/>
                  <a:gd name="T21" fmla="*/ 260719 h 60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420" h="600">
                    <a:moveTo>
                      <a:pt x="1119" y="599"/>
                    </a:moveTo>
                    <a:lnTo>
                      <a:pt x="299" y="599"/>
                    </a:lnTo>
                    <a:cubicBezTo>
                      <a:pt x="133" y="599"/>
                      <a:pt x="0" y="465"/>
                      <a:pt x="0" y="300"/>
                    </a:cubicBezTo>
                    <a:cubicBezTo>
                      <a:pt x="0" y="134"/>
                      <a:pt x="133" y="0"/>
                      <a:pt x="299" y="0"/>
                    </a:cubicBezTo>
                    <a:lnTo>
                      <a:pt x="1119" y="0"/>
                    </a:lnTo>
                    <a:cubicBezTo>
                      <a:pt x="1284" y="0"/>
                      <a:pt x="1419" y="134"/>
                      <a:pt x="1419" y="300"/>
                    </a:cubicBezTo>
                    <a:cubicBezTo>
                      <a:pt x="1419" y="465"/>
                      <a:pt x="1284" y="599"/>
                      <a:pt x="1119" y="599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</p:grpSp>
        <p:sp>
          <p:nvSpPr>
            <p:cNvPr id="174" name="Freeform 66">
              <a:extLst>
                <a:ext uri="{FF2B5EF4-FFF2-40B4-BE49-F238E27FC236}">
                  <a16:creationId xmlns:a16="http://schemas.microsoft.com/office/drawing/2014/main" id="{AC6DD144-1D9E-0740-B9E2-6A78B743405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427202" y="-123899"/>
              <a:ext cx="2112194" cy="2392375"/>
            </a:xfrm>
            <a:custGeom>
              <a:avLst/>
              <a:gdLst>
                <a:gd name="T0" fmla="*/ 1027733 w 4271"/>
                <a:gd name="T1" fmla="*/ 879782 h 4839"/>
                <a:gd name="T2" fmla="*/ 1039060 w 4271"/>
                <a:gd name="T3" fmla="*/ 879347 h 4839"/>
                <a:gd name="T4" fmla="*/ 933193 w 4271"/>
                <a:gd name="T5" fmla="*/ 763116 h 4839"/>
                <a:gd name="T6" fmla="*/ 1039060 w 4271"/>
                <a:gd name="T7" fmla="*/ 647321 h 4839"/>
                <a:gd name="T8" fmla="*/ 1027733 w 4271"/>
                <a:gd name="T9" fmla="*/ 646886 h 4839"/>
                <a:gd name="T10" fmla="*/ 1130114 w 4271"/>
                <a:gd name="T11" fmla="*/ 646886 h 4839"/>
                <a:gd name="T12" fmla="*/ 1292181 w 4271"/>
                <a:gd name="T13" fmla="*/ 485382 h 4839"/>
                <a:gd name="T14" fmla="*/ 1439435 w 4271"/>
                <a:gd name="T15" fmla="*/ 323443 h 4839"/>
                <a:gd name="T16" fmla="*/ 1601067 w 4271"/>
                <a:gd name="T17" fmla="*/ 161939 h 4839"/>
                <a:gd name="T18" fmla="*/ 1439435 w 4271"/>
                <a:gd name="T19" fmla="*/ 0 h 4839"/>
                <a:gd name="T20" fmla="*/ 798573 w 4271"/>
                <a:gd name="T21" fmla="*/ 0 h 4839"/>
                <a:gd name="T22" fmla="*/ 636506 w 4271"/>
                <a:gd name="T23" fmla="*/ 161939 h 4839"/>
                <a:gd name="T24" fmla="*/ 489687 w 4271"/>
                <a:gd name="T25" fmla="*/ 323443 h 4839"/>
                <a:gd name="T26" fmla="*/ 328055 w 4271"/>
                <a:gd name="T27" fmla="*/ 485382 h 4839"/>
                <a:gd name="T28" fmla="*/ 489687 w 4271"/>
                <a:gd name="T29" fmla="*/ 646886 h 4839"/>
                <a:gd name="T30" fmla="*/ 573334 w 4271"/>
                <a:gd name="T31" fmla="*/ 646886 h 4839"/>
                <a:gd name="T32" fmla="*/ 689657 w 4271"/>
                <a:gd name="T33" fmla="*/ 763116 h 4839"/>
                <a:gd name="T34" fmla="*/ 264013 w 4271"/>
                <a:gd name="T35" fmla="*/ 879782 h 4839"/>
                <a:gd name="T36" fmla="*/ 101945 w 4271"/>
                <a:gd name="T37" fmla="*/ 1041286 h 4839"/>
                <a:gd name="T38" fmla="*/ 264013 w 4271"/>
                <a:gd name="T39" fmla="*/ 1203225 h 4839"/>
                <a:gd name="T40" fmla="*/ 456141 w 4271"/>
                <a:gd name="T41" fmla="*/ 1203225 h 4839"/>
                <a:gd name="T42" fmla="*/ 450913 w 4271"/>
                <a:gd name="T43" fmla="*/ 1203225 h 4839"/>
                <a:gd name="T44" fmla="*/ 573334 w 4271"/>
                <a:gd name="T45" fmla="*/ 1330774 h 4839"/>
                <a:gd name="T46" fmla="*/ 450913 w 4271"/>
                <a:gd name="T47" fmla="*/ 1458758 h 4839"/>
                <a:gd name="T48" fmla="*/ 162067 w 4271"/>
                <a:gd name="T49" fmla="*/ 1459193 h 4839"/>
                <a:gd name="T50" fmla="*/ 0 w 4271"/>
                <a:gd name="T51" fmla="*/ 1620697 h 4839"/>
                <a:gd name="T52" fmla="*/ 162067 w 4271"/>
                <a:gd name="T53" fmla="*/ 1782201 h 4839"/>
                <a:gd name="T54" fmla="*/ 362909 w 4271"/>
                <a:gd name="T55" fmla="*/ 1782201 h 4839"/>
                <a:gd name="T56" fmla="*/ 200841 w 4271"/>
                <a:gd name="T57" fmla="*/ 1943704 h 4839"/>
                <a:gd name="T58" fmla="*/ 1099617 w 4271"/>
                <a:gd name="T59" fmla="*/ 2106079 h 4839"/>
                <a:gd name="T60" fmla="*/ 1261249 w 4271"/>
                <a:gd name="T61" fmla="*/ 1943704 h 4839"/>
                <a:gd name="T62" fmla="*/ 1099617 w 4271"/>
                <a:gd name="T63" fmla="*/ 1782201 h 4839"/>
                <a:gd name="T64" fmla="*/ 899211 w 4271"/>
                <a:gd name="T65" fmla="*/ 1782201 h 4839"/>
                <a:gd name="T66" fmla="*/ 1060843 w 4271"/>
                <a:gd name="T67" fmla="*/ 1620697 h 4839"/>
                <a:gd name="T68" fmla="*/ 1325291 w 4271"/>
                <a:gd name="T69" fmla="*/ 1459193 h 4839"/>
                <a:gd name="T70" fmla="*/ 1163224 w 4271"/>
                <a:gd name="T71" fmla="*/ 1620697 h 4839"/>
                <a:gd name="T72" fmla="*/ 1325291 w 4271"/>
                <a:gd name="T73" fmla="*/ 1782201 h 4839"/>
                <a:gd name="T74" fmla="*/ 1598889 w 4271"/>
                <a:gd name="T75" fmla="*/ 1782201 h 4839"/>
                <a:gd name="T76" fmla="*/ 1760956 w 4271"/>
                <a:gd name="T77" fmla="*/ 1620697 h 4839"/>
                <a:gd name="T78" fmla="*/ 1409810 w 4271"/>
                <a:gd name="T79" fmla="*/ 1459193 h 4839"/>
                <a:gd name="T80" fmla="*/ 1538767 w 4271"/>
                <a:gd name="T81" fmla="*/ 1330774 h 4839"/>
                <a:gd name="T82" fmla="*/ 1409810 w 4271"/>
                <a:gd name="T83" fmla="*/ 1203225 h 4839"/>
                <a:gd name="T84" fmla="*/ 1698656 w 4271"/>
                <a:gd name="T85" fmla="*/ 1203225 h 4839"/>
                <a:gd name="T86" fmla="*/ 1860287 w 4271"/>
                <a:gd name="T87" fmla="*/ 1041286 h 4839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4271" h="4839">
                  <a:moveTo>
                    <a:pt x="3899" y="2021"/>
                  </a:moveTo>
                  <a:lnTo>
                    <a:pt x="2359" y="2021"/>
                  </a:lnTo>
                  <a:cubicBezTo>
                    <a:pt x="2367" y="2021"/>
                    <a:pt x="2375" y="2020"/>
                    <a:pt x="2385" y="2020"/>
                  </a:cubicBezTo>
                  <a:cubicBezTo>
                    <a:pt x="2249" y="2007"/>
                    <a:pt x="2142" y="1893"/>
                    <a:pt x="2142" y="1753"/>
                  </a:cubicBezTo>
                  <a:cubicBezTo>
                    <a:pt x="2142" y="1614"/>
                    <a:pt x="2249" y="1500"/>
                    <a:pt x="2385" y="1487"/>
                  </a:cubicBezTo>
                  <a:cubicBezTo>
                    <a:pt x="2375" y="1487"/>
                    <a:pt x="2367" y="1486"/>
                    <a:pt x="2359" y="1486"/>
                  </a:cubicBezTo>
                  <a:lnTo>
                    <a:pt x="2594" y="1486"/>
                  </a:lnTo>
                  <a:cubicBezTo>
                    <a:pt x="2800" y="1486"/>
                    <a:pt x="2966" y="1320"/>
                    <a:pt x="2966" y="1115"/>
                  </a:cubicBezTo>
                  <a:cubicBezTo>
                    <a:pt x="2966" y="910"/>
                    <a:pt x="2800" y="743"/>
                    <a:pt x="2594" y="743"/>
                  </a:cubicBezTo>
                  <a:lnTo>
                    <a:pt x="3304" y="743"/>
                  </a:lnTo>
                  <a:cubicBezTo>
                    <a:pt x="3508" y="743"/>
                    <a:pt x="3675" y="577"/>
                    <a:pt x="3675" y="372"/>
                  </a:cubicBezTo>
                  <a:cubicBezTo>
                    <a:pt x="3675" y="167"/>
                    <a:pt x="3508" y="0"/>
                    <a:pt x="3304" y="0"/>
                  </a:cubicBezTo>
                  <a:lnTo>
                    <a:pt x="1833" y="0"/>
                  </a:lnTo>
                  <a:cubicBezTo>
                    <a:pt x="1627" y="0"/>
                    <a:pt x="1461" y="167"/>
                    <a:pt x="1461" y="372"/>
                  </a:cubicBezTo>
                  <a:cubicBezTo>
                    <a:pt x="1461" y="577"/>
                    <a:pt x="1627" y="743"/>
                    <a:pt x="1833" y="743"/>
                  </a:cubicBezTo>
                  <a:lnTo>
                    <a:pt x="1124" y="743"/>
                  </a:lnTo>
                  <a:cubicBezTo>
                    <a:pt x="919" y="743"/>
                    <a:pt x="753" y="910"/>
                    <a:pt x="753" y="1115"/>
                  </a:cubicBezTo>
                  <a:cubicBezTo>
                    <a:pt x="753" y="1320"/>
                    <a:pt x="919" y="1486"/>
                    <a:pt x="1124" y="1486"/>
                  </a:cubicBezTo>
                  <a:lnTo>
                    <a:pt x="1316" y="1486"/>
                  </a:lnTo>
                  <a:cubicBezTo>
                    <a:pt x="1464" y="1486"/>
                    <a:pt x="1583" y="1605"/>
                    <a:pt x="1583" y="1753"/>
                  </a:cubicBezTo>
                  <a:cubicBezTo>
                    <a:pt x="1583" y="1901"/>
                    <a:pt x="1464" y="2021"/>
                    <a:pt x="1316" y="2021"/>
                  </a:cubicBezTo>
                  <a:lnTo>
                    <a:pt x="606" y="2021"/>
                  </a:lnTo>
                  <a:cubicBezTo>
                    <a:pt x="401" y="2021"/>
                    <a:pt x="234" y="2187"/>
                    <a:pt x="234" y="2392"/>
                  </a:cubicBezTo>
                  <a:cubicBezTo>
                    <a:pt x="234" y="2597"/>
                    <a:pt x="401" y="2764"/>
                    <a:pt x="606" y="2764"/>
                  </a:cubicBezTo>
                  <a:lnTo>
                    <a:pt x="1047" y="2764"/>
                  </a:lnTo>
                  <a:cubicBezTo>
                    <a:pt x="1043" y="2764"/>
                    <a:pt x="1039" y="2764"/>
                    <a:pt x="1035" y="2764"/>
                  </a:cubicBezTo>
                  <a:cubicBezTo>
                    <a:pt x="1190" y="2771"/>
                    <a:pt x="1316" y="2900"/>
                    <a:pt x="1316" y="3057"/>
                  </a:cubicBezTo>
                  <a:cubicBezTo>
                    <a:pt x="1316" y="3216"/>
                    <a:pt x="1190" y="3345"/>
                    <a:pt x="1035" y="3351"/>
                  </a:cubicBezTo>
                  <a:cubicBezTo>
                    <a:pt x="1039" y="3351"/>
                    <a:pt x="1043" y="3352"/>
                    <a:pt x="1047" y="3352"/>
                  </a:cubicBezTo>
                  <a:lnTo>
                    <a:pt x="372" y="3352"/>
                  </a:lnTo>
                  <a:cubicBezTo>
                    <a:pt x="167" y="3352"/>
                    <a:pt x="0" y="3517"/>
                    <a:pt x="0" y="3723"/>
                  </a:cubicBezTo>
                  <a:cubicBezTo>
                    <a:pt x="0" y="3928"/>
                    <a:pt x="167" y="4094"/>
                    <a:pt x="372" y="4094"/>
                  </a:cubicBezTo>
                  <a:lnTo>
                    <a:pt x="833" y="4094"/>
                  </a:lnTo>
                  <a:cubicBezTo>
                    <a:pt x="627" y="4094"/>
                    <a:pt x="461" y="4260"/>
                    <a:pt x="461" y="4465"/>
                  </a:cubicBezTo>
                  <a:cubicBezTo>
                    <a:pt x="461" y="4672"/>
                    <a:pt x="627" y="4838"/>
                    <a:pt x="833" y="4838"/>
                  </a:cubicBezTo>
                  <a:lnTo>
                    <a:pt x="2524" y="4838"/>
                  </a:lnTo>
                  <a:cubicBezTo>
                    <a:pt x="2729" y="4838"/>
                    <a:pt x="2895" y="4672"/>
                    <a:pt x="2895" y="4465"/>
                  </a:cubicBezTo>
                  <a:cubicBezTo>
                    <a:pt x="2895" y="4260"/>
                    <a:pt x="2729" y="4094"/>
                    <a:pt x="2524" y="4094"/>
                  </a:cubicBezTo>
                  <a:lnTo>
                    <a:pt x="2064" y="4094"/>
                  </a:lnTo>
                  <a:cubicBezTo>
                    <a:pt x="2269" y="4094"/>
                    <a:pt x="2435" y="3928"/>
                    <a:pt x="2435" y="3723"/>
                  </a:cubicBezTo>
                  <a:cubicBezTo>
                    <a:pt x="2435" y="3517"/>
                    <a:pt x="2269" y="3352"/>
                    <a:pt x="2064" y="3352"/>
                  </a:cubicBezTo>
                  <a:lnTo>
                    <a:pt x="3042" y="3352"/>
                  </a:lnTo>
                  <a:cubicBezTo>
                    <a:pt x="2836" y="3352"/>
                    <a:pt x="2670" y="3517"/>
                    <a:pt x="2670" y="3723"/>
                  </a:cubicBezTo>
                  <a:cubicBezTo>
                    <a:pt x="2670" y="3928"/>
                    <a:pt x="2836" y="4094"/>
                    <a:pt x="3042" y="4094"/>
                  </a:cubicBezTo>
                  <a:lnTo>
                    <a:pt x="3670" y="4094"/>
                  </a:lnTo>
                  <a:cubicBezTo>
                    <a:pt x="3876" y="4094"/>
                    <a:pt x="4042" y="3928"/>
                    <a:pt x="4042" y="3723"/>
                  </a:cubicBezTo>
                  <a:cubicBezTo>
                    <a:pt x="4042" y="3517"/>
                    <a:pt x="3876" y="3352"/>
                    <a:pt x="3670" y="3352"/>
                  </a:cubicBezTo>
                  <a:lnTo>
                    <a:pt x="3236" y="3352"/>
                  </a:lnTo>
                  <a:cubicBezTo>
                    <a:pt x="3399" y="3352"/>
                    <a:pt x="3532" y="3220"/>
                    <a:pt x="3532" y="3057"/>
                  </a:cubicBezTo>
                  <a:cubicBezTo>
                    <a:pt x="3532" y="2895"/>
                    <a:pt x="3399" y="2764"/>
                    <a:pt x="3236" y="2764"/>
                  </a:cubicBezTo>
                  <a:lnTo>
                    <a:pt x="3899" y="2764"/>
                  </a:lnTo>
                  <a:cubicBezTo>
                    <a:pt x="4104" y="2764"/>
                    <a:pt x="4270" y="2597"/>
                    <a:pt x="4270" y="2392"/>
                  </a:cubicBezTo>
                  <a:cubicBezTo>
                    <a:pt x="4270" y="2187"/>
                    <a:pt x="4104" y="2021"/>
                    <a:pt x="3899" y="2021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76" name="Freeform 68">
              <a:extLst>
                <a:ext uri="{FF2B5EF4-FFF2-40B4-BE49-F238E27FC236}">
                  <a16:creationId xmlns:a16="http://schemas.microsoft.com/office/drawing/2014/main" id="{59CA68D9-7612-E94F-B4F5-499E09D1034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602161" y="37484"/>
              <a:ext cx="87191" cy="87233"/>
            </a:xfrm>
            <a:custGeom>
              <a:avLst/>
              <a:gdLst>
                <a:gd name="T0" fmla="*/ 76371 w 175"/>
                <a:gd name="T1" fmla="*/ 38186 h 175"/>
                <a:gd name="T2" fmla="*/ 76371 w 175"/>
                <a:gd name="T3" fmla="*/ 38186 h 175"/>
                <a:gd name="T4" fmla="*/ 38186 w 175"/>
                <a:gd name="T5" fmla="*/ 76371 h 175"/>
                <a:gd name="T6" fmla="*/ 38186 w 175"/>
                <a:gd name="T7" fmla="*/ 76371 h 175"/>
                <a:gd name="T8" fmla="*/ 0 w 175"/>
                <a:gd name="T9" fmla="*/ 38186 h 175"/>
                <a:gd name="T10" fmla="*/ 0 w 175"/>
                <a:gd name="T11" fmla="*/ 38186 h 175"/>
                <a:gd name="T12" fmla="*/ 38186 w 175"/>
                <a:gd name="T13" fmla="*/ 0 h 175"/>
                <a:gd name="T14" fmla="*/ 38186 w 175"/>
                <a:gd name="T15" fmla="*/ 0 h 175"/>
                <a:gd name="T16" fmla="*/ 76371 w 175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5">
                  <a:moveTo>
                    <a:pt x="174" y="87"/>
                  </a:moveTo>
                  <a:lnTo>
                    <a:pt x="174" y="87"/>
                  </a:lnTo>
                  <a:cubicBezTo>
                    <a:pt x="174" y="136"/>
                    <a:pt x="135" y="174"/>
                    <a:pt x="87" y="174"/>
                  </a:cubicBezTo>
                  <a:cubicBezTo>
                    <a:pt x="39" y="174"/>
                    <a:pt x="0" y="136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7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77" name="Freeform 69">
              <a:extLst>
                <a:ext uri="{FF2B5EF4-FFF2-40B4-BE49-F238E27FC236}">
                  <a16:creationId xmlns:a16="http://schemas.microsoft.com/office/drawing/2014/main" id="{248CC320-7A61-774A-9301-437B1AB6FD6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843025" y="1376516"/>
              <a:ext cx="85011" cy="85052"/>
            </a:xfrm>
            <a:custGeom>
              <a:avLst/>
              <a:gdLst>
                <a:gd name="T0" fmla="*/ 74457 w 173"/>
                <a:gd name="T1" fmla="*/ 36795 h 173"/>
                <a:gd name="T2" fmla="*/ 74457 w 173"/>
                <a:gd name="T3" fmla="*/ 36795 h 173"/>
                <a:gd name="T4" fmla="*/ 36796 w 173"/>
                <a:gd name="T5" fmla="*/ 74456 h 173"/>
                <a:gd name="T6" fmla="*/ 36796 w 173"/>
                <a:gd name="T7" fmla="*/ 74456 h 173"/>
                <a:gd name="T8" fmla="*/ 0 w 173"/>
                <a:gd name="T9" fmla="*/ 36795 h 173"/>
                <a:gd name="T10" fmla="*/ 0 w 173"/>
                <a:gd name="T11" fmla="*/ 36795 h 173"/>
                <a:gd name="T12" fmla="*/ 36796 w 173"/>
                <a:gd name="T13" fmla="*/ 0 h 173"/>
                <a:gd name="T14" fmla="*/ 36796 w 173"/>
                <a:gd name="T15" fmla="*/ 0 h 173"/>
                <a:gd name="T16" fmla="*/ 74457 w 173"/>
                <a:gd name="T17" fmla="*/ 36795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3">
                  <a:moveTo>
                    <a:pt x="172" y="85"/>
                  </a:moveTo>
                  <a:lnTo>
                    <a:pt x="172" y="85"/>
                  </a:lnTo>
                  <a:cubicBezTo>
                    <a:pt x="172" y="134"/>
                    <a:pt x="133" y="172"/>
                    <a:pt x="85" y="172"/>
                  </a:cubicBezTo>
                  <a:cubicBezTo>
                    <a:pt x="38" y="172"/>
                    <a:pt x="0" y="134"/>
                    <a:pt x="0" y="85"/>
                  </a:cubicBezTo>
                  <a:cubicBezTo>
                    <a:pt x="0" y="38"/>
                    <a:pt x="38" y="0"/>
                    <a:pt x="85" y="0"/>
                  </a:cubicBezTo>
                  <a:cubicBezTo>
                    <a:pt x="133" y="0"/>
                    <a:pt x="172" y="38"/>
                    <a:pt x="172" y="85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78" name="Freeform 70">
              <a:extLst>
                <a:ext uri="{FF2B5EF4-FFF2-40B4-BE49-F238E27FC236}">
                  <a16:creationId xmlns:a16="http://schemas.microsoft.com/office/drawing/2014/main" id="{87B5E8B4-0039-604D-A45C-381F378133A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592350" y="816041"/>
              <a:ext cx="85010" cy="85053"/>
            </a:xfrm>
            <a:custGeom>
              <a:avLst/>
              <a:gdLst>
                <a:gd name="T0" fmla="*/ 74456 w 173"/>
                <a:gd name="T1" fmla="*/ 37015 h 174"/>
                <a:gd name="T2" fmla="*/ 74456 w 173"/>
                <a:gd name="T3" fmla="*/ 37015 h 174"/>
                <a:gd name="T4" fmla="*/ 37661 w 173"/>
                <a:gd name="T5" fmla="*/ 74460 h 174"/>
                <a:gd name="T6" fmla="*/ 37661 w 173"/>
                <a:gd name="T7" fmla="*/ 74460 h 174"/>
                <a:gd name="T8" fmla="*/ 0 w 173"/>
                <a:gd name="T9" fmla="*/ 37015 h 174"/>
                <a:gd name="T10" fmla="*/ 0 w 173"/>
                <a:gd name="T11" fmla="*/ 37015 h 174"/>
                <a:gd name="T12" fmla="*/ 37661 w 173"/>
                <a:gd name="T13" fmla="*/ 0 h 174"/>
                <a:gd name="T14" fmla="*/ 37661 w 173"/>
                <a:gd name="T15" fmla="*/ 0 h 174"/>
                <a:gd name="T16" fmla="*/ 74456 w 173"/>
                <a:gd name="T17" fmla="*/ 3701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4">
                  <a:moveTo>
                    <a:pt x="172" y="86"/>
                  </a:moveTo>
                  <a:lnTo>
                    <a:pt x="172" y="86"/>
                  </a:lnTo>
                  <a:cubicBezTo>
                    <a:pt x="172" y="134"/>
                    <a:pt x="134" y="173"/>
                    <a:pt x="87" y="173"/>
                  </a:cubicBezTo>
                  <a:cubicBezTo>
                    <a:pt x="39" y="173"/>
                    <a:pt x="0" y="134"/>
                    <a:pt x="0" y="86"/>
                  </a:cubicBezTo>
                  <a:cubicBezTo>
                    <a:pt x="0" y="38"/>
                    <a:pt x="39" y="0"/>
                    <a:pt x="87" y="0"/>
                  </a:cubicBezTo>
                  <a:cubicBezTo>
                    <a:pt x="134" y="0"/>
                    <a:pt x="172" y="38"/>
                    <a:pt x="172" y="86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79" name="Freeform 71">
              <a:extLst>
                <a:ext uri="{FF2B5EF4-FFF2-40B4-BE49-F238E27FC236}">
                  <a16:creationId xmlns:a16="http://schemas.microsoft.com/office/drawing/2014/main" id="{8028AE15-B637-2F44-A5B9-71A7571DE5E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122035" y="-328896"/>
              <a:ext cx="85011" cy="85052"/>
            </a:xfrm>
            <a:custGeom>
              <a:avLst/>
              <a:gdLst>
                <a:gd name="T0" fmla="*/ 74457 w 173"/>
                <a:gd name="T1" fmla="*/ 36795 h 173"/>
                <a:gd name="T2" fmla="*/ 74457 w 173"/>
                <a:gd name="T3" fmla="*/ 36795 h 173"/>
                <a:gd name="T4" fmla="*/ 36796 w 173"/>
                <a:gd name="T5" fmla="*/ 74456 h 173"/>
                <a:gd name="T6" fmla="*/ 36796 w 173"/>
                <a:gd name="T7" fmla="*/ 74456 h 173"/>
                <a:gd name="T8" fmla="*/ 0 w 173"/>
                <a:gd name="T9" fmla="*/ 36795 h 173"/>
                <a:gd name="T10" fmla="*/ 0 w 173"/>
                <a:gd name="T11" fmla="*/ 36795 h 173"/>
                <a:gd name="T12" fmla="*/ 36796 w 173"/>
                <a:gd name="T13" fmla="*/ 0 h 173"/>
                <a:gd name="T14" fmla="*/ 36796 w 173"/>
                <a:gd name="T15" fmla="*/ 0 h 173"/>
                <a:gd name="T16" fmla="*/ 74457 w 173"/>
                <a:gd name="T17" fmla="*/ 36795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3">
                  <a:moveTo>
                    <a:pt x="172" y="85"/>
                  </a:moveTo>
                  <a:lnTo>
                    <a:pt x="172" y="85"/>
                  </a:lnTo>
                  <a:cubicBezTo>
                    <a:pt x="172" y="134"/>
                    <a:pt x="133" y="172"/>
                    <a:pt x="85" y="172"/>
                  </a:cubicBezTo>
                  <a:cubicBezTo>
                    <a:pt x="38" y="172"/>
                    <a:pt x="0" y="134"/>
                    <a:pt x="0" y="85"/>
                  </a:cubicBezTo>
                  <a:cubicBezTo>
                    <a:pt x="0" y="39"/>
                    <a:pt x="38" y="0"/>
                    <a:pt x="85" y="0"/>
                  </a:cubicBezTo>
                  <a:cubicBezTo>
                    <a:pt x="133" y="0"/>
                    <a:pt x="172" y="39"/>
                    <a:pt x="172" y="85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80" name="Freeform 72">
              <a:extLst>
                <a:ext uri="{FF2B5EF4-FFF2-40B4-BE49-F238E27FC236}">
                  <a16:creationId xmlns:a16="http://schemas.microsoft.com/office/drawing/2014/main" id="{36A94A61-8E47-D848-A1A6-1E170805B5C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857192" y="1047209"/>
              <a:ext cx="85011" cy="85053"/>
            </a:xfrm>
            <a:custGeom>
              <a:avLst/>
              <a:gdLst>
                <a:gd name="T0" fmla="*/ 74460 w 174"/>
                <a:gd name="T1" fmla="*/ 36796 h 173"/>
                <a:gd name="T2" fmla="*/ 74460 w 174"/>
                <a:gd name="T3" fmla="*/ 36796 h 173"/>
                <a:gd name="T4" fmla="*/ 37445 w 174"/>
                <a:gd name="T5" fmla="*/ 74457 h 173"/>
                <a:gd name="T6" fmla="*/ 37445 w 174"/>
                <a:gd name="T7" fmla="*/ 74457 h 173"/>
                <a:gd name="T8" fmla="*/ 0 w 174"/>
                <a:gd name="T9" fmla="*/ 36796 h 173"/>
                <a:gd name="T10" fmla="*/ 0 w 174"/>
                <a:gd name="T11" fmla="*/ 36796 h 173"/>
                <a:gd name="T12" fmla="*/ 37445 w 174"/>
                <a:gd name="T13" fmla="*/ 0 h 173"/>
                <a:gd name="T14" fmla="*/ 37445 w 174"/>
                <a:gd name="T15" fmla="*/ 0 h 173"/>
                <a:gd name="T16" fmla="*/ 74460 w 174"/>
                <a:gd name="T17" fmla="*/ 36796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3">
                  <a:moveTo>
                    <a:pt x="173" y="85"/>
                  </a:moveTo>
                  <a:lnTo>
                    <a:pt x="173" y="85"/>
                  </a:lnTo>
                  <a:cubicBezTo>
                    <a:pt x="173" y="133"/>
                    <a:pt x="135" y="172"/>
                    <a:pt x="87" y="172"/>
                  </a:cubicBezTo>
                  <a:cubicBezTo>
                    <a:pt x="39" y="172"/>
                    <a:pt x="0" y="133"/>
                    <a:pt x="0" y="85"/>
                  </a:cubicBezTo>
                  <a:cubicBezTo>
                    <a:pt x="0" y="38"/>
                    <a:pt x="39" y="0"/>
                    <a:pt x="87" y="0"/>
                  </a:cubicBezTo>
                  <a:cubicBezTo>
                    <a:pt x="135" y="0"/>
                    <a:pt x="173" y="38"/>
                    <a:pt x="173" y="85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81" name="Freeform 73">
              <a:extLst>
                <a:ext uri="{FF2B5EF4-FFF2-40B4-BE49-F238E27FC236}">
                  <a16:creationId xmlns:a16="http://schemas.microsoft.com/office/drawing/2014/main" id="{35E8EA84-3AE1-3247-B988-043ECC6E00E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237051" y="2091830"/>
              <a:ext cx="85011" cy="87233"/>
            </a:xfrm>
            <a:custGeom>
              <a:avLst/>
              <a:gdLst>
                <a:gd name="T0" fmla="*/ 74457 w 173"/>
                <a:gd name="T1" fmla="*/ 38186 h 175"/>
                <a:gd name="T2" fmla="*/ 74457 w 173"/>
                <a:gd name="T3" fmla="*/ 38186 h 175"/>
                <a:gd name="T4" fmla="*/ 37229 w 173"/>
                <a:gd name="T5" fmla="*/ 76371 h 175"/>
                <a:gd name="T6" fmla="*/ 37229 w 173"/>
                <a:gd name="T7" fmla="*/ 76371 h 175"/>
                <a:gd name="T8" fmla="*/ 0 w 173"/>
                <a:gd name="T9" fmla="*/ 38186 h 175"/>
                <a:gd name="T10" fmla="*/ 0 w 173"/>
                <a:gd name="T11" fmla="*/ 38186 h 175"/>
                <a:gd name="T12" fmla="*/ 37229 w 173"/>
                <a:gd name="T13" fmla="*/ 0 h 175"/>
                <a:gd name="T14" fmla="*/ 37229 w 173"/>
                <a:gd name="T15" fmla="*/ 0 h 175"/>
                <a:gd name="T16" fmla="*/ 74457 w 173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5">
                  <a:moveTo>
                    <a:pt x="172" y="87"/>
                  </a:moveTo>
                  <a:lnTo>
                    <a:pt x="172" y="87"/>
                  </a:lnTo>
                  <a:cubicBezTo>
                    <a:pt x="172" y="134"/>
                    <a:pt x="134" y="174"/>
                    <a:pt x="86" y="174"/>
                  </a:cubicBezTo>
                  <a:cubicBezTo>
                    <a:pt x="39" y="174"/>
                    <a:pt x="0" y="134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2" y="39"/>
                    <a:pt x="172" y="87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82" name="Freeform 74">
              <a:extLst>
                <a:ext uri="{FF2B5EF4-FFF2-40B4-BE49-F238E27FC236}">
                  <a16:creationId xmlns:a16="http://schemas.microsoft.com/office/drawing/2014/main" id="{6554FA2F-135F-6049-99C9-67B694A7CC8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713328" y="235939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2"/>
                    <a:pt x="80" y="105"/>
                    <a:pt x="52" y="105"/>
                  </a:cubicBezTo>
                  <a:cubicBezTo>
                    <a:pt x="24" y="105"/>
                    <a:pt x="0" y="82"/>
                    <a:pt x="0" y="53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0" y="0"/>
                    <a:pt x="104" y="24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83" name="Freeform 75">
              <a:extLst>
                <a:ext uri="{FF2B5EF4-FFF2-40B4-BE49-F238E27FC236}">
                  <a16:creationId xmlns:a16="http://schemas.microsoft.com/office/drawing/2014/main" id="{2D9CA430-F9FE-6D49-8E62-44FCC867E62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689352" y="1367793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3"/>
                    <a:pt x="82" y="105"/>
                    <a:pt x="52" y="105"/>
                  </a:cubicBezTo>
                  <a:cubicBezTo>
                    <a:pt x="24" y="105"/>
                    <a:pt x="0" y="83"/>
                    <a:pt x="0" y="53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2" y="0"/>
                    <a:pt x="104" y="24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84" name="Freeform 76">
              <a:extLst>
                <a:ext uri="{FF2B5EF4-FFF2-40B4-BE49-F238E27FC236}">
                  <a16:creationId xmlns:a16="http://schemas.microsoft.com/office/drawing/2014/main" id="{1DF43B20-B8D7-B948-A420-441F38E30E4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263207" y="1021040"/>
              <a:ext cx="52314" cy="52340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2"/>
                    <a:pt x="81" y="104"/>
                    <a:pt x="52" y="104"/>
                  </a:cubicBezTo>
                  <a:cubicBezTo>
                    <a:pt x="23" y="104"/>
                    <a:pt x="0" y="82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4" y="23"/>
                    <a:pt x="104" y="52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85" name="Freeform 77">
              <a:extLst>
                <a:ext uri="{FF2B5EF4-FFF2-40B4-BE49-F238E27FC236}">
                  <a16:creationId xmlns:a16="http://schemas.microsoft.com/office/drawing/2014/main" id="{14DBBCBB-C216-E148-9CC3-499CFD362D1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250640" y="726628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1"/>
                    <a:pt x="81" y="105"/>
                    <a:pt x="52" y="105"/>
                  </a:cubicBezTo>
                  <a:cubicBezTo>
                    <a:pt x="22" y="105"/>
                    <a:pt x="0" y="81"/>
                    <a:pt x="0" y="53"/>
                  </a:cubicBezTo>
                  <a:cubicBezTo>
                    <a:pt x="0" y="23"/>
                    <a:pt x="22" y="0"/>
                    <a:pt x="52" y="0"/>
                  </a:cubicBezTo>
                  <a:cubicBezTo>
                    <a:pt x="81" y="0"/>
                    <a:pt x="104" y="23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86" name="Freeform 78">
              <a:extLst>
                <a:ext uri="{FF2B5EF4-FFF2-40B4-BE49-F238E27FC236}">
                  <a16:creationId xmlns:a16="http://schemas.microsoft.com/office/drawing/2014/main" id="{FD65937E-A0A6-0A47-A372-D1754DA769F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457206" y="-38846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1"/>
                    <a:pt x="80" y="105"/>
                    <a:pt x="52" y="105"/>
                  </a:cubicBezTo>
                  <a:cubicBezTo>
                    <a:pt x="23" y="105"/>
                    <a:pt x="0" y="81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80" y="0"/>
                    <a:pt x="104" y="24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87" name="Freeform 79">
              <a:extLst>
                <a:ext uri="{FF2B5EF4-FFF2-40B4-BE49-F238E27FC236}">
                  <a16:creationId xmlns:a16="http://schemas.microsoft.com/office/drawing/2014/main" id="{D6BE04B9-EA41-5742-B3F4-F09B1D9C1A9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037023" y="1315453"/>
              <a:ext cx="52314" cy="52340"/>
            </a:xfrm>
            <a:custGeom>
              <a:avLst/>
              <a:gdLst>
                <a:gd name="T0" fmla="*/ 45651 w 106"/>
                <a:gd name="T1" fmla="*/ 22828 h 107"/>
                <a:gd name="T2" fmla="*/ 45651 w 106"/>
                <a:gd name="T3" fmla="*/ 22828 h 107"/>
                <a:gd name="T4" fmla="*/ 22608 w 106"/>
                <a:gd name="T5" fmla="*/ 45655 h 107"/>
                <a:gd name="T6" fmla="*/ 22608 w 106"/>
                <a:gd name="T7" fmla="*/ 45655 h 107"/>
                <a:gd name="T8" fmla="*/ 0 w 106"/>
                <a:gd name="T9" fmla="*/ 22828 h 107"/>
                <a:gd name="T10" fmla="*/ 0 w 106"/>
                <a:gd name="T11" fmla="*/ 22828 h 107"/>
                <a:gd name="T12" fmla="*/ 22608 w 106"/>
                <a:gd name="T13" fmla="*/ 0 h 107"/>
                <a:gd name="T14" fmla="*/ 22608 w 106"/>
                <a:gd name="T15" fmla="*/ 0 h 107"/>
                <a:gd name="T16" fmla="*/ 45651 w 106"/>
                <a:gd name="T17" fmla="*/ 22828 h 10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7">
                  <a:moveTo>
                    <a:pt x="105" y="53"/>
                  </a:moveTo>
                  <a:lnTo>
                    <a:pt x="105" y="53"/>
                  </a:lnTo>
                  <a:cubicBezTo>
                    <a:pt x="105" y="82"/>
                    <a:pt x="81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5" y="23"/>
                    <a:pt x="105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88" name="Freeform 80">
              <a:extLst>
                <a:ext uri="{FF2B5EF4-FFF2-40B4-BE49-F238E27FC236}">
                  <a16:creationId xmlns:a16="http://schemas.microsoft.com/office/drawing/2014/main" id="{F32BAB08-3CA6-CE40-9790-53EF9EB8EB1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28881" y="1777790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1"/>
                    <a:pt x="81" y="105"/>
                    <a:pt x="52" y="105"/>
                  </a:cubicBezTo>
                  <a:cubicBezTo>
                    <a:pt x="22" y="105"/>
                    <a:pt x="0" y="81"/>
                    <a:pt x="0" y="53"/>
                  </a:cubicBezTo>
                  <a:cubicBezTo>
                    <a:pt x="0" y="24"/>
                    <a:pt x="22" y="0"/>
                    <a:pt x="52" y="0"/>
                  </a:cubicBezTo>
                  <a:cubicBezTo>
                    <a:pt x="81" y="0"/>
                    <a:pt x="104" y="24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89" name="Freeform 81">
              <a:extLst>
                <a:ext uri="{FF2B5EF4-FFF2-40B4-BE49-F238E27FC236}">
                  <a16:creationId xmlns:a16="http://schemas.microsoft.com/office/drawing/2014/main" id="{ADBADB4A-A417-CA49-B06E-B60B259D3D3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276797" y="2152893"/>
              <a:ext cx="52314" cy="52340"/>
            </a:xfrm>
            <a:custGeom>
              <a:avLst/>
              <a:gdLst>
                <a:gd name="T0" fmla="*/ 45647 w 105"/>
                <a:gd name="T1" fmla="*/ 22608 h 106"/>
                <a:gd name="T2" fmla="*/ 45647 w 105"/>
                <a:gd name="T3" fmla="*/ 22608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2608 h 106"/>
                <a:gd name="T10" fmla="*/ 0 w 105"/>
                <a:gd name="T11" fmla="*/ 22608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2608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2"/>
                  </a:moveTo>
                  <a:lnTo>
                    <a:pt x="104" y="52"/>
                  </a:lnTo>
                  <a:cubicBezTo>
                    <a:pt x="104" y="81"/>
                    <a:pt x="81" y="105"/>
                    <a:pt x="52" y="105"/>
                  </a:cubicBezTo>
                  <a:cubicBezTo>
                    <a:pt x="24" y="105"/>
                    <a:pt x="0" y="81"/>
                    <a:pt x="0" y="52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1" y="0"/>
                    <a:pt x="104" y="24"/>
                    <a:pt x="104" y="52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90" name="Freeform 82">
              <a:extLst>
                <a:ext uri="{FF2B5EF4-FFF2-40B4-BE49-F238E27FC236}">
                  <a16:creationId xmlns:a16="http://schemas.microsoft.com/office/drawing/2014/main" id="{815207A0-A30E-884C-88D1-09FD01424F8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8253" y="449661"/>
              <a:ext cx="52314" cy="52340"/>
            </a:xfrm>
            <a:custGeom>
              <a:avLst/>
              <a:gdLst>
                <a:gd name="T0" fmla="*/ 45647 w 105"/>
                <a:gd name="T1" fmla="*/ 22608 h 106"/>
                <a:gd name="T2" fmla="*/ 45647 w 105"/>
                <a:gd name="T3" fmla="*/ 22608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2608 h 106"/>
                <a:gd name="T10" fmla="*/ 0 w 105"/>
                <a:gd name="T11" fmla="*/ 22608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2608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2"/>
                  </a:moveTo>
                  <a:lnTo>
                    <a:pt x="104" y="52"/>
                  </a:lnTo>
                  <a:cubicBezTo>
                    <a:pt x="104" y="81"/>
                    <a:pt x="81" y="105"/>
                    <a:pt x="52" y="105"/>
                  </a:cubicBezTo>
                  <a:cubicBezTo>
                    <a:pt x="23" y="105"/>
                    <a:pt x="0" y="81"/>
                    <a:pt x="0" y="52"/>
                  </a:cubicBezTo>
                  <a:cubicBezTo>
                    <a:pt x="0" y="22"/>
                    <a:pt x="23" y="0"/>
                    <a:pt x="52" y="0"/>
                  </a:cubicBezTo>
                  <a:cubicBezTo>
                    <a:pt x="81" y="0"/>
                    <a:pt x="104" y="22"/>
                    <a:pt x="104" y="52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91" name="Freeform 83">
              <a:extLst>
                <a:ext uri="{FF2B5EF4-FFF2-40B4-BE49-F238E27FC236}">
                  <a16:creationId xmlns:a16="http://schemas.microsoft.com/office/drawing/2014/main" id="{0D415BDD-F450-E849-AEDB-FB0C7E6C722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037023" y="13494"/>
              <a:ext cx="52314" cy="52340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1" y="104"/>
                    <a:pt x="52" y="104"/>
                  </a:cubicBezTo>
                  <a:cubicBezTo>
                    <a:pt x="23" y="104"/>
                    <a:pt x="0" y="81"/>
                    <a:pt x="0" y="52"/>
                  </a:cubicBezTo>
                  <a:cubicBezTo>
                    <a:pt x="0" y="22"/>
                    <a:pt x="23" y="0"/>
                    <a:pt x="52" y="0"/>
                  </a:cubicBezTo>
                  <a:cubicBezTo>
                    <a:pt x="81" y="0"/>
                    <a:pt x="105" y="22"/>
                    <a:pt x="105" y="52"/>
                  </a:cubicBezTo>
                </a:path>
              </a:pathLst>
            </a:custGeom>
            <a:solidFill>
              <a:srgbClr val="EA662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92" name="Freeform 84">
              <a:extLst>
                <a:ext uri="{FF2B5EF4-FFF2-40B4-BE49-F238E27FC236}">
                  <a16:creationId xmlns:a16="http://schemas.microsoft.com/office/drawing/2014/main" id="{6CFF5AD9-60A1-9E48-A021-CC58E87EB57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633240" y="2353530"/>
              <a:ext cx="52314" cy="52340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2" y="104"/>
                    <a:pt x="52" y="104"/>
                  </a:cubicBezTo>
                  <a:cubicBezTo>
                    <a:pt x="24" y="104"/>
                    <a:pt x="0" y="81"/>
                    <a:pt x="0" y="52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2" y="0"/>
                    <a:pt x="105" y="24"/>
                    <a:pt x="105" y="52"/>
                  </a:cubicBezTo>
                </a:path>
              </a:pathLst>
            </a:custGeom>
            <a:solidFill>
              <a:srgbClr val="EA662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93" name="Freeform 85">
              <a:extLst>
                <a:ext uri="{FF2B5EF4-FFF2-40B4-BE49-F238E27FC236}">
                  <a16:creationId xmlns:a16="http://schemas.microsoft.com/office/drawing/2014/main" id="{B63D2F86-7437-BA4B-A91B-672432B2194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421239" y="1923905"/>
              <a:ext cx="52314" cy="52340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3043 w 106"/>
                <a:gd name="T5" fmla="*/ 45647 h 105"/>
                <a:gd name="T6" fmla="*/ 23043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3043 w 106"/>
                <a:gd name="T13" fmla="*/ 0 h 105"/>
                <a:gd name="T14" fmla="*/ 23043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1" y="104"/>
                    <a:pt x="53" y="104"/>
                  </a:cubicBezTo>
                  <a:cubicBezTo>
                    <a:pt x="24" y="104"/>
                    <a:pt x="0" y="81"/>
                    <a:pt x="0" y="52"/>
                  </a:cubicBezTo>
                  <a:cubicBezTo>
                    <a:pt x="0" y="24"/>
                    <a:pt x="24" y="0"/>
                    <a:pt x="53" y="0"/>
                  </a:cubicBezTo>
                  <a:cubicBezTo>
                    <a:pt x="81" y="0"/>
                    <a:pt x="105" y="24"/>
                    <a:pt x="105" y="52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94" name="Freeform 86">
              <a:extLst>
                <a:ext uri="{FF2B5EF4-FFF2-40B4-BE49-F238E27FC236}">
                  <a16:creationId xmlns:a16="http://schemas.microsoft.com/office/drawing/2014/main" id="{536727A1-0659-8942-A9C7-455A48B4CD7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487708" y="2120180"/>
              <a:ext cx="610334" cy="296594"/>
            </a:xfrm>
            <a:custGeom>
              <a:avLst/>
              <a:gdLst>
                <a:gd name="T0" fmla="*/ 406733 w 1236"/>
                <a:gd name="T1" fmla="*/ 260719 h 601"/>
                <a:gd name="T2" fmla="*/ 130067 w 1236"/>
                <a:gd name="T3" fmla="*/ 260719 h 601"/>
                <a:gd name="T4" fmla="*/ 130067 w 1236"/>
                <a:gd name="T5" fmla="*/ 260719 h 601"/>
                <a:gd name="T6" fmla="*/ 0 w 1236"/>
                <a:gd name="T7" fmla="*/ 130360 h 601"/>
                <a:gd name="T8" fmla="*/ 0 w 1236"/>
                <a:gd name="T9" fmla="*/ 130360 h 601"/>
                <a:gd name="T10" fmla="*/ 130067 w 1236"/>
                <a:gd name="T11" fmla="*/ 0 h 601"/>
                <a:gd name="T12" fmla="*/ 406733 w 1236"/>
                <a:gd name="T13" fmla="*/ 0 h 601"/>
                <a:gd name="T14" fmla="*/ 406733 w 1236"/>
                <a:gd name="T15" fmla="*/ 0 h 601"/>
                <a:gd name="T16" fmla="*/ 537235 w 1236"/>
                <a:gd name="T17" fmla="*/ 130360 h 601"/>
                <a:gd name="T18" fmla="*/ 537235 w 1236"/>
                <a:gd name="T19" fmla="*/ 130360 h 601"/>
                <a:gd name="T20" fmla="*/ 406733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5" y="600"/>
                  </a:moveTo>
                  <a:lnTo>
                    <a:pt x="299" y="600"/>
                  </a:lnTo>
                  <a:cubicBezTo>
                    <a:pt x="135" y="600"/>
                    <a:pt x="0" y="466"/>
                    <a:pt x="0" y="300"/>
                  </a:cubicBezTo>
                  <a:cubicBezTo>
                    <a:pt x="0" y="135"/>
                    <a:pt x="135" y="0"/>
                    <a:pt x="299" y="0"/>
                  </a:cubicBezTo>
                  <a:lnTo>
                    <a:pt x="935" y="0"/>
                  </a:lnTo>
                  <a:cubicBezTo>
                    <a:pt x="1101" y="0"/>
                    <a:pt x="1235" y="135"/>
                    <a:pt x="1235" y="300"/>
                  </a:cubicBezTo>
                  <a:cubicBezTo>
                    <a:pt x="1235" y="466"/>
                    <a:pt x="1101" y="600"/>
                    <a:pt x="935" y="60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95" name="Freeform 87">
              <a:extLst>
                <a:ext uri="{FF2B5EF4-FFF2-40B4-BE49-F238E27FC236}">
                  <a16:creationId xmlns:a16="http://schemas.microsoft.com/office/drawing/2014/main" id="{8F419767-FBE2-9D48-91CA-AF4F0CE57B1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36511" y="1400504"/>
              <a:ext cx="610334" cy="296594"/>
            </a:xfrm>
            <a:custGeom>
              <a:avLst/>
              <a:gdLst>
                <a:gd name="T0" fmla="*/ 407168 w 1236"/>
                <a:gd name="T1" fmla="*/ 260719 h 601"/>
                <a:gd name="T2" fmla="*/ 130502 w 1236"/>
                <a:gd name="T3" fmla="*/ 260719 h 601"/>
                <a:gd name="T4" fmla="*/ 130502 w 1236"/>
                <a:gd name="T5" fmla="*/ 260719 h 601"/>
                <a:gd name="T6" fmla="*/ 0 w 1236"/>
                <a:gd name="T7" fmla="*/ 130360 h 601"/>
                <a:gd name="T8" fmla="*/ 0 w 1236"/>
                <a:gd name="T9" fmla="*/ 130360 h 601"/>
                <a:gd name="T10" fmla="*/ 130502 w 1236"/>
                <a:gd name="T11" fmla="*/ 0 h 601"/>
                <a:gd name="T12" fmla="*/ 407168 w 1236"/>
                <a:gd name="T13" fmla="*/ 0 h 601"/>
                <a:gd name="T14" fmla="*/ 407168 w 1236"/>
                <a:gd name="T15" fmla="*/ 0 h 601"/>
                <a:gd name="T16" fmla="*/ 537235 w 1236"/>
                <a:gd name="T17" fmla="*/ 130360 h 601"/>
                <a:gd name="T18" fmla="*/ 537235 w 1236"/>
                <a:gd name="T19" fmla="*/ 130360 h 601"/>
                <a:gd name="T20" fmla="*/ 407168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6" y="600"/>
                  </a:moveTo>
                  <a:lnTo>
                    <a:pt x="300" y="600"/>
                  </a:lnTo>
                  <a:cubicBezTo>
                    <a:pt x="134" y="600"/>
                    <a:pt x="0" y="466"/>
                    <a:pt x="0" y="300"/>
                  </a:cubicBezTo>
                  <a:cubicBezTo>
                    <a:pt x="0" y="135"/>
                    <a:pt x="134" y="0"/>
                    <a:pt x="300" y="0"/>
                  </a:cubicBezTo>
                  <a:lnTo>
                    <a:pt x="936" y="0"/>
                  </a:lnTo>
                  <a:cubicBezTo>
                    <a:pt x="1101" y="0"/>
                    <a:pt x="1235" y="135"/>
                    <a:pt x="1235" y="300"/>
                  </a:cubicBezTo>
                  <a:cubicBezTo>
                    <a:pt x="1235" y="466"/>
                    <a:pt x="1101" y="600"/>
                    <a:pt x="936" y="60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96" name="Freeform 88">
              <a:extLst>
                <a:ext uri="{FF2B5EF4-FFF2-40B4-BE49-F238E27FC236}">
                  <a16:creationId xmlns:a16="http://schemas.microsoft.com/office/drawing/2014/main" id="{A4B6E889-E7BF-3842-9C16-6D6553D6D42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434318" y="456204"/>
              <a:ext cx="610334" cy="296594"/>
            </a:xfrm>
            <a:custGeom>
              <a:avLst/>
              <a:gdLst>
                <a:gd name="T0" fmla="*/ 406733 w 1236"/>
                <a:gd name="T1" fmla="*/ 260719 h 601"/>
                <a:gd name="T2" fmla="*/ 130067 w 1236"/>
                <a:gd name="T3" fmla="*/ 260719 h 601"/>
                <a:gd name="T4" fmla="*/ 130067 w 1236"/>
                <a:gd name="T5" fmla="*/ 260719 h 601"/>
                <a:gd name="T6" fmla="*/ 0 w 1236"/>
                <a:gd name="T7" fmla="*/ 129925 h 601"/>
                <a:gd name="T8" fmla="*/ 0 w 1236"/>
                <a:gd name="T9" fmla="*/ 129925 h 601"/>
                <a:gd name="T10" fmla="*/ 130067 w 1236"/>
                <a:gd name="T11" fmla="*/ 0 h 601"/>
                <a:gd name="T12" fmla="*/ 406733 w 1236"/>
                <a:gd name="T13" fmla="*/ 0 h 601"/>
                <a:gd name="T14" fmla="*/ 406733 w 1236"/>
                <a:gd name="T15" fmla="*/ 0 h 601"/>
                <a:gd name="T16" fmla="*/ 537235 w 1236"/>
                <a:gd name="T17" fmla="*/ 129925 h 601"/>
                <a:gd name="T18" fmla="*/ 537235 w 1236"/>
                <a:gd name="T19" fmla="*/ 129925 h 601"/>
                <a:gd name="T20" fmla="*/ 406733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5" y="600"/>
                  </a:moveTo>
                  <a:lnTo>
                    <a:pt x="299" y="600"/>
                  </a:lnTo>
                  <a:cubicBezTo>
                    <a:pt x="134" y="600"/>
                    <a:pt x="0" y="465"/>
                    <a:pt x="0" y="299"/>
                  </a:cubicBezTo>
                  <a:cubicBezTo>
                    <a:pt x="0" y="133"/>
                    <a:pt x="134" y="0"/>
                    <a:pt x="299" y="0"/>
                  </a:cubicBezTo>
                  <a:lnTo>
                    <a:pt x="935" y="0"/>
                  </a:lnTo>
                  <a:cubicBezTo>
                    <a:pt x="1101" y="0"/>
                    <a:pt x="1235" y="133"/>
                    <a:pt x="1235" y="299"/>
                  </a:cubicBezTo>
                  <a:cubicBezTo>
                    <a:pt x="1235" y="465"/>
                    <a:pt x="1101" y="600"/>
                    <a:pt x="935" y="60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97" name="Freeform 89">
              <a:extLst>
                <a:ext uri="{FF2B5EF4-FFF2-40B4-BE49-F238E27FC236}">
                  <a16:creationId xmlns:a16="http://schemas.microsoft.com/office/drawing/2014/main" id="{CE447722-1F32-F64B-8C89-46B8FAD6802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853922" y="96366"/>
              <a:ext cx="610334" cy="296594"/>
            </a:xfrm>
            <a:custGeom>
              <a:avLst/>
              <a:gdLst>
                <a:gd name="T0" fmla="*/ 406298 w 1236"/>
                <a:gd name="T1" fmla="*/ 260719 h 601"/>
                <a:gd name="T2" fmla="*/ 130502 w 1236"/>
                <a:gd name="T3" fmla="*/ 260719 h 601"/>
                <a:gd name="T4" fmla="*/ 130502 w 1236"/>
                <a:gd name="T5" fmla="*/ 260719 h 601"/>
                <a:gd name="T6" fmla="*/ 0 w 1236"/>
                <a:gd name="T7" fmla="*/ 130360 h 601"/>
                <a:gd name="T8" fmla="*/ 0 w 1236"/>
                <a:gd name="T9" fmla="*/ 130360 h 601"/>
                <a:gd name="T10" fmla="*/ 130502 w 1236"/>
                <a:gd name="T11" fmla="*/ 0 h 601"/>
                <a:gd name="T12" fmla="*/ 406298 w 1236"/>
                <a:gd name="T13" fmla="*/ 0 h 601"/>
                <a:gd name="T14" fmla="*/ 406298 w 1236"/>
                <a:gd name="T15" fmla="*/ 0 h 601"/>
                <a:gd name="T16" fmla="*/ 537235 w 1236"/>
                <a:gd name="T17" fmla="*/ 130360 h 601"/>
                <a:gd name="T18" fmla="*/ 537235 w 1236"/>
                <a:gd name="T19" fmla="*/ 130360 h 601"/>
                <a:gd name="T20" fmla="*/ 406298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4" y="600"/>
                  </a:moveTo>
                  <a:lnTo>
                    <a:pt x="300" y="600"/>
                  </a:lnTo>
                  <a:cubicBezTo>
                    <a:pt x="134" y="600"/>
                    <a:pt x="0" y="466"/>
                    <a:pt x="0" y="300"/>
                  </a:cubicBezTo>
                  <a:cubicBezTo>
                    <a:pt x="0" y="134"/>
                    <a:pt x="134" y="0"/>
                    <a:pt x="300" y="0"/>
                  </a:cubicBezTo>
                  <a:lnTo>
                    <a:pt x="934" y="0"/>
                  </a:lnTo>
                  <a:cubicBezTo>
                    <a:pt x="1100" y="0"/>
                    <a:pt x="1235" y="134"/>
                    <a:pt x="1235" y="300"/>
                  </a:cubicBezTo>
                  <a:cubicBezTo>
                    <a:pt x="1235" y="466"/>
                    <a:pt x="1100" y="600"/>
                    <a:pt x="934" y="60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98" name="Freeform 90">
              <a:extLst>
                <a:ext uri="{FF2B5EF4-FFF2-40B4-BE49-F238E27FC236}">
                  <a16:creationId xmlns:a16="http://schemas.microsoft.com/office/drawing/2014/main" id="{2D203D34-7033-2B40-B824-EB6A7F32D7B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102416" y="-200228"/>
              <a:ext cx="610334" cy="296594"/>
            </a:xfrm>
            <a:custGeom>
              <a:avLst/>
              <a:gdLst>
                <a:gd name="T0" fmla="*/ 407168 w 1236"/>
                <a:gd name="T1" fmla="*/ 260719 h 600"/>
                <a:gd name="T2" fmla="*/ 130502 w 1236"/>
                <a:gd name="T3" fmla="*/ 260719 h 600"/>
                <a:gd name="T4" fmla="*/ 130502 w 1236"/>
                <a:gd name="T5" fmla="*/ 260719 h 600"/>
                <a:gd name="T6" fmla="*/ 0 w 1236"/>
                <a:gd name="T7" fmla="*/ 130577 h 600"/>
                <a:gd name="T8" fmla="*/ 0 w 1236"/>
                <a:gd name="T9" fmla="*/ 130577 h 600"/>
                <a:gd name="T10" fmla="*/ 130502 w 1236"/>
                <a:gd name="T11" fmla="*/ 0 h 600"/>
                <a:gd name="T12" fmla="*/ 407168 w 1236"/>
                <a:gd name="T13" fmla="*/ 0 h 600"/>
                <a:gd name="T14" fmla="*/ 407168 w 1236"/>
                <a:gd name="T15" fmla="*/ 0 h 600"/>
                <a:gd name="T16" fmla="*/ 537235 w 1236"/>
                <a:gd name="T17" fmla="*/ 130577 h 600"/>
                <a:gd name="T18" fmla="*/ 537235 w 1236"/>
                <a:gd name="T19" fmla="*/ 130577 h 600"/>
                <a:gd name="T20" fmla="*/ 407168 w 1236"/>
                <a:gd name="T21" fmla="*/ 260719 h 60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0">
                  <a:moveTo>
                    <a:pt x="936" y="599"/>
                  </a:moveTo>
                  <a:lnTo>
                    <a:pt x="300" y="599"/>
                  </a:lnTo>
                  <a:cubicBezTo>
                    <a:pt x="135" y="599"/>
                    <a:pt x="0" y="465"/>
                    <a:pt x="0" y="300"/>
                  </a:cubicBezTo>
                  <a:cubicBezTo>
                    <a:pt x="0" y="134"/>
                    <a:pt x="135" y="0"/>
                    <a:pt x="300" y="0"/>
                  </a:cubicBezTo>
                  <a:lnTo>
                    <a:pt x="936" y="0"/>
                  </a:lnTo>
                  <a:cubicBezTo>
                    <a:pt x="1102" y="0"/>
                    <a:pt x="1235" y="134"/>
                    <a:pt x="1235" y="300"/>
                  </a:cubicBezTo>
                  <a:cubicBezTo>
                    <a:pt x="1235" y="465"/>
                    <a:pt x="1102" y="599"/>
                    <a:pt x="936" y="599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grpSp>
          <p:nvGrpSpPr>
            <p:cNvPr id="148" name="Group 1">
              <a:extLst>
                <a:ext uri="{FF2B5EF4-FFF2-40B4-BE49-F238E27FC236}">
                  <a16:creationId xmlns:a16="http://schemas.microsoft.com/office/drawing/2014/main" id="{D45E9729-2BCE-DB49-92B9-B5B99E0B29D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-1729188" y="1999133"/>
              <a:ext cx="2779923" cy="2871866"/>
              <a:chOff x="8253235" y="2100188"/>
              <a:chExt cx="2448321" cy="2528969"/>
            </a:xfrm>
          </p:grpSpPr>
          <p:sp>
            <p:nvSpPr>
              <p:cNvPr id="149" name="Freeform 91">
                <a:extLst>
                  <a:ext uri="{FF2B5EF4-FFF2-40B4-BE49-F238E27FC236}">
                    <a16:creationId xmlns:a16="http://schemas.microsoft.com/office/drawing/2014/main" id="{6293C474-1745-4444-B9D1-296E1AEC64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53235" y="3674793"/>
                <a:ext cx="378290" cy="291878"/>
              </a:xfrm>
              <a:custGeom>
                <a:avLst/>
                <a:gdLst>
                  <a:gd name="T0" fmla="*/ 145831 w 869"/>
                  <a:gd name="T1" fmla="*/ 291444 h 672"/>
                  <a:gd name="T2" fmla="*/ 232459 w 869"/>
                  <a:gd name="T3" fmla="*/ 291444 h 672"/>
                  <a:gd name="T4" fmla="*/ 232459 w 869"/>
                  <a:gd name="T5" fmla="*/ 291444 h 672"/>
                  <a:gd name="T6" fmla="*/ 377855 w 869"/>
                  <a:gd name="T7" fmla="*/ 145939 h 672"/>
                  <a:gd name="T8" fmla="*/ 377855 w 869"/>
                  <a:gd name="T9" fmla="*/ 145939 h 672"/>
                  <a:gd name="T10" fmla="*/ 232459 w 869"/>
                  <a:gd name="T11" fmla="*/ 0 h 672"/>
                  <a:gd name="T12" fmla="*/ 145831 w 869"/>
                  <a:gd name="T13" fmla="*/ 0 h 672"/>
                  <a:gd name="T14" fmla="*/ 145831 w 869"/>
                  <a:gd name="T15" fmla="*/ 0 h 672"/>
                  <a:gd name="T16" fmla="*/ 0 w 869"/>
                  <a:gd name="T17" fmla="*/ 145939 h 672"/>
                  <a:gd name="T18" fmla="*/ 0 w 869"/>
                  <a:gd name="T19" fmla="*/ 145939 h 672"/>
                  <a:gd name="T20" fmla="*/ 145831 w 869"/>
                  <a:gd name="T21" fmla="*/ 291444 h 672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869" h="672">
                    <a:moveTo>
                      <a:pt x="335" y="671"/>
                    </a:moveTo>
                    <a:lnTo>
                      <a:pt x="534" y="671"/>
                    </a:lnTo>
                    <a:cubicBezTo>
                      <a:pt x="718" y="671"/>
                      <a:pt x="868" y="520"/>
                      <a:pt x="868" y="336"/>
                    </a:cubicBezTo>
                    <a:cubicBezTo>
                      <a:pt x="868" y="151"/>
                      <a:pt x="718" y="0"/>
                      <a:pt x="534" y="0"/>
                    </a:cubicBezTo>
                    <a:lnTo>
                      <a:pt x="335" y="0"/>
                    </a:lnTo>
                    <a:cubicBezTo>
                      <a:pt x="149" y="0"/>
                      <a:pt x="0" y="151"/>
                      <a:pt x="0" y="336"/>
                    </a:cubicBezTo>
                    <a:cubicBezTo>
                      <a:pt x="0" y="520"/>
                      <a:pt x="149" y="671"/>
                      <a:pt x="335" y="671"/>
                    </a:cubicBezTo>
                  </a:path>
                </a:pathLst>
              </a:custGeom>
              <a:solidFill>
                <a:srgbClr val="CC5EA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50" name="Freeform 92">
                <a:extLst>
                  <a:ext uri="{FF2B5EF4-FFF2-40B4-BE49-F238E27FC236}">
                    <a16:creationId xmlns:a16="http://schemas.microsoft.com/office/drawing/2014/main" id="{38786833-C786-AB4C-9D9E-9947BFA498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60916" y="2292214"/>
                <a:ext cx="2283178" cy="1945213"/>
              </a:xfrm>
              <a:custGeom>
                <a:avLst/>
                <a:gdLst>
                  <a:gd name="T0" fmla="*/ 0 w 5244"/>
                  <a:gd name="T1" fmla="*/ 728639 h 4469"/>
                  <a:gd name="T2" fmla="*/ 714037 w 5244"/>
                  <a:gd name="T3" fmla="*/ 874018 h 4469"/>
                  <a:gd name="T4" fmla="*/ 568182 w 5244"/>
                  <a:gd name="T5" fmla="*/ 1019833 h 4469"/>
                  <a:gd name="T6" fmla="*/ 714037 w 5244"/>
                  <a:gd name="T7" fmla="*/ 1165648 h 4469"/>
                  <a:gd name="T8" fmla="*/ 913445 w 5244"/>
                  <a:gd name="T9" fmla="*/ 1165648 h 4469"/>
                  <a:gd name="T10" fmla="*/ 911268 w 5244"/>
                  <a:gd name="T11" fmla="*/ 1165648 h 4469"/>
                  <a:gd name="T12" fmla="*/ 1007489 w 5244"/>
                  <a:gd name="T13" fmla="*/ 1263583 h 4469"/>
                  <a:gd name="T14" fmla="*/ 911268 w 5244"/>
                  <a:gd name="T15" fmla="*/ 1361954 h 4469"/>
                  <a:gd name="T16" fmla="*/ 656131 w 5244"/>
                  <a:gd name="T17" fmla="*/ 1361954 h 4469"/>
                  <a:gd name="T18" fmla="*/ 510711 w 5244"/>
                  <a:gd name="T19" fmla="*/ 1507769 h 4469"/>
                  <a:gd name="T20" fmla="*/ 656131 w 5244"/>
                  <a:gd name="T21" fmla="*/ 1653148 h 4469"/>
                  <a:gd name="T22" fmla="*/ 960903 w 5244"/>
                  <a:gd name="T23" fmla="*/ 1653148 h 4469"/>
                  <a:gd name="T24" fmla="*/ 815483 w 5244"/>
                  <a:gd name="T25" fmla="*/ 1798963 h 4469"/>
                  <a:gd name="T26" fmla="*/ 1576978 w 5244"/>
                  <a:gd name="T27" fmla="*/ 1944778 h 4469"/>
                  <a:gd name="T28" fmla="*/ 1722397 w 5244"/>
                  <a:gd name="T29" fmla="*/ 1798963 h 4469"/>
                  <a:gd name="T30" fmla="*/ 1576978 w 5244"/>
                  <a:gd name="T31" fmla="*/ 1653148 h 4469"/>
                  <a:gd name="T32" fmla="*/ 2066354 w 5244"/>
                  <a:gd name="T33" fmla="*/ 1653148 h 4469"/>
                  <a:gd name="T34" fmla="*/ 2212210 w 5244"/>
                  <a:gd name="T35" fmla="*/ 1507769 h 4469"/>
                  <a:gd name="T36" fmla="*/ 1624435 w 5244"/>
                  <a:gd name="T37" fmla="*/ 1361954 h 4469"/>
                  <a:gd name="T38" fmla="*/ 1629660 w 5244"/>
                  <a:gd name="T39" fmla="*/ 1361954 h 4469"/>
                  <a:gd name="T40" fmla="*/ 1536051 w 5244"/>
                  <a:gd name="T41" fmla="*/ 1263583 h 4469"/>
                  <a:gd name="T42" fmla="*/ 1629660 w 5244"/>
                  <a:gd name="T43" fmla="*/ 1166083 h 4469"/>
                  <a:gd name="T44" fmla="*/ 1624435 w 5244"/>
                  <a:gd name="T45" fmla="*/ 1165648 h 4469"/>
                  <a:gd name="T46" fmla="*/ 1765936 w 5244"/>
                  <a:gd name="T47" fmla="*/ 1165648 h 4469"/>
                  <a:gd name="T48" fmla="*/ 1911791 w 5244"/>
                  <a:gd name="T49" fmla="*/ 1019833 h 4469"/>
                  <a:gd name="T50" fmla="*/ 2136452 w 5244"/>
                  <a:gd name="T51" fmla="*/ 874018 h 4469"/>
                  <a:gd name="T52" fmla="*/ 2282743 w 5244"/>
                  <a:gd name="T53" fmla="*/ 728639 h 4469"/>
                  <a:gd name="T54" fmla="*/ 2136452 w 5244"/>
                  <a:gd name="T55" fmla="*/ 583259 h 4469"/>
                  <a:gd name="T56" fmla="*/ 1922241 w 5244"/>
                  <a:gd name="T57" fmla="*/ 583259 h 4469"/>
                  <a:gd name="T58" fmla="*/ 2068096 w 5244"/>
                  <a:gd name="T59" fmla="*/ 437444 h 4469"/>
                  <a:gd name="T60" fmla="*/ 1441136 w 5244"/>
                  <a:gd name="T61" fmla="*/ 291194 h 4469"/>
                  <a:gd name="T62" fmla="*/ 1586992 w 5244"/>
                  <a:gd name="T63" fmla="*/ 145815 h 4469"/>
                  <a:gd name="T64" fmla="*/ 1441136 w 5244"/>
                  <a:gd name="T65" fmla="*/ 0 h 4469"/>
                  <a:gd name="T66" fmla="*/ 389237 w 5244"/>
                  <a:gd name="T67" fmla="*/ 0 h 4469"/>
                  <a:gd name="T68" fmla="*/ 243818 w 5244"/>
                  <a:gd name="T69" fmla="*/ 145815 h 4469"/>
                  <a:gd name="T70" fmla="*/ 876437 w 5244"/>
                  <a:gd name="T71" fmla="*/ 291194 h 4469"/>
                  <a:gd name="T72" fmla="*/ 1022293 w 5244"/>
                  <a:gd name="T73" fmla="*/ 437444 h 4469"/>
                  <a:gd name="T74" fmla="*/ 876437 w 5244"/>
                  <a:gd name="T75" fmla="*/ 583259 h 4469"/>
                  <a:gd name="T76" fmla="*/ 145420 w 5244"/>
                  <a:gd name="T77" fmla="*/ 583259 h 4469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</a:gdLst>
                <a:ahLst/>
                <a:cxnLst>
                  <a:cxn ang="T78">
                    <a:pos x="T0" y="T1"/>
                  </a:cxn>
                  <a:cxn ang="T79">
                    <a:pos x="T2" y="T3"/>
                  </a:cxn>
                  <a:cxn ang="T80">
                    <a:pos x="T4" y="T5"/>
                  </a:cxn>
                  <a:cxn ang="T81">
                    <a:pos x="T6" y="T7"/>
                  </a:cxn>
                  <a:cxn ang="T82">
                    <a:pos x="T8" y="T9"/>
                  </a:cxn>
                  <a:cxn ang="T83">
                    <a:pos x="T10" y="T11"/>
                  </a:cxn>
                  <a:cxn ang="T84">
                    <a:pos x="T12" y="T13"/>
                  </a:cxn>
                  <a:cxn ang="T85">
                    <a:pos x="T14" y="T15"/>
                  </a:cxn>
                  <a:cxn ang="T86">
                    <a:pos x="T16" y="T17"/>
                  </a:cxn>
                  <a:cxn ang="T87">
                    <a:pos x="T18" y="T19"/>
                  </a:cxn>
                  <a:cxn ang="T88">
                    <a:pos x="T20" y="T21"/>
                  </a:cxn>
                  <a:cxn ang="T89">
                    <a:pos x="T22" y="T23"/>
                  </a:cxn>
                  <a:cxn ang="T90">
                    <a:pos x="T24" y="T25"/>
                  </a:cxn>
                  <a:cxn ang="T91">
                    <a:pos x="T26" y="T27"/>
                  </a:cxn>
                  <a:cxn ang="T92">
                    <a:pos x="T28" y="T29"/>
                  </a:cxn>
                  <a:cxn ang="T93">
                    <a:pos x="T30" y="T31"/>
                  </a:cxn>
                  <a:cxn ang="T94">
                    <a:pos x="T32" y="T33"/>
                  </a:cxn>
                  <a:cxn ang="T95">
                    <a:pos x="T34" y="T35"/>
                  </a:cxn>
                  <a:cxn ang="T96">
                    <a:pos x="T36" y="T37"/>
                  </a:cxn>
                  <a:cxn ang="T97">
                    <a:pos x="T38" y="T39"/>
                  </a:cxn>
                  <a:cxn ang="T98">
                    <a:pos x="T40" y="T41"/>
                  </a:cxn>
                  <a:cxn ang="T99">
                    <a:pos x="T42" y="T43"/>
                  </a:cxn>
                  <a:cxn ang="T100">
                    <a:pos x="T44" y="T45"/>
                  </a:cxn>
                  <a:cxn ang="T101">
                    <a:pos x="T46" y="T47"/>
                  </a:cxn>
                  <a:cxn ang="T102">
                    <a:pos x="T48" y="T49"/>
                  </a:cxn>
                  <a:cxn ang="T103">
                    <a:pos x="T50" y="T51"/>
                  </a:cxn>
                  <a:cxn ang="T104">
                    <a:pos x="T52" y="T53"/>
                  </a:cxn>
                  <a:cxn ang="T105">
                    <a:pos x="T54" y="T55"/>
                  </a:cxn>
                  <a:cxn ang="T106">
                    <a:pos x="T56" y="T57"/>
                  </a:cxn>
                  <a:cxn ang="T107">
                    <a:pos x="T58" y="T59"/>
                  </a:cxn>
                  <a:cxn ang="T108">
                    <a:pos x="T60" y="T61"/>
                  </a:cxn>
                  <a:cxn ang="T109">
                    <a:pos x="T62" y="T63"/>
                  </a:cxn>
                  <a:cxn ang="T110">
                    <a:pos x="T64" y="T65"/>
                  </a:cxn>
                  <a:cxn ang="T111">
                    <a:pos x="T66" y="T67"/>
                  </a:cxn>
                  <a:cxn ang="T112">
                    <a:pos x="T68" y="T69"/>
                  </a:cxn>
                  <a:cxn ang="T113">
                    <a:pos x="T70" y="T71"/>
                  </a:cxn>
                  <a:cxn ang="T114">
                    <a:pos x="T72" y="T73"/>
                  </a:cxn>
                  <a:cxn ang="T115">
                    <a:pos x="T74" y="T75"/>
                  </a:cxn>
                  <a:cxn ang="T116">
                    <a:pos x="T76" y="T77"/>
                  </a:cxn>
                </a:cxnLst>
                <a:rect l="0" t="0" r="r" b="b"/>
                <a:pathLst>
                  <a:path w="5244" h="4469">
                    <a:moveTo>
                      <a:pt x="0" y="1674"/>
                    </a:moveTo>
                    <a:lnTo>
                      <a:pt x="0" y="1674"/>
                    </a:lnTo>
                    <a:cubicBezTo>
                      <a:pt x="0" y="1858"/>
                      <a:pt x="150" y="2008"/>
                      <a:pt x="334" y="2008"/>
                    </a:cubicBezTo>
                    <a:lnTo>
                      <a:pt x="1640" y="2008"/>
                    </a:lnTo>
                    <a:cubicBezTo>
                      <a:pt x="1455" y="2008"/>
                      <a:pt x="1305" y="2158"/>
                      <a:pt x="1305" y="2343"/>
                    </a:cubicBezTo>
                    <a:cubicBezTo>
                      <a:pt x="1305" y="2528"/>
                      <a:pt x="1455" y="2678"/>
                      <a:pt x="1640" y="2678"/>
                    </a:cubicBezTo>
                    <a:lnTo>
                      <a:pt x="2098" y="2678"/>
                    </a:lnTo>
                    <a:cubicBezTo>
                      <a:pt x="2097" y="2678"/>
                      <a:pt x="2095" y="2678"/>
                      <a:pt x="2093" y="2678"/>
                    </a:cubicBezTo>
                    <a:cubicBezTo>
                      <a:pt x="2216" y="2681"/>
                      <a:pt x="2314" y="2780"/>
                      <a:pt x="2314" y="2903"/>
                    </a:cubicBezTo>
                    <a:cubicBezTo>
                      <a:pt x="2314" y="3026"/>
                      <a:pt x="2216" y="3127"/>
                      <a:pt x="2093" y="3129"/>
                    </a:cubicBezTo>
                    <a:cubicBezTo>
                      <a:pt x="2095" y="3129"/>
                      <a:pt x="2097" y="3129"/>
                      <a:pt x="2098" y="3129"/>
                    </a:cubicBezTo>
                    <a:lnTo>
                      <a:pt x="1507" y="3129"/>
                    </a:lnTo>
                    <a:cubicBezTo>
                      <a:pt x="1323" y="3129"/>
                      <a:pt x="1173" y="3280"/>
                      <a:pt x="1173" y="3464"/>
                    </a:cubicBezTo>
                    <a:cubicBezTo>
                      <a:pt x="1173" y="3649"/>
                      <a:pt x="1323" y="3798"/>
                      <a:pt x="1507" y="3798"/>
                    </a:cubicBezTo>
                    <a:lnTo>
                      <a:pt x="2207" y="3798"/>
                    </a:lnTo>
                    <a:cubicBezTo>
                      <a:pt x="2023" y="3798"/>
                      <a:pt x="1873" y="3948"/>
                      <a:pt x="1873" y="4133"/>
                    </a:cubicBezTo>
                    <a:cubicBezTo>
                      <a:pt x="1873" y="4318"/>
                      <a:pt x="2023" y="4468"/>
                      <a:pt x="2207" y="4468"/>
                    </a:cubicBezTo>
                    <a:lnTo>
                      <a:pt x="3622" y="4468"/>
                    </a:lnTo>
                    <a:cubicBezTo>
                      <a:pt x="3807" y="4468"/>
                      <a:pt x="3956" y="4318"/>
                      <a:pt x="3956" y="4133"/>
                    </a:cubicBezTo>
                    <a:cubicBezTo>
                      <a:pt x="3956" y="3948"/>
                      <a:pt x="3807" y="3798"/>
                      <a:pt x="3622" y="3798"/>
                    </a:cubicBezTo>
                    <a:lnTo>
                      <a:pt x="4746" y="3798"/>
                    </a:lnTo>
                    <a:cubicBezTo>
                      <a:pt x="4930" y="3798"/>
                      <a:pt x="5081" y="3649"/>
                      <a:pt x="5081" y="3464"/>
                    </a:cubicBezTo>
                    <a:cubicBezTo>
                      <a:pt x="5081" y="3280"/>
                      <a:pt x="4930" y="3129"/>
                      <a:pt x="4746" y="3129"/>
                    </a:cubicBezTo>
                    <a:lnTo>
                      <a:pt x="3731" y="3129"/>
                    </a:lnTo>
                    <a:cubicBezTo>
                      <a:pt x="3735" y="3129"/>
                      <a:pt x="3739" y="3129"/>
                      <a:pt x="3743" y="3129"/>
                    </a:cubicBezTo>
                    <a:cubicBezTo>
                      <a:pt x="3624" y="3122"/>
                      <a:pt x="3528" y="3024"/>
                      <a:pt x="3528" y="2903"/>
                    </a:cubicBezTo>
                    <a:cubicBezTo>
                      <a:pt x="3528" y="2783"/>
                      <a:pt x="3624" y="2684"/>
                      <a:pt x="3743" y="2679"/>
                    </a:cubicBezTo>
                    <a:cubicBezTo>
                      <a:pt x="3739" y="2678"/>
                      <a:pt x="3735" y="2678"/>
                      <a:pt x="3731" y="2678"/>
                    </a:cubicBezTo>
                    <a:lnTo>
                      <a:pt x="4056" y="2678"/>
                    </a:lnTo>
                    <a:cubicBezTo>
                      <a:pt x="4240" y="2678"/>
                      <a:pt x="4391" y="2528"/>
                      <a:pt x="4391" y="2343"/>
                    </a:cubicBezTo>
                    <a:cubicBezTo>
                      <a:pt x="4391" y="2158"/>
                      <a:pt x="4240" y="2008"/>
                      <a:pt x="4056" y="2008"/>
                    </a:cubicBezTo>
                    <a:lnTo>
                      <a:pt x="4907" y="2008"/>
                    </a:lnTo>
                    <a:cubicBezTo>
                      <a:pt x="5093" y="2008"/>
                      <a:pt x="5243" y="1858"/>
                      <a:pt x="5243" y="1674"/>
                    </a:cubicBezTo>
                    <a:cubicBezTo>
                      <a:pt x="5243" y="1490"/>
                      <a:pt x="5093" y="1340"/>
                      <a:pt x="4907" y="1340"/>
                    </a:cubicBezTo>
                    <a:lnTo>
                      <a:pt x="4415" y="1340"/>
                    </a:lnTo>
                    <a:cubicBezTo>
                      <a:pt x="4600" y="1340"/>
                      <a:pt x="4750" y="1189"/>
                      <a:pt x="4750" y="1005"/>
                    </a:cubicBezTo>
                    <a:cubicBezTo>
                      <a:pt x="4750" y="820"/>
                      <a:pt x="4600" y="669"/>
                      <a:pt x="4415" y="669"/>
                    </a:cubicBezTo>
                    <a:lnTo>
                      <a:pt x="3310" y="669"/>
                    </a:lnTo>
                    <a:cubicBezTo>
                      <a:pt x="3495" y="669"/>
                      <a:pt x="3645" y="520"/>
                      <a:pt x="3645" y="335"/>
                    </a:cubicBezTo>
                    <a:cubicBezTo>
                      <a:pt x="3645" y="151"/>
                      <a:pt x="3495" y="0"/>
                      <a:pt x="3310" y="0"/>
                    </a:cubicBezTo>
                    <a:lnTo>
                      <a:pt x="894" y="0"/>
                    </a:lnTo>
                    <a:cubicBezTo>
                      <a:pt x="710" y="0"/>
                      <a:pt x="560" y="151"/>
                      <a:pt x="560" y="335"/>
                    </a:cubicBezTo>
                    <a:cubicBezTo>
                      <a:pt x="560" y="520"/>
                      <a:pt x="710" y="669"/>
                      <a:pt x="894" y="669"/>
                    </a:cubicBezTo>
                    <a:lnTo>
                      <a:pt x="2013" y="669"/>
                    </a:lnTo>
                    <a:cubicBezTo>
                      <a:pt x="2197" y="669"/>
                      <a:pt x="2348" y="820"/>
                      <a:pt x="2348" y="1005"/>
                    </a:cubicBezTo>
                    <a:cubicBezTo>
                      <a:pt x="2348" y="1189"/>
                      <a:pt x="2197" y="1340"/>
                      <a:pt x="2013" y="1340"/>
                    </a:cubicBezTo>
                    <a:lnTo>
                      <a:pt x="334" y="1340"/>
                    </a:lnTo>
                    <a:cubicBezTo>
                      <a:pt x="150" y="1340"/>
                      <a:pt x="0" y="1490"/>
                      <a:pt x="0" y="1674"/>
                    </a:cubicBezTo>
                  </a:path>
                </a:pathLst>
              </a:custGeom>
              <a:solidFill>
                <a:srgbClr val="CC5EA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51" name="Freeform 93">
                <a:extLst>
                  <a:ext uri="{FF2B5EF4-FFF2-40B4-BE49-F238E27FC236}">
                    <a16:creationId xmlns:a16="http://schemas.microsoft.com/office/drawing/2014/main" id="{1063DBB9-4580-3142-8D8B-C6E0B787147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17505" y="2488079"/>
                <a:ext cx="76810" cy="76810"/>
              </a:xfrm>
              <a:custGeom>
                <a:avLst/>
                <a:gdLst>
                  <a:gd name="T0" fmla="*/ 76371 w 175"/>
                  <a:gd name="T1" fmla="*/ 38186 h 175"/>
                  <a:gd name="T2" fmla="*/ 76371 w 175"/>
                  <a:gd name="T3" fmla="*/ 38186 h 175"/>
                  <a:gd name="T4" fmla="*/ 38186 w 175"/>
                  <a:gd name="T5" fmla="*/ 76371 h 175"/>
                  <a:gd name="T6" fmla="*/ 38186 w 175"/>
                  <a:gd name="T7" fmla="*/ 76371 h 175"/>
                  <a:gd name="T8" fmla="*/ 0 w 175"/>
                  <a:gd name="T9" fmla="*/ 38186 h 175"/>
                  <a:gd name="T10" fmla="*/ 0 w 175"/>
                  <a:gd name="T11" fmla="*/ 38186 h 175"/>
                  <a:gd name="T12" fmla="*/ 38186 w 175"/>
                  <a:gd name="T13" fmla="*/ 0 h 175"/>
                  <a:gd name="T14" fmla="*/ 38186 w 175"/>
                  <a:gd name="T15" fmla="*/ 0 h 175"/>
                  <a:gd name="T16" fmla="*/ 76371 w 175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5" h="175">
                    <a:moveTo>
                      <a:pt x="174" y="87"/>
                    </a:moveTo>
                    <a:lnTo>
                      <a:pt x="174" y="87"/>
                    </a:lnTo>
                    <a:cubicBezTo>
                      <a:pt x="174" y="135"/>
                      <a:pt x="134" y="174"/>
                      <a:pt x="87" y="174"/>
                    </a:cubicBezTo>
                    <a:cubicBezTo>
                      <a:pt x="39" y="174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4" y="39"/>
                      <a:pt x="174" y="87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52" name="Freeform 94">
                <a:extLst>
                  <a:ext uri="{FF2B5EF4-FFF2-40B4-BE49-F238E27FC236}">
                    <a16:creationId xmlns:a16="http://schemas.microsoft.com/office/drawing/2014/main" id="{4C6B0ADB-EF53-0940-8242-B7CE5FBC25C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29614" y="3501971"/>
                <a:ext cx="74889" cy="76810"/>
              </a:xfrm>
              <a:custGeom>
                <a:avLst/>
                <a:gdLst>
                  <a:gd name="T0" fmla="*/ 74459 w 174"/>
                  <a:gd name="T1" fmla="*/ 38186 h 175"/>
                  <a:gd name="T2" fmla="*/ 74459 w 174"/>
                  <a:gd name="T3" fmla="*/ 38186 h 175"/>
                  <a:gd name="T4" fmla="*/ 37445 w 174"/>
                  <a:gd name="T5" fmla="*/ 76371 h 175"/>
                  <a:gd name="T6" fmla="*/ 37445 w 174"/>
                  <a:gd name="T7" fmla="*/ 76371 h 175"/>
                  <a:gd name="T8" fmla="*/ 0 w 174"/>
                  <a:gd name="T9" fmla="*/ 38186 h 175"/>
                  <a:gd name="T10" fmla="*/ 0 w 174"/>
                  <a:gd name="T11" fmla="*/ 38186 h 175"/>
                  <a:gd name="T12" fmla="*/ 37445 w 174"/>
                  <a:gd name="T13" fmla="*/ 0 h 175"/>
                  <a:gd name="T14" fmla="*/ 37445 w 174"/>
                  <a:gd name="T15" fmla="*/ 0 h 175"/>
                  <a:gd name="T16" fmla="*/ 74459 w 174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5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5" y="174"/>
                      <a:pt x="87" y="174"/>
                    </a:cubicBezTo>
                    <a:cubicBezTo>
                      <a:pt x="39" y="174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5" y="0"/>
                      <a:pt x="173" y="39"/>
                      <a:pt x="173" y="87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53" name="Freeform 95">
                <a:extLst>
                  <a:ext uri="{FF2B5EF4-FFF2-40B4-BE49-F238E27FC236}">
                    <a16:creationId xmlns:a16="http://schemas.microsoft.com/office/drawing/2014/main" id="{151D462D-022A-AC46-9A34-672E025E18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16320" y="2774196"/>
                <a:ext cx="74890" cy="74890"/>
              </a:xfrm>
              <a:custGeom>
                <a:avLst/>
                <a:gdLst>
                  <a:gd name="T0" fmla="*/ 74457 w 173"/>
                  <a:gd name="T1" fmla="*/ 36796 h 173"/>
                  <a:gd name="T2" fmla="*/ 74457 w 173"/>
                  <a:gd name="T3" fmla="*/ 36796 h 173"/>
                  <a:gd name="T4" fmla="*/ 37661 w 173"/>
                  <a:gd name="T5" fmla="*/ 74457 h 173"/>
                  <a:gd name="T6" fmla="*/ 37661 w 173"/>
                  <a:gd name="T7" fmla="*/ 74457 h 173"/>
                  <a:gd name="T8" fmla="*/ 0 w 173"/>
                  <a:gd name="T9" fmla="*/ 36796 h 173"/>
                  <a:gd name="T10" fmla="*/ 0 w 173"/>
                  <a:gd name="T11" fmla="*/ 36796 h 173"/>
                  <a:gd name="T12" fmla="*/ 37661 w 173"/>
                  <a:gd name="T13" fmla="*/ 0 h 173"/>
                  <a:gd name="T14" fmla="*/ 37661 w 173"/>
                  <a:gd name="T15" fmla="*/ 0 h 173"/>
                  <a:gd name="T16" fmla="*/ 74457 w 173"/>
                  <a:gd name="T17" fmla="*/ 36796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3">
                    <a:moveTo>
                      <a:pt x="172" y="85"/>
                    </a:moveTo>
                    <a:lnTo>
                      <a:pt x="172" y="85"/>
                    </a:lnTo>
                    <a:cubicBezTo>
                      <a:pt x="172" y="133"/>
                      <a:pt x="134" y="172"/>
                      <a:pt x="87" y="172"/>
                    </a:cubicBezTo>
                    <a:cubicBezTo>
                      <a:pt x="39" y="172"/>
                      <a:pt x="0" y="133"/>
                      <a:pt x="0" y="85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4" y="0"/>
                      <a:pt x="172" y="38"/>
                      <a:pt x="172" y="85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54" name="Freeform 96">
                <a:extLst>
                  <a:ext uri="{FF2B5EF4-FFF2-40B4-BE49-F238E27FC236}">
                    <a16:creationId xmlns:a16="http://schemas.microsoft.com/office/drawing/2014/main" id="{98AD0EA4-5B18-E944-B85A-8479CC6855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61661" y="2192360"/>
                <a:ext cx="76810" cy="74889"/>
              </a:xfrm>
              <a:custGeom>
                <a:avLst/>
                <a:gdLst>
                  <a:gd name="T0" fmla="*/ 76371 w 175"/>
                  <a:gd name="T1" fmla="*/ 37445 h 174"/>
                  <a:gd name="T2" fmla="*/ 76371 w 175"/>
                  <a:gd name="T3" fmla="*/ 37445 h 174"/>
                  <a:gd name="T4" fmla="*/ 38186 w 175"/>
                  <a:gd name="T5" fmla="*/ 74459 h 174"/>
                  <a:gd name="T6" fmla="*/ 38186 w 175"/>
                  <a:gd name="T7" fmla="*/ 74459 h 174"/>
                  <a:gd name="T8" fmla="*/ 0 w 175"/>
                  <a:gd name="T9" fmla="*/ 37445 h 174"/>
                  <a:gd name="T10" fmla="*/ 0 w 175"/>
                  <a:gd name="T11" fmla="*/ 37445 h 174"/>
                  <a:gd name="T12" fmla="*/ 38186 w 175"/>
                  <a:gd name="T13" fmla="*/ 0 h 174"/>
                  <a:gd name="T14" fmla="*/ 38186 w 175"/>
                  <a:gd name="T15" fmla="*/ 0 h 174"/>
                  <a:gd name="T16" fmla="*/ 76371 w 175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5" h="174">
                    <a:moveTo>
                      <a:pt x="174" y="87"/>
                    </a:moveTo>
                    <a:lnTo>
                      <a:pt x="174" y="87"/>
                    </a:lnTo>
                    <a:cubicBezTo>
                      <a:pt x="174" y="136"/>
                      <a:pt x="134" y="173"/>
                      <a:pt x="87" y="173"/>
                    </a:cubicBezTo>
                    <a:cubicBezTo>
                      <a:pt x="39" y="173"/>
                      <a:pt x="0" y="136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4" y="39"/>
                      <a:pt x="174" y="87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 dirty="0"/>
              </a:p>
            </p:txBody>
          </p:sp>
          <p:sp>
            <p:nvSpPr>
              <p:cNvPr id="155" name="Freeform 97">
                <a:extLst>
                  <a:ext uri="{FF2B5EF4-FFF2-40B4-BE49-F238E27FC236}">
                    <a16:creationId xmlns:a16="http://schemas.microsoft.com/office/drawing/2014/main" id="{B3DAE1D8-D586-FC48-9043-6441536355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81893" y="4162537"/>
                <a:ext cx="74889" cy="74889"/>
              </a:xfrm>
              <a:custGeom>
                <a:avLst/>
                <a:gdLst>
                  <a:gd name="T0" fmla="*/ 74459 w 174"/>
                  <a:gd name="T1" fmla="*/ 37014 h 174"/>
                  <a:gd name="T2" fmla="*/ 74459 w 174"/>
                  <a:gd name="T3" fmla="*/ 37014 h 174"/>
                  <a:gd name="T4" fmla="*/ 37445 w 174"/>
                  <a:gd name="T5" fmla="*/ 74459 h 174"/>
                  <a:gd name="T6" fmla="*/ 37445 w 174"/>
                  <a:gd name="T7" fmla="*/ 74459 h 174"/>
                  <a:gd name="T8" fmla="*/ 0 w 174"/>
                  <a:gd name="T9" fmla="*/ 37014 h 174"/>
                  <a:gd name="T10" fmla="*/ 0 w 174"/>
                  <a:gd name="T11" fmla="*/ 37014 h 174"/>
                  <a:gd name="T12" fmla="*/ 37445 w 174"/>
                  <a:gd name="T13" fmla="*/ 0 h 174"/>
                  <a:gd name="T14" fmla="*/ 37445 w 174"/>
                  <a:gd name="T15" fmla="*/ 0 h 174"/>
                  <a:gd name="T16" fmla="*/ 74459 w 174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4" y="173"/>
                      <a:pt x="87" y="173"/>
                    </a:cubicBezTo>
                    <a:cubicBezTo>
                      <a:pt x="39" y="173"/>
                      <a:pt x="0" y="134"/>
                      <a:pt x="0" y="86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4" y="0"/>
                      <a:pt x="173" y="38"/>
                      <a:pt x="173" y="86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56" name="Freeform 98">
                <a:extLst>
                  <a:ext uri="{FF2B5EF4-FFF2-40B4-BE49-F238E27FC236}">
                    <a16:creationId xmlns:a16="http://schemas.microsoft.com/office/drawing/2014/main" id="{D0853B7A-2984-A544-B2A3-F233CF2FDE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42606" y="3327228"/>
                <a:ext cx="74889" cy="74890"/>
              </a:xfrm>
              <a:custGeom>
                <a:avLst/>
                <a:gdLst>
                  <a:gd name="T0" fmla="*/ 74456 w 173"/>
                  <a:gd name="T1" fmla="*/ 37445 h 174"/>
                  <a:gd name="T2" fmla="*/ 74456 w 173"/>
                  <a:gd name="T3" fmla="*/ 37445 h 174"/>
                  <a:gd name="T4" fmla="*/ 37661 w 173"/>
                  <a:gd name="T5" fmla="*/ 74460 h 174"/>
                  <a:gd name="T6" fmla="*/ 37661 w 173"/>
                  <a:gd name="T7" fmla="*/ 74460 h 174"/>
                  <a:gd name="T8" fmla="*/ 0 w 173"/>
                  <a:gd name="T9" fmla="*/ 37445 h 174"/>
                  <a:gd name="T10" fmla="*/ 0 w 173"/>
                  <a:gd name="T11" fmla="*/ 37445 h 174"/>
                  <a:gd name="T12" fmla="*/ 37661 w 173"/>
                  <a:gd name="T13" fmla="*/ 0 h 174"/>
                  <a:gd name="T14" fmla="*/ 37661 w 173"/>
                  <a:gd name="T15" fmla="*/ 0 h 174"/>
                  <a:gd name="T16" fmla="*/ 74456 w 173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4">
                    <a:moveTo>
                      <a:pt x="172" y="87"/>
                    </a:moveTo>
                    <a:lnTo>
                      <a:pt x="172" y="87"/>
                    </a:lnTo>
                    <a:cubicBezTo>
                      <a:pt x="172" y="135"/>
                      <a:pt x="134" y="173"/>
                      <a:pt x="87" y="173"/>
                    </a:cubicBezTo>
                    <a:cubicBezTo>
                      <a:pt x="39" y="173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2" y="39"/>
                      <a:pt x="172" y="87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57" name="Freeform 99">
                <a:extLst>
                  <a:ext uri="{FF2B5EF4-FFF2-40B4-BE49-F238E27FC236}">
                    <a16:creationId xmlns:a16="http://schemas.microsoft.com/office/drawing/2014/main" id="{22E327F1-8850-4B42-9EF0-6DD139C878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26656" y="4262390"/>
                <a:ext cx="74889" cy="74889"/>
              </a:xfrm>
              <a:custGeom>
                <a:avLst/>
                <a:gdLst>
                  <a:gd name="T0" fmla="*/ 74459 w 174"/>
                  <a:gd name="T1" fmla="*/ 37014 h 174"/>
                  <a:gd name="T2" fmla="*/ 74459 w 174"/>
                  <a:gd name="T3" fmla="*/ 37014 h 174"/>
                  <a:gd name="T4" fmla="*/ 37445 w 174"/>
                  <a:gd name="T5" fmla="*/ 74459 h 174"/>
                  <a:gd name="T6" fmla="*/ 37445 w 174"/>
                  <a:gd name="T7" fmla="*/ 74459 h 174"/>
                  <a:gd name="T8" fmla="*/ 0 w 174"/>
                  <a:gd name="T9" fmla="*/ 37014 h 174"/>
                  <a:gd name="T10" fmla="*/ 0 w 174"/>
                  <a:gd name="T11" fmla="*/ 37014 h 174"/>
                  <a:gd name="T12" fmla="*/ 37445 w 174"/>
                  <a:gd name="T13" fmla="*/ 0 h 174"/>
                  <a:gd name="T14" fmla="*/ 37445 w 174"/>
                  <a:gd name="T15" fmla="*/ 0 h 174"/>
                  <a:gd name="T16" fmla="*/ 74459 w 174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4" y="173"/>
                      <a:pt x="87" y="173"/>
                    </a:cubicBezTo>
                    <a:cubicBezTo>
                      <a:pt x="39" y="173"/>
                      <a:pt x="0" y="134"/>
                      <a:pt x="0" y="86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4" y="0"/>
                      <a:pt x="173" y="38"/>
                      <a:pt x="173" y="86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58" name="Freeform 100">
                <a:extLst>
                  <a:ext uri="{FF2B5EF4-FFF2-40B4-BE49-F238E27FC236}">
                    <a16:creationId xmlns:a16="http://schemas.microsoft.com/office/drawing/2014/main" id="{09B9BB73-89E3-F641-91A1-306B629FA8B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42615" y="3820732"/>
                <a:ext cx="74890" cy="74889"/>
              </a:xfrm>
              <a:custGeom>
                <a:avLst/>
                <a:gdLst>
                  <a:gd name="T0" fmla="*/ 74460 w 174"/>
                  <a:gd name="T1" fmla="*/ 37228 h 173"/>
                  <a:gd name="T2" fmla="*/ 74460 w 174"/>
                  <a:gd name="T3" fmla="*/ 37228 h 173"/>
                  <a:gd name="T4" fmla="*/ 37015 w 174"/>
                  <a:gd name="T5" fmla="*/ 74456 h 173"/>
                  <a:gd name="T6" fmla="*/ 37015 w 174"/>
                  <a:gd name="T7" fmla="*/ 74456 h 173"/>
                  <a:gd name="T8" fmla="*/ 0 w 174"/>
                  <a:gd name="T9" fmla="*/ 37228 h 173"/>
                  <a:gd name="T10" fmla="*/ 0 w 174"/>
                  <a:gd name="T11" fmla="*/ 37228 h 173"/>
                  <a:gd name="T12" fmla="*/ 37015 w 174"/>
                  <a:gd name="T13" fmla="*/ 0 h 173"/>
                  <a:gd name="T14" fmla="*/ 37015 w 174"/>
                  <a:gd name="T15" fmla="*/ 0 h 173"/>
                  <a:gd name="T16" fmla="*/ 74460 w 174"/>
                  <a:gd name="T17" fmla="*/ 37228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3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5" y="172"/>
                      <a:pt x="86" y="172"/>
                    </a:cubicBezTo>
                    <a:cubicBezTo>
                      <a:pt x="39" y="172"/>
                      <a:pt x="0" y="134"/>
                      <a:pt x="0" y="86"/>
                    </a:cubicBezTo>
                    <a:cubicBezTo>
                      <a:pt x="0" y="39"/>
                      <a:pt x="39" y="0"/>
                      <a:pt x="86" y="0"/>
                    </a:cubicBezTo>
                    <a:cubicBezTo>
                      <a:pt x="135" y="0"/>
                      <a:pt x="173" y="39"/>
                      <a:pt x="173" y="86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59" name="Freeform 101">
                <a:extLst>
                  <a:ext uri="{FF2B5EF4-FFF2-40B4-BE49-F238E27FC236}">
                    <a16:creationId xmlns:a16="http://schemas.microsoft.com/office/drawing/2014/main" id="{0541B025-C26D-8E41-9697-514DF6B9C3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423118" y="2586011"/>
                <a:ext cx="46086" cy="46086"/>
              </a:xfrm>
              <a:custGeom>
                <a:avLst/>
                <a:gdLst>
                  <a:gd name="T0" fmla="*/ 45651 w 106"/>
                  <a:gd name="T1" fmla="*/ 22824 h 105"/>
                  <a:gd name="T2" fmla="*/ 45651 w 106"/>
                  <a:gd name="T3" fmla="*/ 22824 h 105"/>
                  <a:gd name="T4" fmla="*/ 22608 w 106"/>
                  <a:gd name="T5" fmla="*/ 45647 h 105"/>
                  <a:gd name="T6" fmla="*/ 22608 w 106"/>
                  <a:gd name="T7" fmla="*/ 45647 h 105"/>
                  <a:gd name="T8" fmla="*/ 0 w 106"/>
                  <a:gd name="T9" fmla="*/ 22824 h 105"/>
                  <a:gd name="T10" fmla="*/ 0 w 106"/>
                  <a:gd name="T11" fmla="*/ 22824 h 105"/>
                  <a:gd name="T12" fmla="*/ 22608 w 106"/>
                  <a:gd name="T13" fmla="*/ 0 h 105"/>
                  <a:gd name="T14" fmla="*/ 22608 w 106"/>
                  <a:gd name="T15" fmla="*/ 0 h 105"/>
                  <a:gd name="T16" fmla="*/ 45651 w 106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5">
                    <a:moveTo>
                      <a:pt x="105" y="52"/>
                    </a:moveTo>
                    <a:lnTo>
                      <a:pt x="105" y="52"/>
                    </a:lnTo>
                    <a:cubicBezTo>
                      <a:pt x="105" y="81"/>
                      <a:pt x="81" y="104"/>
                      <a:pt x="52" y="104"/>
                    </a:cubicBezTo>
                    <a:cubicBezTo>
                      <a:pt x="22" y="104"/>
                      <a:pt x="0" y="81"/>
                      <a:pt x="0" y="52"/>
                    </a:cubicBezTo>
                    <a:cubicBezTo>
                      <a:pt x="0" y="24"/>
                      <a:pt x="22" y="0"/>
                      <a:pt x="52" y="0"/>
                    </a:cubicBezTo>
                    <a:cubicBezTo>
                      <a:pt x="81" y="0"/>
                      <a:pt x="105" y="24"/>
                      <a:pt x="105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60" name="Freeform 102">
                <a:extLst>
                  <a:ext uri="{FF2B5EF4-FFF2-40B4-BE49-F238E27FC236}">
                    <a16:creationId xmlns:a16="http://schemas.microsoft.com/office/drawing/2014/main" id="{C456768C-8B8E-074A-B674-C96278A9F6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20298" y="2985423"/>
                <a:ext cx="46086" cy="46086"/>
              </a:xfrm>
              <a:custGeom>
                <a:avLst/>
                <a:gdLst>
                  <a:gd name="T0" fmla="*/ 45651 w 106"/>
                  <a:gd name="T1" fmla="*/ 23043 h 106"/>
                  <a:gd name="T2" fmla="*/ 45651 w 106"/>
                  <a:gd name="T3" fmla="*/ 23043 h 106"/>
                  <a:gd name="T4" fmla="*/ 22608 w 106"/>
                  <a:gd name="T5" fmla="*/ 45651 h 106"/>
                  <a:gd name="T6" fmla="*/ 22608 w 106"/>
                  <a:gd name="T7" fmla="*/ 45651 h 106"/>
                  <a:gd name="T8" fmla="*/ 0 w 106"/>
                  <a:gd name="T9" fmla="*/ 23043 h 106"/>
                  <a:gd name="T10" fmla="*/ 0 w 106"/>
                  <a:gd name="T11" fmla="*/ 23043 h 106"/>
                  <a:gd name="T12" fmla="*/ 22608 w 106"/>
                  <a:gd name="T13" fmla="*/ 0 h 106"/>
                  <a:gd name="T14" fmla="*/ 22608 w 106"/>
                  <a:gd name="T15" fmla="*/ 0 h 106"/>
                  <a:gd name="T16" fmla="*/ 45651 w 106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6">
                    <a:moveTo>
                      <a:pt x="105" y="53"/>
                    </a:moveTo>
                    <a:lnTo>
                      <a:pt x="105" y="53"/>
                    </a:lnTo>
                    <a:cubicBezTo>
                      <a:pt x="105" y="81"/>
                      <a:pt x="81" y="105"/>
                      <a:pt x="52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5" y="23"/>
                      <a:pt x="105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61" name="Freeform 103">
                <a:extLst>
                  <a:ext uri="{FF2B5EF4-FFF2-40B4-BE49-F238E27FC236}">
                    <a16:creationId xmlns:a16="http://schemas.microsoft.com/office/drawing/2014/main" id="{3613CA45-2877-B74C-A4F4-313C27CEEA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587810" y="3342589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0" y="104"/>
                      <a:pt x="52" y="104"/>
                    </a:cubicBezTo>
                    <a:cubicBezTo>
                      <a:pt x="24" y="104"/>
                      <a:pt x="0" y="81"/>
                      <a:pt x="0" y="52"/>
                    </a:cubicBezTo>
                    <a:cubicBezTo>
                      <a:pt x="0" y="23"/>
                      <a:pt x="24" y="0"/>
                      <a:pt x="52" y="0"/>
                    </a:cubicBezTo>
                    <a:cubicBezTo>
                      <a:pt x="80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62" name="Freeform 104">
                <a:extLst>
                  <a:ext uri="{FF2B5EF4-FFF2-40B4-BE49-F238E27FC236}">
                    <a16:creationId xmlns:a16="http://schemas.microsoft.com/office/drawing/2014/main" id="{17D01F96-3C79-EF48-94BA-FB0A8F47F4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4882" y="4316157"/>
                <a:ext cx="46086" cy="46086"/>
              </a:xfrm>
              <a:custGeom>
                <a:avLst/>
                <a:gdLst>
                  <a:gd name="T0" fmla="*/ 45655 w 107"/>
                  <a:gd name="T1" fmla="*/ 22824 h 105"/>
                  <a:gd name="T2" fmla="*/ 45655 w 107"/>
                  <a:gd name="T3" fmla="*/ 22824 h 105"/>
                  <a:gd name="T4" fmla="*/ 22397 w 107"/>
                  <a:gd name="T5" fmla="*/ 45647 h 105"/>
                  <a:gd name="T6" fmla="*/ 22397 w 107"/>
                  <a:gd name="T7" fmla="*/ 45647 h 105"/>
                  <a:gd name="T8" fmla="*/ 0 w 107"/>
                  <a:gd name="T9" fmla="*/ 22824 h 105"/>
                  <a:gd name="T10" fmla="*/ 0 w 107"/>
                  <a:gd name="T11" fmla="*/ 22824 h 105"/>
                  <a:gd name="T12" fmla="*/ 22397 w 107"/>
                  <a:gd name="T13" fmla="*/ 0 h 105"/>
                  <a:gd name="T14" fmla="*/ 22397 w 107"/>
                  <a:gd name="T15" fmla="*/ 0 h 105"/>
                  <a:gd name="T16" fmla="*/ 45655 w 107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5">
                    <a:moveTo>
                      <a:pt x="106" y="52"/>
                    </a:moveTo>
                    <a:lnTo>
                      <a:pt x="106" y="52"/>
                    </a:lnTo>
                    <a:cubicBezTo>
                      <a:pt x="106" y="80"/>
                      <a:pt x="82" y="104"/>
                      <a:pt x="52" y="104"/>
                    </a:cubicBezTo>
                    <a:cubicBezTo>
                      <a:pt x="24" y="104"/>
                      <a:pt x="0" y="80"/>
                      <a:pt x="0" y="52"/>
                    </a:cubicBezTo>
                    <a:cubicBezTo>
                      <a:pt x="0" y="23"/>
                      <a:pt x="24" y="0"/>
                      <a:pt x="52" y="0"/>
                    </a:cubicBezTo>
                    <a:cubicBezTo>
                      <a:pt x="82" y="0"/>
                      <a:pt x="106" y="23"/>
                      <a:pt x="106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63" name="Freeform 105">
                <a:extLst>
                  <a:ext uri="{FF2B5EF4-FFF2-40B4-BE49-F238E27FC236}">
                    <a16:creationId xmlns:a16="http://schemas.microsoft.com/office/drawing/2014/main" id="{E9EF5BCD-ADD0-3C43-A3F5-0C0F779980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133161" y="4037720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4" y="105"/>
                      <a:pt x="0" y="81"/>
                      <a:pt x="0" y="53"/>
                    </a:cubicBezTo>
                    <a:cubicBezTo>
                      <a:pt x="0" y="24"/>
                      <a:pt x="24" y="0"/>
                      <a:pt x="52" y="0"/>
                    </a:cubicBezTo>
                    <a:cubicBezTo>
                      <a:pt x="81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64" name="Freeform 106">
                <a:extLst>
                  <a:ext uri="{FF2B5EF4-FFF2-40B4-BE49-F238E27FC236}">
                    <a16:creationId xmlns:a16="http://schemas.microsoft.com/office/drawing/2014/main" id="{512340CB-6D86-6747-93FF-8960A3260F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48513" y="2357502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4"/>
                      <a:pt x="52" y="104"/>
                    </a:cubicBezTo>
                    <a:cubicBezTo>
                      <a:pt x="22" y="104"/>
                      <a:pt x="0" y="81"/>
                      <a:pt x="0" y="52"/>
                    </a:cubicBezTo>
                    <a:cubicBezTo>
                      <a:pt x="0" y="23"/>
                      <a:pt x="22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65" name="Freeform 107">
                <a:extLst>
                  <a:ext uri="{FF2B5EF4-FFF2-40B4-BE49-F238E27FC236}">
                    <a16:creationId xmlns:a16="http://schemas.microsoft.com/office/drawing/2014/main" id="{B37B6FDA-B9BF-AB4B-8662-A0223CB581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66098" y="2881729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2"/>
                      <a:pt x="81" y="105"/>
                      <a:pt x="52" y="105"/>
                    </a:cubicBezTo>
                    <a:cubicBezTo>
                      <a:pt x="23" y="105"/>
                      <a:pt x="0" y="82"/>
                      <a:pt x="0" y="53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1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66" name="Freeform 108">
                <a:extLst>
                  <a:ext uri="{FF2B5EF4-FFF2-40B4-BE49-F238E27FC236}">
                    <a16:creationId xmlns:a16="http://schemas.microsoft.com/office/drawing/2014/main" id="{90425544-3188-E046-99D2-EC380DA34B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21482" y="3717039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1"/>
                      <a:pt x="80" y="105"/>
                      <a:pt x="52" y="105"/>
                    </a:cubicBezTo>
                    <a:cubicBezTo>
                      <a:pt x="22" y="105"/>
                      <a:pt x="0" y="81"/>
                      <a:pt x="0" y="53"/>
                    </a:cubicBezTo>
                    <a:cubicBezTo>
                      <a:pt x="0" y="24"/>
                      <a:pt x="22" y="0"/>
                      <a:pt x="52" y="0"/>
                    </a:cubicBezTo>
                    <a:cubicBezTo>
                      <a:pt x="80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67" name="Freeform 109">
                <a:extLst>
                  <a:ext uri="{FF2B5EF4-FFF2-40B4-BE49-F238E27FC236}">
                    <a16:creationId xmlns:a16="http://schemas.microsoft.com/office/drawing/2014/main" id="{B77A4BB7-9B7D-2F49-8A67-1330EF7C6D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85439" y="4293114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4" y="23"/>
                      <a:pt x="104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68" name="Freeform 110">
                <a:extLst>
                  <a:ext uri="{FF2B5EF4-FFF2-40B4-BE49-F238E27FC236}">
                    <a16:creationId xmlns:a16="http://schemas.microsoft.com/office/drawing/2014/main" id="{6C8407CE-73E1-BE44-A7A6-D178DAE716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36550" y="2962380"/>
                <a:ext cx="46086" cy="46086"/>
              </a:xfrm>
              <a:custGeom>
                <a:avLst/>
                <a:gdLst>
                  <a:gd name="T0" fmla="*/ 45647 w 105"/>
                  <a:gd name="T1" fmla="*/ 22608 h 106"/>
                  <a:gd name="T2" fmla="*/ 45647 w 105"/>
                  <a:gd name="T3" fmla="*/ 22608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2608 h 106"/>
                  <a:gd name="T10" fmla="*/ 0 w 105"/>
                  <a:gd name="T11" fmla="*/ 22608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2608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2" y="105"/>
                      <a:pt x="0" y="81"/>
                      <a:pt x="0" y="52"/>
                    </a:cubicBezTo>
                    <a:cubicBezTo>
                      <a:pt x="0" y="23"/>
                      <a:pt x="22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rgbClr val="CC1E45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69" name="Freeform 111">
                <a:extLst>
                  <a:ext uri="{FF2B5EF4-FFF2-40B4-BE49-F238E27FC236}">
                    <a16:creationId xmlns:a16="http://schemas.microsoft.com/office/drawing/2014/main" id="{6437A6A3-70DA-E14D-8E93-EC1F606416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66384" y="3740082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4"/>
                      <a:pt x="52" y="104"/>
                    </a:cubicBezTo>
                    <a:cubicBezTo>
                      <a:pt x="23" y="104"/>
                      <a:pt x="0" y="81"/>
                      <a:pt x="0" y="52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70" name="Freeform 112">
                <a:extLst>
                  <a:ext uri="{FF2B5EF4-FFF2-40B4-BE49-F238E27FC236}">
                    <a16:creationId xmlns:a16="http://schemas.microsoft.com/office/drawing/2014/main" id="{B803C472-319B-CB41-9196-0C13C279B0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65943" y="2831803"/>
                <a:ext cx="733536" cy="261154"/>
              </a:xfrm>
              <a:custGeom>
                <a:avLst/>
                <a:gdLst>
                  <a:gd name="T0" fmla="*/ 602936 w 1685"/>
                  <a:gd name="T1" fmla="*/ 260719 h 601"/>
                  <a:gd name="T2" fmla="*/ 130165 w 1685"/>
                  <a:gd name="T3" fmla="*/ 260719 h 601"/>
                  <a:gd name="T4" fmla="*/ 130165 w 1685"/>
                  <a:gd name="T5" fmla="*/ 260719 h 601"/>
                  <a:gd name="T6" fmla="*/ 0 w 1685"/>
                  <a:gd name="T7" fmla="*/ 130360 h 601"/>
                  <a:gd name="T8" fmla="*/ 0 w 1685"/>
                  <a:gd name="T9" fmla="*/ 130360 h 601"/>
                  <a:gd name="T10" fmla="*/ 130165 w 1685"/>
                  <a:gd name="T11" fmla="*/ 0 h 601"/>
                  <a:gd name="T12" fmla="*/ 602936 w 1685"/>
                  <a:gd name="T13" fmla="*/ 0 h 601"/>
                  <a:gd name="T14" fmla="*/ 602936 w 1685"/>
                  <a:gd name="T15" fmla="*/ 0 h 601"/>
                  <a:gd name="T16" fmla="*/ 733101 w 1685"/>
                  <a:gd name="T17" fmla="*/ 130360 h 601"/>
                  <a:gd name="T18" fmla="*/ 733101 w 1685"/>
                  <a:gd name="T19" fmla="*/ 130360 h 601"/>
                  <a:gd name="T20" fmla="*/ 602936 w 1685"/>
                  <a:gd name="T21" fmla="*/ 260719 h 601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685" h="601">
                    <a:moveTo>
                      <a:pt x="1385" y="600"/>
                    </a:moveTo>
                    <a:lnTo>
                      <a:pt x="299" y="600"/>
                    </a:lnTo>
                    <a:cubicBezTo>
                      <a:pt x="134" y="600"/>
                      <a:pt x="0" y="465"/>
                      <a:pt x="0" y="300"/>
                    </a:cubicBezTo>
                    <a:cubicBezTo>
                      <a:pt x="0" y="134"/>
                      <a:pt x="134" y="0"/>
                      <a:pt x="299" y="0"/>
                    </a:cubicBezTo>
                    <a:lnTo>
                      <a:pt x="1385" y="0"/>
                    </a:lnTo>
                    <a:cubicBezTo>
                      <a:pt x="1550" y="0"/>
                      <a:pt x="1684" y="134"/>
                      <a:pt x="1684" y="300"/>
                    </a:cubicBezTo>
                    <a:cubicBezTo>
                      <a:pt x="1684" y="465"/>
                      <a:pt x="1550" y="600"/>
                      <a:pt x="1385" y="600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71" name="Freeform 113">
                <a:extLst>
                  <a:ext uri="{FF2B5EF4-FFF2-40B4-BE49-F238E27FC236}">
                    <a16:creationId xmlns:a16="http://schemas.microsoft.com/office/drawing/2014/main" id="{3722BFFC-16EC-6147-A922-1834445D3A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3235" y="3501971"/>
                <a:ext cx="618321" cy="261154"/>
              </a:xfrm>
              <a:custGeom>
                <a:avLst/>
                <a:gdLst>
                  <a:gd name="T0" fmla="*/ 487690 w 1420"/>
                  <a:gd name="T1" fmla="*/ 260719 h 601"/>
                  <a:gd name="T2" fmla="*/ 130196 w 1420"/>
                  <a:gd name="T3" fmla="*/ 260719 h 601"/>
                  <a:gd name="T4" fmla="*/ 130196 w 1420"/>
                  <a:gd name="T5" fmla="*/ 260719 h 601"/>
                  <a:gd name="T6" fmla="*/ 0 w 1420"/>
                  <a:gd name="T7" fmla="*/ 130794 h 601"/>
                  <a:gd name="T8" fmla="*/ 0 w 1420"/>
                  <a:gd name="T9" fmla="*/ 130794 h 601"/>
                  <a:gd name="T10" fmla="*/ 130196 w 1420"/>
                  <a:gd name="T11" fmla="*/ 0 h 601"/>
                  <a:gd name="T12" fmla="*/ 487690 w 1420"/>
                  <a:gd name="T13" fmla="*/ 0 h 601"/>
                  <a:gd name="T14" fmla="*/ 487690 w 1420"/>
                  <a:gd name="T15" fmla="*/ 0 h 601"/>
                  <a:gd name="T16" fmla="*/ 617886 w 1420"/>
                  <a:gd name="T17" fmla="*/ 130794 h 601"/>
                  <a:gd name="T18" fmla="*/ 617886 w 1420"/>
                  <a:gd name="T19" fmla="*/ 130794 h 601"/>
                  <a:gd name="T20" fmla="*/ 487690 w 1420"/>
                  <a:gd name="T21" fmla="*/ 260719 h 601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420" h="601">
                    <a:moveTo>
                      <a:pt x="1120" y="600"/>
                    </a:moveTo>
                    <a:lnTo>
                      <a:pt x="299" y="600"/>
                    </a:lnTo>
                    <a:cubicBezTo>
                      <a:pt x="133" y="600"/>
                      <a:pt x="0" y="466"/>
                      <a:pt x="0" y="301"/>
                    </a:cubicBezTo>
                    <a:cubicBezTo>
                      <a:pt x="0" y="135"/>
                      <a:pt x="133" y="0"/>
                      <a:pt x="299" y="0"/>
                    </a:cubicBezTo>
                    <a:lnTo>
                      <a:pt x="1120" y="0"/>
                    </a:lnTo>
                    <a:cubicBezTo>
                      <a:pt x="1284" y="0"/>
                      <a:pt x="1419" y="135"/>
                      <a:pt x="1419" y="301"/>
                    </a:cubicBezTo>
                    <a:cubicBezTo>
                      <a:pt x="1419" y="466"/>
                      <a:pt x="1284" y="600"/>
                      <a:pt x="1120" y="600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72" name="Freeform 114">
                <a:extLst>
                  <a:ext uri="{FF2B5EF4-FFF2-40B4-BE49-F238E27FC236}">
                    <a16:creationId xmlns:a16="http://schemas.microsoft.com/office/drawing/2014/main" id="{0F85BF99-1D9D-F54B-9611-A774E34178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24735" y="2100188"/>
                <a:ext cx="618321" cy="261154"/>
              </a:xfrm>
              <a:custGeom>
                <a:avLst/>
                <a:gdLst>
                  <a:gd name="T0" fmla="*/ 487690 w 1420"/>
                  <a:gd name="T1" fmla="*/ 260719 h 600"/>
                  <a:gd name="T2" fmla="*/ 131067 w 1420"/>
                  <a:gd name="T3" fmla="*/ 260719 h 600"/>
                  <a:gd name="T4" fmla="*/ 131067 w 1420"/>
                  <a:gd name="T5" fmla="*/ 260719 h 600"/>
                  <a:gd name="T6" fmla="*/ 0 w 1420"/>
                  <a:gd name="T7" fmla="*/ 130577 h 600"/>
                  <a:gd name="T8" fmla="*/ 0 w 1420"/>
                  <a:gd name="T9" fmla="*/ 130577 h 600"/>
                  <a:gd name="T10" fmla="*/ 131067 w 1420"/>
                  <a:gd name="T11" fmla="*/ 0 h 600"/>
                  <a:gd name="T12" fmla="*/ 487690 w 1420"/>
                  <a:gd name="T13" fmla="*/ 0 h 600"/>
                  <a:gd name="T14" fmla="*/ 487690 w 1420"/>
                  <a:gd name="T15" fmla="*/ 0 h 600"/>
                  <a:gd name="T16" fmla="*/ 617886 w 1420"/>
                  <a:gd name="T17" fmla="*/ 130577 h 600"/>
                  <a:gd name="T18" fmla="*/ 617886 w 1420"/>
                  <a:gd name="T19" fmla="*/ 130577 h 600"/>
                  <a:gd name="T20" fmla="*/ 487690 w 1420"/>
                  <a:gd name="T21" fmla="*/ 260719 h 60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420" h="600">
                    <a:moveTo>
                      <a:pt x="1120" y="599"/>
                    </a:moveTo>
                    <a:lnTo>
                      <a:pt x="301" y="599"/>
                    </a:lnTo>
                    <a:cubicBezTo>
                      <a:pt x="135" y="599"/>
                      <a:pt x="0" y="465"/>
                      <a:pt x="0" y="300"/>
                    </a:cubicBezTo>
                    <a:cubicBezTo>
                      <a:pt x="0" y="135"/>
                      <a:pt x="135" y="0"/>
                      <a:pt x="301" y="0"/>
                    </a:cubicBezTo>
                    <a:lnTo>
                      <a:pt x="1120" y="0"/>
                    </a:lnTo>
                    <a:cubicBezTo>
                      <a:pt x="1285" y="0"/>
                      <a:pt x="1419" y="135"/>
                      <a:pt x="1419" y="300"/>
                    </a:cubicBezTo>
                    <a:cubicBezTo>
                      <a:pt x="1419" y="465"/>
                      <a:pt x="1285" y="599"/>
                      <a:pt x="1120" y="599"/>
                    </a:cubicBez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73" name="Freeform 115">
                <a:extLst>
                  <a:ext uri="{FF2B5EF4-FFF2-40B4-BE49-F238E27FC236}">
                    <a16:creationId xmlns:a16="http://schemas.microsoft.com/office/drawing/2014/main" id="{7D5DFCC7-7706-3B4A-8A80-173A4A75B8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507159" y="4106849"/>
                <a:ext cx="814186" cy="522308"/>
              </a:xfrm>
              <a:custGeom>
                <a:avLst/>
                <a:gdLst>
                  <a:gd name="T0" fmla="*/ 682697 w 1870"/>
                  <a:gd name="T1" fmla="*/ 260937 h 1201"/>
                  <a:gd name="T2" fmla="*/ 487641 w 1870"/>
                  <a:gd name="T3" fmla="*/ 260937 h 1201"/>
                  <a:gd name="T4" fmla="*/ 487641 w 1870"/>
                  <a:gd name="T5" fmla="*/ 260937 h 1201"/>
                  <a:gd name="T6" fmla="*/ 617823 w 1870"/>
                  <a:gd name="T7" fmla="*/ 130903 h 1201"/>
                  <a:gd name="T8" fmla="*/ 617823 w 1870"/>
                  <a:gd name="T9" fmla="*/ 130903 h 1201"/>
                  <a:gd name="T10" fmla="*/ 487641 w 1870"/>
                  <a:gd name="T11" fmla="*/ 0 h 1201"/>
                  <a:gd name="T12" fmla="*/ 130618 w 1870"/>
                  <a:gd name="T13" fmla="*/ 0 h 1201"/>
                  <a:gd name="T14" fmla="*/ 130618 w 1870"/>
                  <a:gd name="T15" fmla="*/ 0 h 1201"/>
                  <a:gd name="T16" fmla="*/ 0 w 1870"/>
                  <a:gd name="T17" fmla="*/ 130903 h 1201"/>
                  <a:gd name="T18" fmla="*/ 0 w 1870"/>
                  <a:gd name="T19" fmla="*/ 130903 h 1201"/>
                  <a:gd name="T20" fmla="*/ 130618 w 1870"/>
                  <a:gd name="T21" fmla="*/ 260937 h 1201"/>
                  <a:gd name="T22" fmla="*/ 326110 w 1870"/>
                  <a:gd name="T23" fmla="*/ 260937 h 1201"/>
                  <a:gd name="T24" fmla="*/ 326110 w 1870"/>
                  <a:gd name="T25" fmla="*/ 260937 h 1201"/>
                  <a:gd name="T26" fmla="*/ 195056 w 1870"/>
                  <a:gd name="T27" fmla="*/ 391405 h 1201"/>
                  <a:gd name="T28" fmla="*/ 195056 w 1870"/>
                  <a:gd name="T29" fmla="*/ 391405 h 1201"/>
                  <a:gd name="T30" fmla="*/ 326110 w 1870"/>
                  <a:gd name="T31" fmla="*/ 521873 h 1201"/>
                  <a:gd name="T32" fmla="*/ 682697 w 1870"/>
                  <a:gd name="T33" fmla="*/ 521873 h 1201"/>
                  <a:gd name="T34" fmla="*/ 682697 w 1870"/>
                  <a:gd name="T35" fmla="*/ 521873 h 1201"/>
                  <a:gd name="T36" fmla="*/ 813751 w 1870"/>
                  <a:gd name="T37" fmla="*/ 391405 h 1201"/>
                  <a:gd name="T38" fmla="*/ 813751 w 1870"/>
                  <a:gd name="T39" fmla="*/ 391405 h 1201"/>
                  <a:gd name="T40" fmla="*/ 682697 w 1870"/>
                  <a:gd name="T41" fmla="*/ 260937 h 1201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1870" h="1201">
                    <a:moveTo>
                      <a:pt x="1568" y="600"/>
                    </a:moveTo>
                    <a:lnTo>
                      <a:pt x="1120" y="600"/>
                    </a:lnTo>
                    <a:cubicBezTo>
                      <a:pt x="1286" y="600"/>
                      <a:pt x="1419" y="467"/>
                      <a:pt x="1419" y="301"/>
                    </a:cubicBezTo>
                    <a:cubicBezTo>
                      <a:pt x="1419" y="135"/>
                      <a:pt x="1286" y="0"/>
                      <a:pt x="1120" y="0"/>
                    </a:cubicBezTo>
                    <a:lnTo>
                      <a:pt x="300" y="0"/>
                    </a:lnTo>
                    <a:cubicBezTo>
                      <a:pt x="134" y="0"/>
                      <a:pt x="0" y="135"/>
                      <a:pt x="0" y="301"/>
                    </a:cubicBezTo>
                    <a:cubicBezTo>
                      <a:pt x="0" y="467"/>
                      <a:pt x="134" y="600"/>
                      <a:pt x="300" y="600"/>
                    </a:cubicBezTo>
                    <a:lnTo>
                      <a:pt x="749" y="600"/>
                    </a:lnTo>
                    <a:cubicBezTo>
                      <a:pt x="583" y="600"/>
                      <a:pt x="448" y="735"/>
                      <a:pt x="448" y="900"/>
                    </a:cubicBezTo>
                    <a:cubicBezTo>
                      <a:pt x="448" y="1066"/>
                      <a:pt x="583" y="1200"/>
                      <a:pt x="749" y="1200"/>
                    </a:cubicBezTo>
                    <a:lnTo>
                      <a:pt x="1568" y="1200"/>
                    </a:lnTo>
                    <a:cubicBezTo>
                      <a:pt x="1734" y="1200"/>
                      <a:pt x="1869" y="1066"/>
                      <a:pt x="1869" y="900"/>
                    </a:cubicBezTo>
                    <a:cubicBezTo>
                      <a:pt x="1869" y="735"/>
                      <a:pt x="1734" y="600"/>
                      <a:pt x="1568" y="600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</p:grp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A5D7BC30-04BD-4C43-9452-0F21D6C11AA7}"/>
              </a:ext>
            </a:extLst>
          </p:cNvPr>
          <p:cNvGrpSpPr/>
          <p:nvPr/>
        </p:nvGrpSpPr>
        <p:grpSpPr>
          <a:xfrm>
            <a:off x="11133778" y="-207631"/>
            <a:ext cx="2925041" cy="7069462"/>
            <a:chOff x="11133778" y="-207631"/>
            <a:chExt cx="2925041" cy="7069462"/>
          </a:xfrm>
        </p:grpSpPr>
        <p:grpSp>
          <p:nvGrpSpPr>
            <p:cNvPr id="214" name="Group 8">
              <a:extLst>
                <a:ext uri="{FF2B5EF4-FFF2-40B4-BE49-F238E27FC236}">
                  <a16:creationId xmlns:a16="http://schemas.microsoft.com/office/drawing/2014/main" id="{99E2A8A5-3E5E-F34B-B9E9-A5DAF354C8C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1134327" y="1996458"/>
              <a:ext cx="2924492" cy="2528094"/>
              <a:chOff x="1751269" y="-543996"/>
              <a:chExt cx="2728676" cy="2359988"/>
            </a:xfrm>
          </p:grpSpPr>
          <p:sp>
            <p:nvSpPr>
              <p:cNvPr id="262" name="Freeform 1">
                <a:extLst>
                  <a:ext uri="{FF2B5EF4-FFF2-40B4-BE49-F238E27FC236}">
                    <a16:creationId xmlns:a16="http://schemas.microsoft.com/office/drawing/2014/main" id="{3C9D8A14-44CA-4346-AAB6-B7DEE82106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51269" y="-543996"/>
                <a:ext cx="2206368" cy="2008582"/>
              </a:xfrm>
              <a:custGeom>
                <a:avLst/>
                <a:gdLst>
                  <a:gd name="T0" fmla="*/ 2005235 w 5068"/>
                  <a:gd name="T1" fmla="*/ 802910 h 4613"/>
                  <a:gd name="T2" fmla="*/ 1689169 w 5068"/>
                  <a:gd name="T3" fmla="*/ 802910 h 4613"/>
                  <a:gd name="T4" fmla="*/ 1689169 w 5068"/>
                  <a:gd name="T5" fmla="*/ 802910 h 4613"/>
                  <a:gd name="T6" fmla="*/ 1889867 w 5068"/>
                  <a:gd name="T7" fmla="*/ 602183 h 4613"/>
                  <a:gd name="T8" fmla="*/ 1889867 w 5068"/>
                  <a:gd name="T9" fmla="*/ 602183 h 4613"/>
                  <a:gd name="T10" fmla="*/ 1689169 w 5068"/>
                  <a:gd name="T11" fmla="*/ 401455 h 4613"/>
                  <a:gd name="T12" fmla="*/ 1276890 w 5068"/>
                  <a:gd name="T13" fmla="*/ 401455 h 4613"/>
                  <a:gd name="T14" fmla="*/ 1276890 w 5068"/>
                  <a:gd name="T15" fmla="*/ 401455 h 4613"/>
                  <a:gd name="T16" fmla="*/ 1477587 w 5068"/>
                  <a:gd name="T17" fmla="*/ 200728 h 4613"/>
                  <a:gd name="T18" fmla="*/ 1477587 w 5068"/>
                  <a:gd name="T19" fmla="*/ 200728 h 4613"/>
                  <a:gd name="T20" fmla="*/ 1276890 w 5068"/>
                  <a:gd name="T21" fmla="*/ 0 h 4613"/>
                  <a:gd name="T22" fmla="*/ 613412 w 5068"/>
                  <a:gd name="T23" fmla="*/ 0 h 4613"/>
                  <a:gd name="T24" fmla="*/ 613412 w 5068"/>
                  <a:gd name="T25" fmla="*/ 0 h 4613"/>
                  <a:gd name="T26" fmla="*/ 411844 w 5068"/>
                  <a:gd name="T27" fmla="*/ 200728 h 4613"/>
                  <a:gd name="T28" fmla="*/ 411844 w 5068"/>
                  <a:gd name="T29" fmla="*/ 200728 h 4613"/>
                  <a:gd name="T30" fmla="*/ 613412 w 5068"/>
                  <a:gd name="T31" fmla="*/ 401455 h 4613"/>
                  <a:gd name="T32" fmla="*/ 200698 w 5068"/>
                  <a:gd name="T33" fmla="*/ 401455 h 4613"/>
                  <a:gd name="T34" fmla="*/ 200698 w 5068"/>
                  <a:gd name="T35" fmla="*/ 401455 h 4613"/>
                  <a:gd name="T36" fmla="*/ 0 w 5068"/>
                  <a:gd name="T37" fmla="*/ 602183 h 4613"/>
                  <a:gd name="T38" fmla="*/ 0 w 5068"/>
                  <a:gd name="T39" fmla="*/ 602183 h 4613"/>
                  <a:gd name="T40" fmla="*/ 200698 w 5068"/>
                  <a:gd name="T41" fmla="*/ 802910 h 4613"/>
                  <a:gd name="T42" fmla="*/ 521988 w 5068"/>
                  <a:gd name="T43" fmla="*/ 802910 h 4613"/>
                  <a:gd name="T44" fmla="*/ 521988 w 5068"/>
                  <a:gd name="T45" fmla="*/ 802910 h 4613"/>
                  <a:gd name="T46" fmla="*/ 722686 w 5068"/>
                  <a:gd name="T47" fmla="*/ 1004509 h 4613"/>
                  <a:gd name="T48" fmla="*/ 722686 w 5068"/>
                  <a:gd name="T49" fmla="*/ 1004509 h 4613"/>
                  <a:gd name="T50" fmla="*/ 521988 w 5068"/>
                  <a:gd name="T51" fmla="*/ 1204801 h 4613"/>
                  <a:gd name="T52" fmla="*/ 200698 w 5068"/>
                  <a:gd name="T53" fmla="*/ 1204801 h 4613"/>
                  <a:gd name="T54" fmla="*/ 200698 w 5068"/>
                  <a:gd name="T55" fmla="*/ 1204801 h 4613"/>
                  <a:gd name="T56" fmla="*/ 0 w 5068"/>
                  <a:gd name="T57" fmla="*/ 1405528 h 4613"/>
                  <a:gd name="T58" fmla="*/ 0 w 5068"/>
                  <a:gd name="T59" fmla="*/ 1405528 h 4613"/>
                  <a:gd name="T60" fmla="*/ 200698 w 5068"/>
                  <a:gd name="T61" fmla="*/ 1606691 h 4613"/>
                  <a:gd name="T62" fmla="*/ 827170 w 5068"/>
                  <a:gd name="T63" fmla="*/ 1606691 h 4613"/>
                  <a:gd name="T64" fmla="*/ 827170 w 5068"/>
                  <a:gd name="T65" fmla="*/ 1606691 h 4613"/>
                  <a:gd name="T66" fmla="*/ 626473 w 5068"/>
                  <a:gd name="T67" fmla="*/ 1807419 h 4613"/>
                  <a:gd name="T68" fmla="*/ 626473 w 5068"/>
                  <a:gd name="T69" fmla="*/ 1807419 h 4613"/>
                  <a:gd name="T70" fmla="*/ 827170 w 5068"/>
                  <a:gd name="T71" fmla="*/ 2008147 h 4613"/>
                  <a:gd name="T72" fmla="*/ 1949074 w 5068"/>
                  <a:gd name="T73" fmla="*/ 2008147 h 4613"/>
                  <a:gd name="T74" fmla="*/ 1949074 w 5068"/>
                  <a:gd name="T75" fmla="*/ 2008147 h 4613"/>
                  <a:gd name="T76" fmla="*/ 2149772 w 5068"/>
                  <a:gd name="T77" fmla="*/ 1807419 h 4613"/>
                  <a:gd name="T78" fmla="*/ 2149772 w 5068"/>
                  <a:gd name="T79" fmla="*/ 1807419 h 4613"/>
                  <a:gd name="T80" fmla="*/ 1949074 w 5068"/>
                  <a:gd name="T81" fmla="*/ 1606691 h 4613"/>
                  <a:gd name="T82" fmla="*/ 1646069 w 5068"/>
                  <a:gd name="T83" fmla="*/ 1606691 h 4613"/>
                  <a:gd name="T84" fmla="*/ 1646069 w 5068"/>
                  <a:gd name="T85" fmla="*/ 1606691 h 4613"/>
                  <a:gd name="T86" fmla="*/ 1445371 w 5068"/>
                  <a:gd name="T87" fmla="*/ 1405528 h 4613"/>
                  <a:gd name="T88" fmla="*/ 1445371 w 5068"/>
                  <a:gd name="T89" fmla="*/ 1405528 h 4613"/>
                  <a:gd name="T90" fmla="*/ 1646069 w 5068"/>
                  <a:gd name="T91" fmla="*/ 1204801 h 4613"/>
                  <a:gd name="T92" fmla="*/ 2005235 w 5068"/>
                  <a:gd name="T93" fmla="*/ 1204801 h 4613"/>
                  <a:gd name="T94" fmla="*/ 2005235 w 5068"/>
                  <a:gd name="T95" fmla="*/ 1204801 h 4613"/>
                  <a:gd name="T96" fmla="*/ 2205933 w 5068"/>
                  <a:gd name="T97" fmla="*/ 1004509 h 4613"/>
                  <a:gd name="T98" fmla="*/ 2205933 w 5068"/>
                  <a:gd name="T99" fmla="*/ 1004509 h 4613"/>
                  <a:gd name="T100" fmla="*/ 2005235 w 5068"/>
                  <a:gd name="T101" fmla="*/ 802910 h 4613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0" t="0" r="r" b="b"/>
                <a:pathLst>
                  <a:path w="5068" h="4613">
                    <a:moveTo>
                      <a:pt x="4606" y="1844"/>
                    </a:moveTo>
                    <a:lnTo>
                      <a:pt x="3880" y="1844"/>
                    </a:lnTo>
                    <a:cubicBezTo>
                      <a:pt x="4135" y="1844"/>
                      <a:pt x="4341" y="1638"/>
                      <a:pt x="4341" y="1383"/>
                    </a:cubicBezTo>
                    <a:cubicBezTo>
                      <a:pt x="4341" y="1128"/>
                      <a:pt x="4135" y="922"/>
                      <a:pt x="3880" y="922"/>
                    </a:cubicBezTo>
                    <a:lnTo>
                      <a:pt x="2933" y="922"/>
                    </a:lnTo>
                    <a:cubicBezTo>
                      <a:pt x="3188" y="922"/>
                      <a:pt x="3394" y="716"/>
                      <a:pt x="3394" y="461"/>
                    </a:cubicBezTo>
                    <a:cubicBezTo>
                      <a:pt x="3394" y="206"/>
                      <a:pt x="3188" y="0"/>
                      <a:pt x="2933" y="0"/>
                    </a:cubicBezTo>
                    <a:lnTo>
                      <a:pt x="1409" y="0"/>
                    </a:lnTo>
                    <a:cubicBezTo>
                      <a:pt x="1154" y="0"/>
                      <a:pt x="946" y="206"/>
                      <a:pt x="946" y="461"/>
                    </a:cubicBezTo>
                    <a:cubicBezTo>
                      <a:pt x="946" y="716"/>
                      <a:pt x="1154" y="922"/>
                      <a:pt x="1409" y="922"/>
                    </a:cubicBezTo>
                    <a:lnTo>
                      <a:pt x="461" y="922"/>
                    </a:lnTo>
                    <a:cubicBezTo>
                      <a:pt x="206" y="922"/>
                      <a:pt x="0" y="1128"/>
                      <a:pt x="0" y="1383"/>
                    </a:cubicBezTo>
                    <a:cubicBezTo>
                      <a:pt x="0" y="1638"/>
                      <a:pt x="206" y="1844"/>
                      <a:pt x="461" y="1844"/>
                    </a:cubicBezTo>
                    <a:lnTo>
                      <a:pt x="1199" y="1844"/>
                    </a:lnTo>
                    <a:cubicBezTo>
                      <a:pt x="1454" y="1844"/>
                      <a:pt x="1660" y="2052"/>
                      <a:pt x="1660" y="2307"/>
                    </a:cubicBezTo>
                    <a:cubicBezTo>
                      <a:pt x="1660" y="2560"/>
                      <a:pt x="1454" y="2767"/>
                      <a:pt x="1199" y="2767"/>
                    </a:cubicBezTo>
                    <a:lnTo>
                      <a:pt x="461" y="2767"/>
                    </a:lnTo>
                    <a:cubicBezTo>
                      <a:pt x="206" y="2767"/>
                      <a:pt x="0" y="2974"/>
                      <a:pt x="0" y="3228"/>
                    </a:cubicBezTo>
                    <a:cubicBezTo>
                      <a:pt x="0" y="3483"/>
                      <a:pt x="206" y="3690"/>
                      <a:pt x="461" y="3690"/>
                    </a:cubicBezTo>
                    <a:lnTo>
                      <a:pt x="1900" y="3690"/>
                    </a:lnTo>
                    <a:cubicBezTo>
                      <a:pt x="1645" y="3690"/>
                      <a:pt x="1439" y="3896"/>
                      <a:pt x="1439" y="4151"/>
                    </a:cubicBezTo>
                    <a:cubicBezTo>
                      <a:pt x="1439" y="4406"/>
                      <a:pt x="1645" y="4612"/>
                      <a:pt x="1900" y="4612"/>
                    </a:cubicBezTo>
                    <a:lnTo>
                      <a:pt x="4477" y="4612"/>
                    </a:lnTo>
                    <a:cubicBezTo>
                      <a:pt x="4732" y="4612"/>
                      <a:pt x="4938" y="4406"/>
                      <a:pt x="4938" y="4151"/>
                    </a:cubicBezTo>
                    <a:cubicBezTo>
                      <a:pt x="4938" y="3896"/>
                      <a:pt x="4732" y="3690"/>
                      <a:pt x="4477" y="3690"/>
                    </a:cubicBezTo>
                    <a:lnTo>
                      <a:pt x="3781" y="3690"/>
                    </a:lnTo>
                    <a:cubicBezTo>
                      <a:pt x="3528" y="3690"/>
                      <a:pt x="3320" y="3483"/>
                      <a:pt x="3320" y="3228"/>
                    </a:cubicBezTo>
                    <a:cubicBezTo>
                      <a:pt x="3320" y="2974"/>
                      <a:pt x="3528" y="2767"/>
                      <a:pt x="3781" y="2767"/>
                    </a:cubicBezTo>
                    <a:lnTo>
                      <a:pt x="4606" y="2767"/>
                    </a:lnTo>
                    <a:cubicBezTo>
                      <a:pt x="4861" y="2767"/>
                      <a:pt x="5067" y="2560"/>
                      <a:pt x="5067" y="2307"/>
                    </a:cubicBezTo>
                    <a:cubicBezTo>
                      <a:pt x="5067" y="2052"/>
                      <a:pt x="4861" y="1844"/>
                      <a:pt x="4606" y="1844"/>
                    </a:cubicBezTo>
                  </a:path>
                </a:pathLst>
              </a:custGeom>
              <a:solidFill>
                <a:srgbClr val="E22D27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63" name="Freeform 2">
                <a:extLst>
                  <a:ext uri="{FF2B5EF4-FFF2-40B4-BE49-F238E27FC236}">
                    <a16:creationId xmlns:a16="http://schemas.microsoft.com/office/drawing/2014/main" id="{94929502-81CE-B24F-8835-84732A6D0F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7490" y="1063254"/>
                <a:ext cx="422455" cy="401332"/>
              </a:xfrm>
              <a:custGeom>
                <a:avLst/>
                <a:gdLst>
                  <a:gd name="T0" fmla="*/ 221658 w 972"/>
                  <a:gd name="T1" fmla="*/ 0 h 923"/>
                  <a:gd name="T2" fmla="*/ 200362 w 972"/>
                  <a:gd name="T3" fmla="*/ 0 h 923"/>
                  <a:gd name="T4" fmla="*/ 200362 w 972"/>
                  <a:gd name="T5" fmla="*/ 0 h 923"/>
                  <a:gd name="T6" fmla="*/ 0 w 972"/>
                  <a:gd name="T7" fmla="*/ 200449 h 923"/>
                  <a:gd name="T8" fmla="*/ 0 w 972"/>
                  <a:gd name="T9" fmla="*/ 200449 h 923"/>
                  <a:gd name="T10" fmla="*/ 200362 w 972"/>
                  <a:gd name="T11" fmla="*/ 400897 h 923"/>
                  <a:gd name="T12" fmla="*/ 221658 w 972"/>
                  <a:gd name="T13" fmla="*/ 400897 h 923"/>
                  <a:gd name="T14" fmla="*/ 221658 w 972"/>
                  <a:gd name="T15" fmla="*/ 400897 h 923"/>
                  <a:gd name="T16" fmla="*/ 422020 w 972"/>
                  <a:gd name="T17" fmla="*/ 200449 h 923"/>
                  <a:gd name="T18" fmla="*/ 422020 w 972"/>
                  <a:gd name="T19" fmla="*/ 200449 h 923"/>
                  <a:gd name="T20" fmla="*/ 221658 w 972"/>
                  <a:gd name="T21" fmla="*/ 0 h 92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972" h="923">
                    <a:moveTo>
                      <a:pt x="510" y="0"/>
                    </a:moveTo>
                    <a:lnTo>
                      <a:pt x="461" y="0"/>
                    </a:lnTo>
                    <a:cubicBezTo>
                      <a:pt x="206" y="0"/>
                      <a:pt x="0" y="206"/>
                      <a:pt x="0" y="461"/>
                    </a:cubicBezTo>
                    <a:cubicBezTo>
                      <a:pt x="0" y="716"/>
                      <a:pt x="206" y="922"/>
                      <a:pt x="461" y="922"/>
                    </a:cubicBezTo>
                    <a:lnTo>
                      <a:pt x="510" y="922"/>
                    </a:lnTo>
                    <a:cubicBezTo>
                      <a:pt x="765" y="922"/>
                      <a:pt x="971" y="716"/>
                      <a:pt x="971" y="461"/>
                    </a:cubicBezTo>
                    <a:cubicBezTo>
                      <a:pt x="971" y="206"/>
                      <a:pt x="765" y="0"/>
                      <a:pt x="510" y="0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64" name="Freeform 3">
                <a:extLst>
                  <a:ext uri="{FF2B5EF4-FFF2-40B4-BE49-F238E27FC236}">
                    <a16:creationId xmlns:a16="http://schemas.microsoft.com/office/drawing/2014/main" id="{AA28BEA7-CB1F-1A45-8073-90470B7E99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49055" y="-298204"/>
                <a:ext cx="74889" cy="74890"/>
              </a:xfrm>
              <a:custGeom>
                <a:avLst/>
                <a:gdLst>
                  <a:gd name="T0" fmla="*/ 74459 w 174"/>
                  <a:gd name="T1" fmla="*/ 37015 h 174"/>
                  <a:gd name="T2" fmla="*/ 74459 w 174"/>
                  <a:gd name="T3" fmla="*/ 37015 h 174"/>
                  <a:gd name="T4" fmla="*/ 37445 w 174"/>
                  <a:gd name="T5" fmla="*/ 74460 h 174"/>
                  <a:gd name="T6" fmla="*/ 37445 w 174"/>
                  <a:gd name="T7" fmla="*/ 74460 h 174"/>
                  <a:gd name="T8" fmla="*/ 0 w 174"/>
                  <a:gd name="T9" fmla="*/ 37015 h 174"/>
                  <a:gd name="T10" fmla="*/ 0 w 174"/>
                  <a:gd name="T11" fmla="*/ 37015 h 174"/>
                  <a:gd name="T12" fmla="*/ 37445 w 174"/>
                  <a:gd name="T13" fmla="*/ 0 h 174"/>
                  <a:gd name="T14" fmla="*/ 37445 w 174"/>
                  <a:gd name="T15" fmla="*/ 0 h 174"/>
                  <a:gd name="T16" fmla="*/ 74459 w 174"/>
                  <a:gd name="T17" fmla="*/ 3701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5" y="173"/>
                      <a:pt x="87" y="173"/>
                    </a:cubicBezTo>
                    <a:cubicBezTo>
                      <a:pt x="39" y="173"/>
                      <a:pt x="0" y="134"/>
                      <a:pt x="0" y="86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5" y="0"/>
                      <a:pt x="173" y="38"/>
                      <a:pt x="173" y="8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65" name="Freeform 4">
                <a:extLst>
                  <a:ext uri="{FF2B5EF4-FFF2-40B4-BE49-F238E27FC236}">
                    <a16:creationId xmlns:a16="http://schemas.microsoft.com/office/drawing/2014/main" id="{BB43B222-2CA9-E84B-AD25-B5AF0FCE609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71069" y="656160"/>
                <a:ext cx="74889" cy="74889"/>
              </a:xfrm>
              <a:custGeom>
                <a:avLst/>
                <a:gdLst>
                  <a:gd name="T0" fmla="*/ 74456 w 173"/>
                  <a:gd name="T1" fmla="*/ 37014 h 174"/>
                  <a:gd name="T2" fmla="*/ 74456 w 173"/>
                  <a:gd name="T3" fmla="*/ 37014 h 174"/>
                  <a:gd name="T4" fmla="*/ 37228 w 173"/>
                  <a:gd name="T5" fmla="*/ 74459 h 174"/>
                  <a:gd name="T6" fmla="*/ 37228 w 173"/>
                  <a:gd name="T7" fmla="*/ 74459 h 174"/>
                  <a:gd name="T8" fmla="*/ 0 w 173"/>
                  <a:gd name="T9" fmla="*/ 37014 h 174"/>
                  <a:gd name="T10" fmla="*/ 0 w 173"/>
                  <a:gd name="T11" fmla="*/ 37014 h 174"/>
                  <a:gd name="T12" fmla="*/ 37228 w 173"/>
                  <a:gd name="T13" fmla="*/ 0 h 174"/>
                  <a:gd name="T14" fmla="*/ 37228 w 173"/>
                  <a:gd name="T15" fmla="*/ 0 h 174"/>
                  <a:gd name="T16" fmla="*/ 74456 w 173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4">
                    <a:moveTo>
                      <a:pt x="172" y="86"/>
                    </a:moveTo>
                    <a:lnTo>
                      <a:pt x="172" y="86"/>
                    </a:lnTo>
                    <a:cubicBezTo>
                      <a:pt x="172" y="134"/>
                      <a:pt x="133" y="173"/>
                      <a:pt x="86" y="173"/>
                    </a:cubicBezTo>
                    <a:cubicBezTo>
                      <a:pt x="38" y="173"/>
                      <a:pt x="0" y="134"/>
                      <a:pt x="0" y="86"/>
                    </a:cubicBezTo>
                    <a:cubicBezTo>
                      <a:pt x="0" y="38"/>
                      <a:pt x="38" y="0"/>
                      <a:pt x="86" y="0"/>
                    </a:cubicBezTo>
                    <a:cubicBezTo>
                      <a:pt x="133" y="0"/>
                      <a:pt x="172" y="38"/>
                      <a:pt x="172" y="8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66" name="Freeform 5">
                <a:extLst>
                  <a:ext uri="{FF2B5EF4-FFF2-40B4-BE49-F238E27FC236}">
                    <a16:creationId xmlns:a16="http://schemas.microsoft.com/office/drawing/2014/main" id="{EEF46A3E-3DC0-6E4F-A087-E554151AC9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7490" y="517902"/>
                <a:ext cx="74889" cy="74889"/>
              </a:xfrm>
              <a:custGeom>
                <a:avLst/>
                <a:gdLst>
                  <a:gd name="T0" fmla="*/ 74456 w 173"/>
                  <a:gd name="T1" fmla="*/ 37661 h 173"/>
                  <a:gd name="T2" fmla="*/ 74456 w 173"/>
                  <a:gd name="T3" fmla="*/ 37661 h 173"/>
                  <a:gd name="T4" fmla="*/ 37661 w 173"/>
                  <a:gd name="T5" fmla="*/ 74456 h 173"/>
                  <a:gd name="T6" fmla="*/ 37661 w 173"/>
                  <a:gd name="T7" fmla="*/ 74456 h 173"/>
                  <a:gd name="T8" fmla="*/ 0 w 173"/>
                  <a:gd name="T9" fmla="*/ 37661 h 173"/>
                  <a:gd name="T10" fmla="*/ 0 w 173"/>
                  <a:gd name="T11" fmla="*/ 37661 h 173"/>
                  <a:gd name="T12" fmla="*/ 37661 w 173"/>
                  <a:gd name="T13" fmla="*/ 0 h 173"/>
                  <a:gd name="T14" fmla="*/ 37661 w 173"/>
                  <a:gd name="T15" fmla="*/ 0 h 173"/>
                  <a:gd name="T16" fmla="*/ 74456 w 173"/>
                  <a:gd name="T17" fmla="*/ 37661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3">
                    <a:moveTo>
                      <a:pt x="172" y="87"/>
                    </a:moveTo>
                    <a:lnTo>
                      <a:pt x="172" y="87"/>
                    </a:lnTo>
                    <a:cubicBezTo>
                      <a:pt x="172" y="134"/>
                      <a:pt x="134" y="172"/>
                      <a:pt x="87" y="172"/>
                    </a:cubicBezTo>
                    <a:cubicBezTo>
                      <a:pt x="38" y="172"/>
                      <a:pt x="0" y="134"/>
                      <a:pt x="0" y="87"/>
                    </a:cubicBezTo>
                    <a:cubicBezTo>
                      <a:pt x="0" y="39"/>
                      <a:pt x="38" y="0"/>
                      <a:pt x="87" y="0"/>
                    </a:cubicBezTo>
                    <a:cubicBezTo>
                      <a:pt x="134" y="0"/>
                      <a:pt x="172" y="39"/>
                      <a:pt x="172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67" name="Freeform 6">
                <a:extLst>
                  <a:ext uri="{FF2B5EF4-FFF2-40B4-BE49-F238E27FC236}">
                    <a16:creationId xmlns:a16="http://schemas.microsoft.com/office/drawing/2014/main" id="{FF8DF7A8-915B-EB47-8C04-96F851CBB9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01802" y="592791"/>
                <a:ext cx="46086" cy="46086"/>
              </a:xfrm>
              <a:custGeom>
                <a:avLst/>
                <a:gdLst>
                  <a:gd name="T0" fmla="*/ 45651 w 106"/>
                  <a:gd name="T1" fmla="*/ 23258 h 107"/>
                  <a:gd name="T2" fmla="*/ 45651 w 106"/>
                  <a:gd name="T3" fmla="*/ 23258 h 107"/>
                  <a:gd name="T4" fmla="*/ 23043 w 106"/>
                  <a:gd name="T5" fmla="*/ 45655 h 107"/>
                  <a:gd name="T6" fmla="*/ 23043 w 106"/>
                  <a:gd name="T7" fmla="*/ 45655 h 107"/>
                  <a:gd name="T8" fmla="*/ 0 w 106"/>
                  <a:gd name="T9" fmla="*/ 23258 h 107"/>
                  <a:gd name="T10" fmla="*/ 0 w 106"/>
                  <a:gd name="T11" fmla="*/ 23258 h 107"/>
                  <a:gd name="T12" fmla="*/ 23043 w 106"/>
                  <a:gd name="T13" fmla="*/ 0 h 107"/>
                  <a:gd name="T14" fmla="*/ 23043 w 106"/>
                  <a:gd name="T15" fmla="*/ 0 h 107"/>
                  <a:gd name="T16" fmla="*/ 45651 w 106"/>
                  <a:gd name="T17" fmla="*/ 23258 h 10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7">
                    <a:moveTo>
                      <a:pt x="105" y="54"/>
                    </a:moveTo>
                    <a:lnTo>
                      <a:pt x="105" y="54"/>
                    </a:lnTo>
                    <a:cubicBezTo>
                      <a:pt x="105" y="83"/>
                      <a:pt x="81" y="106"/>
                      <a:pt x="53" y="106"/>
                    </a:cubicBezTo>
                    <a:cubicBezTo>
                      <a:pt x="24" y="106"/>
                      <a:pt x="0" y="83"/>
                      <a:pt x="0" y="54"/>
                    </a:cubicBezTo>
                    <a:cubicBezTo>
                      <a:pt x="0" y="24"/>
                      <a:pt x="24" y="0"/>
                      <a:pt x="53" y="0"/>
                    </a:cubicBezTo>
                    <a:cubicBezTo>
                      <a:pt x="81" y="0"/>
                      <a:pt x="105" y="24"/>
                      <a:pt x="105" y="54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68" name="Freeform 7">
                <a:extLst>
                  <a:ext uri="{FF2B5EF4-FFF2-40B4-BE49-F238E27FC236}">
                    <a16:creationId xmlns:a16="http://schemas.microsoft.com/office/drawing/2014/main" id="{38B1BCE1-F031-DB4D-8832-825CD45E63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32370" y="-486389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2"/>
                      <a:pt x="80" y="105"/>
                      <a:pt x="52" y="105"/>
                    </a:cubicBezTo>
                    <a:cubicBezTo>
                      <a:pt x="23" y="105"/>
                      <a:pt x="0" y="82"/>
                      <a:pt x="0" y="53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0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69" name="Freeform 8">
                <a:extLst>
                  <a:ext uri="{FF2B5EF4-FFF2-40B4-BE49-F238E27FC236}">
                    <a16:creationId xmlns:a16="http://schemas.microsoft.com/office/drawing/2014/main" id="{65F2386C-8354-8C44-B254-0EB46316653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32370" y="786737"/>
                <a:ext cx="46086" cy="46086"/>
              </a:xfrm>
              <a:custGeom>
                <a:avLst/>
                <a:gdLst>
                  <a:gd name="T0" fmla="*/ 45647 w 105"/>
                  <a:gd name="T1" fmla="*/ 22608 h 106"/>
                  <a:gd name="T2" fmla="*/ 45647 w 105"/>
                  <a:gd name="T3" fmla="*/ 22608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2608 h 106"/>
                  <a:gd name="T10" fmla="*/ 0 w 105"/>
                  <a:gd name="T11" fmla="*/ 22608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2608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0" y="105"/>
                      <a:pt x="52" y="105"/>
                    </a:cubicBezTo>
                    <a:cubicBezTo>
                      <a:pt x="23" y="105"/>
                      <a:pt x="0" y="81"/>
                      <a:pt x="0" y="52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0" y="0"/>
                      <a:pt x="104" y="24"/>
                      <a:pt x="104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70" name="Freeform 9">
                <a:extLst>
                  <a:ext uri="{FF2B5EF4-FFF2-40B4-BE49-F238E27FC236}">
                    <a16:creationId xmlns:a16="http://schemas.microsoft.com/office/drawing/2014/main" id="{3F87823B-5725-354A-BAE3-6D43394222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37836" y="-12087"/>
                <a:ext cx="46086" cy="46086"/>
              </a:xfrm>
              <a:custGeom>
                <a:avLst/>
                <a:gdLst>
                  <a:gd name="T0" fmla="*/ 45651 w 106"/>
                  <a:gd name="T1" fmla="*/ 23043 h 106"/>
                  <a:gd name="T2" fmla="*/ 45651 w 106"/>
                  <a:gd name="T3" fmla="*/ 23043 h 106"/>
                  <a:gd name="T4" fmla="*/ 23043 w 106"/>
                  <a:gd name="T5" fmla="*/ 45651 h 106"/>
                  <a:gd name="T6" fmla="*/ 23043 w 106"/>
                  <a:gd name="T7" fmla="*/ 45651 h 106"/>
                  <a:gd name="T8" fmla="*/ 0 w 106"/>
                  <a:gd name="T9" fmla="*/ 23043 h 106"/>
                  <a:gd name="T10" fmla="*/ 0 w 106"/>
                  <a:gd name="T11" fmla="*/ 23043 h 106"/>
                  <a:gd name="T12" fmla="*/ 23043 w 106"/>
                  <a:gd name="T13" fmla="*/ 0 h 106"/>
                  <a:gd name="T14" fmla="*/ 23043 w 106"/>
                  <a:gd name="T15" fmla="*/ 0 h 106"/>
                  <a:gd name="T16" fmla="*/ 45651 w 106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6">
                    <a:moveTo>
                      <a:pt x="105" y="53"/>
                    </a:moveTo>
                    <a:lnTo>
                      <a:pt x="105" y="53"/>
                    </a:lnTo>
                    <a:cubicBezTo>
                      <a:pt x="105" y="81"/>
                      <a:pt x="81" y="105"/>
                      <a:pt x="53" y="105"/>
                    </a:cubicBezTo>
                    <a:cubicBezTo>
                      <a:pt x="24" y="105"/>
                      <a:pt x="0" y="81"/>
                      <a:pt x="0" y="53"/>
                    </a:cubicBezTo>
                    <a:cubicBezTo>
                      <a:pt x="0" y="23"/>
                      <a:pt x="24" y="0"/>
                      <a:pt x="53" y="0"/>
                    </a:cubicBezTo>
                    <a:cubicBezTo>
                      <a:pt x="81" y="0"/>
                      <a:pt x="105" y="23"/>
                      <a:pt x="105" y="53"/>
                    </a:cubicBezTo>
                  </a:path>
                </a:pathLst>
              </a:custGeom>
              <a:solidFill>
                <a:srgbClr val="B52B2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71" name="Freeform 10">
                <a:extLst>
                  <a:ext uri="{FF2B5EF4-FFF2-40B4-BE49-F238E27FC236}">
                    <a16:creationId xmlns:a16="http://schemas.microsoft.com/office/drawing/2014/main" id="{F66D16DB-3B62-9341-8EE2-E576754A5C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00764" y="400766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4"/>
                      <a:pt x="52" y="104"/>
                    </a:cubicBezTo>
                    <a:cubicBezTo>
                      <a:pt x="23" y="104"/>
                      <a:pt x="0" y="81"/>
                      <a:pt x="0" y="52"/>
                    </a:cubicBezTo>
                    <a:cubicBezTo>
                      <a:pt x="0" y="22"/>
                      <a:pt x="23" y="0"/>
                      <a:pt x="52" y="0"/>
                    </a:cubicBezTo>
                    <a:cubicBezTo>
                      <a:pt x="81" y="0"/>
                      <a:pt x="104" y="22"/>
                      <a:pt x="104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72" name="Freeform 11">
                <a:extLst>
                  <a:ext uri="{FF2B5EF4-FFF2-40B4-BE49-F238E27FC236}">
                    <a16:creationId xmlns:a16="http://schemas.microsoft.com/office/drawing/2014/main" id="{FFF86AD6-917E-F840-AF2F-5495421C77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58813" y="571669"/>
                <a:ext cx="46086" cy="46086"/>
              </a:xfrm>
              <a:custGeom>
                <a:avLst/>
                <a:gdLst>
                  <a:gd name="T0" fmla="*/ 45655 w 107"/>
                  <a:gd name="T1" fmla="*/ 22397 h 107"/>
                  <a:gd name="T2" fmla="*/ 45655 w 107"/>
                  <a:gd name="T3" fmla="*/ 22397 h 107"/>
                  <a:gd name="T4" fmla="*/ 22397 w 107"/>
                  <a:gd name="T5" fmla="*/ 45655 h 107"/>
                  <a:gd name="T6" fmla="*/ 22397 w 107"/>
                  <a:gd name="T7" fmla="*/ 45655 h 107"/>
                  <a:gd name="T8" fmla="*/ 0 w 107"/>
                  <a:gd name="T9" fmla="*/ 22397 h 107"/>
                  <a:gd name="T10" fmla="*/ 0 w 107"/>
                  <a:gd name="T11" fmla="*/ 22397 h 107"/>
                  <a:gd name="T12" fmla="*/ 22397 w 107"/>
                  <a:gd name="T13" fmla="*/ 0 h 107"/>
                  <a:gd name="T14" fmla="*/ 22397 w 107"/>
                  <a:gd name="T15" fmla="*/ 0 h 107"/>
                  <a:gd name="T16" fmla="*/ 45655 w 107"/>
                  <a:gd name="T17" fmla="*/ 22397 h 10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7">
                    <a:moveTo>
                      <a:pt x="106" y="52"/>
                    </a:moveTo>
                    <a:lnTo>
                      <a:pt x="106" y="52"/>
                    </a:lnTo>
                    <a:cubicBezTo>
                      <a:pt x="106" y="82"/>
                      <a:pt x="82" y="106"/>
                      <a:pt x="52" y="106"/>
                    </a:cubicBezTo>
                    <a:cubicBezTo>
                      <a:pt x="24" y="106"/>
                      <a:pt x="0" y="82"/>
                      <a:pt x="0" y="52"/>
                    </a:cubicBezTo>
                    <a:cubicBezTo>
                      <a:pt x="0" y="24"/>
                      <a:pt x="24" y="0"/>
                      <a:pt x="52" y="0"/>
                    </a:cubicBezTo>
                    <a:cubicBezTo>
                      <a:pt x="82" y="0"/>
                      <a:pt x="106" y="24"/>
                      <a:pt x="106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73" name="Freeform 12">
                <a:extLst>
                  <a:ext uri="{FF2B5EF4-FFF2-40B4-BE49-F238E27FC236}">
                    <a16:creationId xmlns:a16="http://schemas.microsoft.com/office/drawing/2014/main" id="{487401B0-526D-3449-8665-BDC1E2AD07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2202" y="51281"/>
                <a:ext cx="46086" cy="46086"/>
              </a:xfrm>
              <a:custGeom>
                <a:avLst/>
                <a:gdLst>
                  <a:gd name="T0" fmla="*/ 45655 w 107"/>
                  <a:gd name="T1" fmla="*/ 23043 h 106"/>
                  <a:gd name="T2" fmla="*/ 45655 w 107"/>
                  <a:gd name="T3" fmla="*/ 23043 h 106"/>
                  <a:gd name="T4" fmla="*/ 22828 w 107"/>
                  <a:gd name="T5" fmla="*/ 45651 h 106"/>
                  <a:gd name="T6" fmla="*/ 22828 w 107"/>
                  <a:gd name="T7" fmla="*/ 45651 h 106"/>
                  <a:gd name="T8" fmla="*/ 0 w 107"/>
                  <a:gd name="T9" fmla="*/ 23043 h 106"/>
                  <a:gd name="T10" fmla="*/ 0 w 107"/>
                  <a:gd name="T11" fmla="*/ 23043 h 106"/>
                  <a:gd name="T12" fmla="*/ 22828 w 107"/>
                  <a:gd name="T13" fmla="*/ 0 h 106"/>
                  <a:gd name="T14" fmla="*/ 22828 w 107"/>
                  <a:gd name="T15" fmla="*/ 0 h 106"/>
                  <a:gd name="T16" fmla="*/ 45655 w 107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6">
                    <a:moveTo>
                      <a:pt x="106" y="53"/>
                    </a:moveTo>
                    <a:lnTo>
                      <a:pt x="106" y="53"/>
                    </a:lnTo>
                    <a:cubicBezTo>
                      <a:pt x="106" y="81"/>
                      <a:pt x="82" y="105"/>
                      <a:pt x="53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4"/>
                      <a:pt x="23" y="0"/>
                      <a:pt x="53" y="0"/>
                    </a:cubicBezTo>
                    <a:cubicBezTo>
                      <a:pt x="82" y="0"/>
                      <a:pt x="106" y="24"/>
                      <a:pt x="106" y="53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74" name="Freeform 13">
                <a:extLst>
                  <a:ext uri="{FF2B5EF4-FFF2-40B4-BE49-F238E27FC236}">
                    <a16:creationId xmlns:a16="http://schemas.microsoft.com/office/drawing/2014/main" id="{DBD2A326-C49F-1C4F-85CE-868DAAB4B48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27932" y="1124701"/>
                <a:ext cx="46086" cy="46086"/>
              </a:xfrm>
              <a:custGeom>
                <a:avLst/>
                <a:gdLst>
                  <a:gd name="T0" fmla="*/ 45647 w 105"/>
                  <a:gd name="T1" fmla="*/ 22608 h 106"/>
                  <a:gd name="T2" fmla="*/ 45647 w 105"/>
                  <a:gd name="T3" fmla="*/ 22608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2608 h 106"/>
                  <a:gd name="T10" fmla="*/ 0 w 105"/>
                  <a:gd name="T11" fmla="*/ 22608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2608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4" y="105"/>
                      <a:pt x="0" y="81"/>
                      <a:pt x="0" y="52"/>
                    </a:cubicBezTo>
                    <a:cubicBezTo>
                      <a:pt x="0" y="23"/>
                      <a:pt x="24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75" name="Freeform 14">
                <a:extLst>
                  <a:ext uri="{FF2B5EF4-FFF2-40B4-BE49-F238E27FC236}">
                    <a16:creationId xmlns:a16="http://schemas.microsoft.com/office/drawing/2014/main" id="{EFE327E2-5E6E-B346-A251-B6951F2CB9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2202" y="556307"/>
                <a:ext cx="46086" cy="46086"/>
              </a:xfrm>
              <a:custGeom>
                <a:avLst/>
                <a:gdLst>
                  <a:gd name="T0" fmla="*/ 45655 w 107"/>
                  <a:gd name="T1" fmla="*/ 22824 h 105"/>
                  <a:gd name="T2" fmla="*/ 45655 w 107"/>
                  <a:gd name="T3" fmla="*/ 22824 h 105"/>
                  <a:gd name="T4" fmla="*/ 22828 w 107"/>
                  <a:gd name="T5" fmla="*/ 45647 h 105"/>
                  <a:gd name="T6" fmla="*/ 22828 w 107"/>
                  <a:gd name="T7" fmla="*/ 45647 h 105"/>
                  <a:gd name="T8" fmla="*/ 0 w 107"/>
                  <a:gd name="T9" fmla="*/ 22824 h 105"/>
                  <a:gd name="T10" fmla="*/ 0 w 107"/>
                  <a:gd name="T11" fmla="*/ 22824 h 105"/>
                  <a:gd name="T12" fmla="*/ 22828 w 107"/>
                  <a:gd name="T13" fmla="*/ 0 h 105"/>
                  <a:gd name="T14" fmla="*/ 22828 w 107"/>
                  <a:gd name="T15" fmla="*/ 0 h 105"/>
                  <a:gd name="T16" fmla="*/ 45655 w 107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5">
                    <a:moveTo>
                      <a:pt x="106" y="52"/>
                    </a:moveTo>
                    <a:lnTo>
                      <a:pt x="106" y="52"/>
                    </a:lnTo>
                    <a:cubicBezTo>
                      <a:pt x="106" y="81"/>
                      <a:pt x="82" y="104"/>
                      <a:pt x="53" y="104"/>
                    </a:cubicBezTo>
                    <a:cubicBezTo>
                      <a:pt x="23" y="104"/>
                      <a:pt x="0" y="81"/>
                      <a:pt x="0" y="52"/>
                    </a:cubicBezTo>
                    <a:cubicBezTo>
                      <a:pt x="0" y="24"/>
                      <a:pt x="23" y="0"/>
                      <a:pt x="53" y="0"/>
                    </a:cubicBezTo>
                    <a:cubicBezTo>
                      <a:pt x="82" y="0"/>
                      <a:pt x="106" y="24"/>
                      <a:pt x="106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76" name="Freeform 15">
                <a:extLst>
                  <a:ext uri="{FF2B5EF4-FFF2-40B4-BE49-F238E27FC236}">
                    <a16:creationId xmlns:a16="http://schemas.microsoft.com/office/drawing/2014/main" id="{4090FAF5-A751-6A4F-A0CB-ABC8ADDC2A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42569" y="1658531"/>
                <a:ext cx="46086" cy="46086"/>
              </a:xfrm>
              <a:custGeom>
                <a:avLst/>
                <a:gdLst>
                  <a:gd name="T0" fmla="*/ 45655 w 107"/>
                  <a:gd name="T1" fmla="*/ 22824 h 105"/>
                  <a:gd name="T2" fmla="*/ 45655 w 107"/>
                  <a:gd name="T3" fmla="*/ 22824 h 105"/>
                  <a:gd name="T4" fmla="*/ 22397 w 107"/>
                  <a:gd name="T5" fmla="*/ 45647 h 105"/>
                  <a:gd name="T6" fmla="*/ 22397 w 107"/>
                  <a:gd name="T7" fmla="*/ 45647 h 105"/>
                  <a:gd name="T8" fmla="*/ 0 w 107"/>
                  <a:gd name="T9" fmla="*/ 22824 h 105"/>
                  <a:gd name="T10" fmla="*/ 0 w 107"/>
                  <a:gd name="T11" fmla="*/ 22824 h 105"/>
                  <a:gd name="T12" fmla="*/ 22397 w 107"/>
                  <a:gd name="T13" fmla="*/ 0 h 105"/>
                  <a:gd name="T14" fmla="*/ 22397 w 107"/>
                  <a:gd name="T15" fmla="*/ 0 h 105"/>
                  <a:gd name="T16" fmla="*/ 45655 w 107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5">
                    <a:moveTo>
                      <a:pt x="106" y="52"/>
                    </a:moveTo>
                    <a:lnTo>
                      <a:pt x="106" y="52"/>
                    </a:lnTo>
                    <a:cubicBezTo>
                      <a:pt x="106" y="81"/>
                      <a:pt x="82" y="104"/>
                      <a:pt x="52" y="104"/>
                    </a:cubicBezTo>
                    <a:cubicBezTo>
                      <a:pt x="24" y="104"/>
                      <a:pt x="0" y="81"/>
                      <a:pt x="0" y="52"/>
                    </a:cubicBezTo>
                    <a:cubicBezTo>
                      <a:pt x="0" y="22"/>
                      <a:pt x="24" y="0"/>
                      <a:pt x="52" y="0"/>
                    </a:cubicBezTo>
                    <a:cubicBezTo>
                      <a:pt x="82" y="0"/>
                      <a:pt x="106" y="22"/>
                      <a:pt x="106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77" name="Freeform 16">
                <a:extLst>
                  <a:ext uri="{FF2B5EF4-FFF2-40B4-BE49-F238E27FC236}">
                    <a16:creationId xmlns:a16="http://schemas.microsoft.com/office/drawing/2014/main" id="{2F4DF8D1-CD69-0A45-8DD1-54F4EF75297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73136" y="1286002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4" y="23"/>
                      <a:pt x="104" y="53"/>
                    </a:cubicBezTo>
                  </a:path>
                </a:pathLst>
              </a:custGeom>
              <a:solidFill>
                <a:srgbClr val="B52B2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78" name="Freeform 17">
                <a:extLst>
                  <a:ext uri="{FF2B5EF4-FFF2-40B4-BE49-F238E27FC236}">
                    <a16:creationId xmlns:a16="http://schemas.microsoft.com/office/drawing/2014/main" id="{0EE33443-E758-5B4D-A1B1-257280AE14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52317" y="1537554"/>
                <a:ext cx="74890" cy="76810"/>
              </a:xfrm>
              <a:custGeom>
                <a:avLst/>
                <a:gdLst>
                  <a:gd name="T0" fmla="*/ 74460 w 174"/>
                  <a:gd name="T1" fmla="*/ 38186 h 175"/>
                  <a:gd name="T2" fmla="*/ 74460 w 174"/>
                  <a:gd name="T3" fmla="*/ 38186 h 175"/>
                  <a:gd name="T4" fmla="*/ 37015 w 174"/>
                  <a:gd name="T5" fmla="*/ 76371 h 175"/>
                  <a:gd name="T6" fmla="*/ 37015 w 174"/>
                  <a:gd name="T7" fmla="*/ 76371 h 175"/>
                  <a:gd name="T8" fmla="*/ 0 w 174"/>
                  <a:gd name="T9" fmla="*/ 38186 h 175"/>
                  <a:gd name="T10" fmla="*/ 0 w 174"/>
                  <a:gd name="T11" fmla="*/ 38186 h 175"/>
                  <a:gd name="T12" fmla="*/ 37015 w 174"/>
                  <a:gd name="T13" fmla="*/ 0 h 175"/>
                  <a:gd name="T14" fmla="*/ 37015 w 174"/>
                  <a:gd name="T15" fmla="*/ 0 h 175"/>
                  <a:gd name="T16" fmla="*/ 74460 w 174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5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5" y="174"/>
                      <a:pt x="86" y="174"/>
                    </a:cubicBezTo>
                    <a:cubicBezTo>
                      <a:pt x="38" y="174"/>
                      <a:pt x="0" y="135"/>
                      <a:pt x="0" y="87"/>
                    </a:cubicBezTo>
                    <a:cubicBezTo>
                      <a:pt x="0" y="39"/>
                      <a:pt x="38" y="0"/>
                      <a:pt x="86" y="0"/>
                    </a:cubicBezTo>
                    <a:cubicBezTo>
                      <a:pt x="135" y="0"/>
                      <a:pt x="173" y="39"/>
                      <a:pt x="173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79" name="Freeform 18">
                <a:extLst>
                  <a:ext uri="{FF2B5EF4-FFF2-40B4-BE49-F238E27FC236}">
                    <a16:creationId xmlns:a16="http://schemas.microsoft.com/office/drawing/2014/main" id="{18F9E3AD-A6BC-A246-B170-A0DE95DFEC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09474" y="1293683"/>
                <a:ext cx="74889" cy="74889"/>
              </a:xfrm>
              <a:custGeom>
                <a:avLst/>
                <a:gdLst>
                  <a:gd name="T0" fmla="*/ 74459 w 174"/>
                  <a:gd name="T1" fmla="*/ 37445 h 174"/>
                  <a:gd name="T2" fmla="*/ 74459 w 174"/>
                  <a:gd name="T3" fmla="*/ 37445 h 174"/>
                  <a:gd name="T4" fmla="*/ 37014 w 174"/>
                  <a:gd name="T5" fmla="*/ 74459 h 174"/>
                  <a:gd name="T6" fmla="*/ 37014 w 174"/>
                  <a:gd name="T7" fmla="*/ 74459 h 174"/>
                  <a:gd name="T8" fmla="*/ 0 w 174"/>
                  <a:gd name="T9" fmla="*/ 37445 h 174"/>
                  <a:gd name="T10" fmla="*/ 0 w 174"/>
                  <a:gd name="T11" fmla="*/ 37445 h 174"/>
                  <a:gd name="T12" fmla="*/ 37014 w 174"/>
                  <a:gd name="T13" fmla="*/ 0 h 174"/>
                  <a:gd name="T14" fmla="*/ 37014 w 174"/>
                  <a:gd name="T15" fmla="*/ 0 h 174"/>
                  <a:gd name="T16" fmla="*/ 74459 w 174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4" y="173"/>
                      <a:pt x="86" y="173"/>
                    </a:cubicBezTo>
                    <a:cubicBezTo>
                      <a:pt x="39" y="173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6" y="0"/>
                    </a:cubicBezTo>
                    <a:cubicBezTo>
                      <a:pt x="134" y="0"/>
                      <a:pt x="173" y="39"/>
                      <a:pt x="173" y="87"/>
                    </a:cubicBezTo>
                  </a:path>
                </a:pathLst>
              </a:custGeom>
              <a:solidFill>
                <a:srgbClr val="B52B2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80" name="Freeform 19">
                <a:extLst>
                  <a:ext uri="{FF2B5EF4-FFF2-40B4-BE49-F238E27FC236}">
                    <a16:creationId xmlns:a16="http://schemas.microsoft.com/office/drawing/2014/main" id="{C2727452-7CE9-F847-89FC-2FD8F8127B6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20408" y="47441"/>
                <a:ext cx="74889" cy="74890"/>
              </a:xfrm>
              <a:custGeom>
                <a:avLst/>
                <a:gdLst>
                  <a:gd name="T0" fmla="*/ 74459 w 174"/>
                  <a:gd name="T1" fmla="*/ 37661 h 173"/>
                  <a:gd name="T2" fmla="*/ 74459 w 174"/>
                  <a:gd name="T3" fmla="*/ 37661 h 173"/>
                  <a:gd name="T4" fmla="*/ 37014 w 174"/>
                  <a:gd name="T5" fmla="*/ 74457 h 173"/>
                  <a:gd name="T6" fmla="*/ 37014 w 174"/>
                  <a:gd name="T7" fmla="*/ 74457 h 173"/>
                  <a:gd name="T8" fmla="*/ 0 w 174"/>
                  <a:gd name="T9" fmla="*/ 37661 h 173"/>
                  <a:gd name="T10" fmla="*/ 0 w 174"/>
                  <a:gd name="T11" fmla="*/ 37661 h 173"/>
                  <a:gd name="T12" fmla="*/ 37014 w 174"/>
                  <a:gd name="T13" fmla="*/ 0 h 173"/>
                  <a:gd name="T14" fmla="*/ 37014 w 174"/>
                  <a:gd name="T15" fmla="*/ 0 h 173"/>
                  <a:gd name="T16" fmla="*/ 74459 w 174"/>
                  <a:gd name="T17" fmla="*/ 37661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3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3"/>
                      <a:pt x="134" y="172"/>
                      <a:pt x="86" y="172"/>
                    </a:cubicBezTo>
                    <a:cubicBezTo>
                      <a:pt x="39" y="172"/>
                      <a:pt x="0" y="133"/>
                      <a:pt x="0" y="87"/>
                    </a:cubicBezTo>
                    <a:cubicBezTo>
                      <a:pt x="0" y="38"/>
                      <a:pt x="39" y="0"/>
                      <a:pt x="86" y="0"/>
                    </a:cubicBezTo>
                    <a:cubicBezTo>
                      <a:pt x="134" y="0"/>
                      <a:pt x="173" y="38"/>
                      <a:pt x="173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81" name="Freeform 20">
                <a:extLst>
                  <a:ext uri="{FF2B5EF4-FFF2-40B4-BE49-F238E27FC236}">
                    <a16:creationId xmlns:a16="http://schemas.microsoft.com/office/drawing/2014/main" id="{1A0157B2-276D-F148-9661-FCE1754AA2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89675" y="1199591"/>
                <a:ext cx="74890" cy="74890"/>
              </a:xfrm>
              <a:custGeom>
                <a:avLst/>
                <a:gdLst>
                  <a:gd name="T0" fmla="*/ 74460 w 174"/>
                  <a:gd name="T1" fmla="*/ 37445 h 174"/>
                  <a:gd name="T2" fmla="*/ 74460 w 174"/>
                  <a:gd name="T3" fmla="*/ 37445 h 174"/>
                  <a:gd name="T4" fmla="*/ 37015 w 174"/>
                  <a:gd name="T5" fmla="*/ 74460 h 174"/>
                  <a:gd name="T6" fmla="*/ 37015 w 174"/>
                  <a:gd name="T7" fmla="*/ 74460 h 174"/>
                  <a:gd name="T8" fmla="*/ 0 w 174"/>
                  <a:gd name="T9" fmla="*/ 37445 h 174"/>
                  <a:gd name="T10" fmla="*/ 0 w 174"/>
                  <a:gd name="T11" fmla="*/ 37445 h 174"/>
                  <a:gd name="T12" fmla="*/ 37015 w 174"/>
                  <a:gd name="T13" fmla="*/ 0 h 174"/>
                  <a:gd name="T14" fmla="*/ 37015 w 174"/>
                  <a:gd name="T15" fmla="*/ 0 h 174"/>
                  <a:gd name="T16" fmla="*/ 74460 w 174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4" y="173"/>
                      <a:pt x="86" y="173"/>
                    </a:cubicBezTo>
                    <a:cubicBezTo>
                      <a:pt x="38" y="173"/>
                      <a:pt x="0" y="135"/>
                      <a:pt x="0" y="87"/>
                    </a:cubicBezTo>
                    <a:cubicBezTo>
                      <a:pt x="0" y="38"/>
                      <a:pt x="38" y="0"/>
                      <a:pt x="86" y="0"/>
                    </a:cubicBezTo>
                    <a:cubicBezTo>
                      <a:pt x="134" y="0"/>
                      <a:pt x="173" y="38"/>
                      <a:pt x="173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82" name="Freeform 21">
                <a:extLst>
                  <a:ext uri="{FF2B5EF4-FFF2-40B4-BE49-F238E27FC236}">
                    <a16:creationId xmlns:a16="http://schemas.microsoft.com/office/drawing/2014/main" id="{CDE34F1F-D0FF-CB48-99F2-B7FB79B557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39463" y="-63934"/>
                <a:ext cx="74889" cy="76810"/>
              </a:xfrm>
              <a:custGeom>
                <a:avLst/>
                <a:gdLst>
                  <a:gd name="T0" fmla="*/ 74459 w 174"/>
                  <a:gd name="T1" fmla="*/ 38186 h 175"/>
                  <a:gd name="T2" fmla="*/ 74459 w 174"/>
                  <a:gd name="T3" fmla="*/ 38186 h 175"/>
                  <a:gd name="T4" fmla="*/ 37445 w 174"/>
                  <a:gd name="T5" fmla="*/ 76371 h 175"/>
                  <a:gd name="T6" fmla="*/ 37445 w 174"/>
                  <a:gd name="T7" fmla="*/ 76371 h 175"/>
                  <a:gd name="T8" fmla="*/ 0 w 174"/>
                  <a:gd name="T9" fmla="*/ 38186 h 175"/>
                  <a:gd name="T10" fmla="*/ 0 w 174"/>
                  <a:gd name="T11" fmla="*/ 38186 h 175"/>
                  <a:gd name="T12" fmla="*/ 37445 w 174"/>
                  <a:gd name="T13" fmla="*/ 0 h 175"/>
                  <a:gd name="T14" fmla="*/ 37445 w 174"/>
                  <a:gd name="T15" fmla="*/ 0 h 175"/>
                  <a:gd name="T16" fmla="*/ 74459 w 174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5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3" y="174"/>
                      <a:pt x="87" y="174"/>
                    </a:cubicBezTo>
                    <a:cubicBezTo>
                      <a:pt x="39" y="174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3" y="0"/>
                      <a:pt x="173" y="39"/>
                      <a:pt x="173" y="87"/>
                    </a:cubicBezTo>
                  </a:path>
                </a:pathLst>
              </a:custGeom>
              <a:solidFill>
                <a:srgbClr val="B52B2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83" name="Freeform 22">
                <a:extLst>
                  <a:ext uri="{FF2B5EF4-FFF2-40B4-BE49-F238E27FC236}">
                    <a16:creationId xmlns:a16="http://schemas.microsoft.com/office/drawing/2014/main" id="{F1010675-1A6D-F04E-8FF3-D40D1A3D20F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33252" y="114650"/>
                <a:ext cx="74889" cy="76810"/>
              </a:xfrm>
              <a:custGeom>
                <a:avLst/>
                <a:gdLst>
                  <a:gd name="T0" fmla="*/ 74456 w 173"/>
                  <a:gd name="T1" fmla="*/ 38186 h 175"/>
                  <a:gd name="T2" fmla="*/ 74456 w 173"/>
                  <a:gd name="T3" fmla="*/ 38186 h 175"/>
                  <a:gd name="T4" fmla="*/ 37661 w 173"/>
                  <a:gd name="T5" fmla="*/ 76371 h 175"/>
                  <a:gd name="T6" fmla="*/ 37661 w 173"/>
                  <a:gd name="T7" fmla="*/ 76371 h 175"/>
                  <a:gd name="T8" fmla="*/ 0 w 173"/>
                  <a:gd name="T9" fmla="*/ 38186 h 175"/>
                  <a:gd name="T10" fmla="*/ 0 w 173"/>
                  <a:gd name="T11" fmla="*/ 38186 h 175"/>
                  <a:gd name="T12" fmla="*/ 37661 w 173"/>
                  <a:gd name="T13" fmla="*/ 0 h 175"/>
                  <a:gd name="T14" fmla="*/ 37661 w 173"/>
                  <a:gd name="T15" fmla="*/ 0 h 175"/>
                  <a:gd name="T16" fmla="*/ 74456 w 173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5">
                    <a:moveTo>
                      <a:pt x="172" y="87"/>
                    </a:moveTo>
                    <a:lnTo>
                      <a:pt x="172" y="87"/>
                    </a:lnTo>
                    <a:cubicBezTo>
                      <a:pt x="172" y="135"/>
                      <a:pt x="134" y="174"/>
                      <a:pt x="87" y="174"/>
                    </a:cubicBezTo>
                    <a:cubicBezTo>
                      <a:pt x="39" y="174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2" y="39"/>
                      <a:pt x="172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84" name="Freeform 23">
                <a:extLst>
                  <a:ext uri="{FF2B5EF4-FFF2-40B4-BE49-F238E27FC236}">
                    <a16:creationId xmlns:a16="http://schemas.microsoft.com/office/drawing/2014/main" id="{09825936-0D2E-594F-B46C-305108DAAA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22621" y="-526714"/>
                <a:ext cx="1359537" cy="551111"/>
              </a:xfrm>
              <a:custGeom>
                <a:avLst/>
                <a:gdLst>
                  <a:gd name="T0" fmla="*/ 1221581 w 3124"/>
                  <a:gd name="T1" fmla="*/ 0 h 1265"/>
                  <a:gd name="T2" fmla="*/ 493507 w 3124"/>
                  <a:gd name="T3" fmla="*/ 0 h 1265"/>
                  <a:gd name="T4" fmla="*/ 493507 w 3124"/>
                  <a:gd name="T5" fmla="*/ 0 h 1265"/>
                  <a:gd name="T6" fmla="*/ 355551 w 3124"/>
                  <a:gd name="T7" fmla="*/ 137669 h 1265"/>
                  <a:gd name="T8" fmla="*/ 355551 w 3124"/>
                  <a:gd name="T9" fmla="*/ 137669 h 1265"/>
                  <a:gd name="T10" fmla="*/ 493507 w 3124"/>
                  <a:gd name="T11" fmla="*/ 274902 h 1265"/>
                  <a:gd name="T12" fmla="*/ 137520 w 3124"/>
                  <a:gd name="T13" fmla="*/ 274902 h 1265"/>
                  <a:gd name="T14" fmla="*/ 137520 w 3124"/>
                  <a:gd name="T15" fmla="*/ 274902 h 1265"/>
                  <a:gd name="T16" fmla="*/ 0 w 3124"/>
                  <a:gd name="T17" fmla="*/ 412571 h 1265"/>
                  <a:gd name="T18" fmla="*/ 0 w 3124"/>
                  <a:gd name="T19" fmla="*/ 412571 h 1265"/>
                  <a:gd name="T20" fmla="*/ 137520 w 3124"/>
                  <a:gd name="T21" fmla="*/ 550675 h 1265"/>
                  <a:gd name="T22" fmla="*/ 866030 w 3124"/>
                  <a:gd name="T23" fmla="*/ 550675 h 1265"/>
                  <a:gd name="T24" fmla="*/ 866030 w 3124"/>
                  <a:gd name="T25" fmla="*/ 550675 h 1265"/>
                  <a:gd name="T26" fmla="*/ 1003551 w 3124"/>
                  <a:gd name="T27" fmla="*/ 412571 h 1265"/>
                  <a:gd name="T28" fmla="*/ 1003551 w 3124"/>
                  <a:gd name="T29" fmla="*/ 412571 h 1265"/>
                  <a:gd name="T30" fmla="*/ 866030 w 3124"/>
                  <a:gd name="T31" fmla="*/ 274902 h 1265"/>
                  <a:gd name="T32" fmla="*/ 1221581 w 3124"/>
                  <a:gd name="T33" fmla="*/ 274902 h 1265"/>
                  <a:gd name="T34" fmla="*/ 1221581 w 3124"/>
                  <a:gd name="T35" fmla="*/ 274902 h 1265"/>
                  <a:gd name="T36" fmla="*/ 1359102 w 3124"/>
                  <a:gd name="T37" fmla="*/ 137669 h 1265"/>
                  <a:gd name="T38" fmla="*/ 1359102 w 3124"/>
                  <a:gd name="T39" fmla="*/ 137669 h 1265"/>
                  <a:gd name="T40" fmla="*/ 1221581 w 3124"/>
                  <a:gd name="T41" fmla="*/ 0 h 1265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3124" h="1265">
                    <a:moveTo>
                      <a:pt x="2807" y="0"/>
                    </a:moveTo>
                    <a:lnTo>
                      <a:pt x="1134" y="0"/>
                    </a:lnTo>
                    <a:cubicBezTo>
                      <a:pt x="959" y="0"/>
                      <a:pt x="817" y="141"/>
                      <a:pt x="817" y="316"/>
                    </a:cubicBezTo>
                    <a:cubicBezTo>
                      <a:pt x="817" y="490"/>
                      <a:pt x="959" y="631"/>
                      <a:pt x="1134" y="631"/>
                    </a:cubicBezTo>
                    <a:lnTo>
                      <a:pt x="316" y="631"/>
                    </a:lnTo>
                    <a:cubicBezTo>
                      <a:pt x="142" y="631"/>
                      <a:pt x="0" y="772"/>
                      <a:pt x="0" y="947"/>
                    </a:cubicBezTo>
                    <a:cubicBezTo>
                      <a:pt x="0" y="1122"/>
                      <a:pt x="142" y="1264"/>
                      <a:pt x="316" y="1264"/>
                    </a:cubicBezTo>
                    <a:lnTo>
                      <a:pt x="1990" y="1264"/>
                    </a:lnTo>
                    <a:cubicBezTo>
                      <a:pt x="2164" y="1264"/>
                      <a:pt x="2306" y="1122"/>
                      <a:pt x="2306" y="947"/>
                    </a:cubicBezTo>
                    <a:cubicBezTo>
                      <a:pt x="2306" y="772"/>
                      <a:pt x="2164" y="631"/>
                      <a:pt x="1990" y="631"/>
                    </a:cubicBezTo>
                    <a:lnTo>
                      <a:pt x="2807" y="631"/>
                    </a:lnTo>
                    <a:cubicBezTo>
                      <a:pt x="2981" y="631"/>
                      <a:pt x="3123" y="490"/>
                      <a:pt x="3123" y="316"/>
                    </a:cubicBezTo>
                    <a:cubicBezTo>
                      <a:pt x="3123" y="141"/>
                      <a:pt x="2981" y="0"/>
                      <a:pt x="2807" y="0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 dirty="0"/>
              </a:p>
            </p:txBody>
          </p:sp>
          <p:sp>
            <p:nvSpPr>
              <p:cNvPr id="285" name="Freeform 24">
                <a:extLst>
                  <a:ext uri="{FF2B5EF4-FFF2-40B4-BE49-F238E27FC236}">
                    <a16:creationId xmlns:a16="http://schemas.microsoft.com/office/drawing/2014/main" id="{C24366BB-0B1B-E947-BB53-28B511092E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52749" y="1264880"/>
                <a:ext cx="1282727" cy="551112"/>
              </a:xfrm>
              <a:custGeom>
                <a:avLst/>
                <a:gdLst>
                  <a:gd name="T0" fmla="*/ 1144219 w 2945"/>
                  <a:gd name="T1" fmla="*/ 275556 h 1266"/>
                  <a:gd name="T2" fmla="*/ 867202 w 2945"/>
                  <a:gd name="T3" fmla="*/ 275556 h 1266"/>
                  <a:gd name="T4" fmla="*/ 867202 w 2945"/>
                  <a:gd name="T5" fmla="*/ 275556 h 1266"/>
                  <a:gd name="T6" fmla="*/ 1004839 w 2945"/>
                  <a:gd name="T7" fmla="*/ 137560 h 1266"/>
                  <a:gd name="T8" fmla="*/ 1004839 w 2945"/>
                  <a:gd name="T9" fmla="*/ 137560 h 1266"/>
                  <a:gd name="T10" fmla="*/ 1004839 w 2945"/>
                  <a:gd name="T11" fmla="*/ 137560 h 1266"/>
                  <a:gd name="T12" fmla="*/ 867202 w 2945"/>
                  <a:gd name="T13" fmla="*/ 0 h 1266"/>
                  <a:gd name="T14" fmla="*/ 137637 w 2945"/>
                  <a:gd name="T15" fmla="*/ 0 h 1266"/>
                  <a:gd name="T16" fmla="*/ 137637 w 2945"/>
                  <a:gd name="T17" fmla="*/ 0 h 1266"/>
                  <a:gd name="T18" fmla="*/ 0 w 2945"/>
                  <a:gd name="T19" fmla="*/ 137560 h 1266"/>
                  <a:gd name="T20" fmla="*/ 0 w 2945"/>
                  <a:gd name="T21" fmla="*/ 137560 h 1266"/>
                  <a:gd name="T22" fmla="*/ 0 w 2945"/>
                  <a:gd name="T23" fmla="*/ 137560 h 1266"/>
                  <a:gd name="T24" fmla="*/ 137637 w 2945"/>
                  <a:gd name="T25" fmla="*/ 275556 h 1266"/>
                  <a:gd name="T26" fmla="*/ 415090 w 2945"/>
                  <a:gd name="T27" fmla="*/ 275556 h 1266"/>
                  <a:gd name="T28" fmla="*/ 415090 w 2945"/>
                  <a:gd name="T29" fmla="*/ 275556 h 1266"/>
                  <a:gd name="T30" fmla="*/ 277452 w 2945"/>
                  <a:gd name="T31" fmla="*/ 412681 h 1266"/>
                  <a:gd name="T32" fmla="*/ 277452 w 2945"/>
                  <a:gd name="T33" fmla="*/ 412681 h 1266"/>
                  <a:gd name="T34" fmla="*/ 415090 w 2945"/>
                  <a:gd name="T35" fmla="*/ 550677 h 1266"/>
                  <a:gd name="T36" fmla="*/ 1144219 w 2945"/>
                  <a:gd name="T37" fmla="*/ 550677 h 1266"/>
                  <a:gd name="T38" fmla="*/ 1144219 w 2945"/>
                  <a:gd name="T39" fmla="*/ 550677 h 1266"/>
                  <a:gd name="T40" fmla="*/ 1282291 w 2945"/>
                  <a:gd name="T41" fmla="*/ 412681 h 1266"/>
                  <a:gd name="T42" fmla="*/ 1282291 w 2945"/>
                  <a:gd name="T43" fmla="*/ 412681 h 1266"/>
                  <a:gd name="T44" fmla="*/ 1144219 w 2945"/>
                  <a:gd name="T45" fmla="*/ 275556 h 126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0" t="0" r="r" b="b"/>
                <a:pathLst>
                  <a:path w="2945" h="1266">
                    <a:moveTo>
                      <a:pt x="2627" y="633"/>
                    </a:moveTo>
                    <a:lnTo>
                      <a:pt x="1991" y="633"/>
                    </a:lnTo>
                    <a:cubicBezTo>
                      <a:pt x="2166" y="633"/>
                      <a:pt x="2307" y="490"/>
                      <a:pt x="2307" y="316"/>
                    </a:cubicBezTo>
                    <a:cubicBezTo>
                      <a:pt x="2307" y="141"/>
                      <a:pt x="2166" y="0"/>
                      <a:pt x="1991" y="0"/>
                    </a:cubicBezTo>
                    <a:lnTo>
                      <a:pt x="316" y="0"/>
                    </a:lnTo>
                    <a:cubicBezTo>
                      <a:pt x="141" y="0"/>
                      <a:pt x="0" y="141"/>
                      <a:pt x="0" y="316"/>
                    </a:cubicBezTo>
                    <a:cubicBezTo>
                      <a:pt x="0" y="490"/>
                      <a:pt x="141" y="633"/>
                      <a:pt x="316" y="633"/>
                    </a:cubicBezTo>
                    <a:lnTo>
                      <a:pt x="953" y="633"/>
                    </a:lnTo>
                    <a:cubicBezTo>
                      <a:pt x="778" y="633"/>
                      <a:pt x="637" y="774"/>
                      <a:pt x="637" y="948"/>
                    </a:cubicBezTo>
                    <a:cubicBezTo>
                      <a:pt x="637" y="1123"/>
                      <a:pt x="778" y="1265"/>
                      <a:pt x="953" y="1265"/>
                    </a:cubicBezTo>
                    <a:lnTo>
                      <a:pt x="2627" y="1265"/>
                    </a:lnTo>
                    <a:cubicBezTo>
                      <a:pt x="2802" y="1265"/>
                      <a:pt x="2944" y="1123"/>
                      <a:pt x="2944" y="948"/>
                    </a:cubicBezTo>
                    <a:cubicBezTo>
                      <a:pt x="2944" y="774"/>
                      <a:pt x="2802" y="633"/>
                      <a:pt x="2627" y="633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</p:grpSp>
        <p:sp>
          <p:nvSpPr>
            <p:cNvPr id="237" name="Freeform 41">
              <a:extLst>
                <a:ext uri="{FF2B5EF4-FFF2-40B4-BE49-F238E27FC236}">
                  <a16:creationId xmlns:a16="http://schemas.microsoft.com/office/drawing/2014/main" id="{3DAAB9D5-662D-4649-B8A0-A0FA5BF229F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133778" y="4431364"/>
              <a:ext cx="2836024" cy="2430467"/>
            </a:xfrm>
            <a:custGeom>
              <a:avLst/>
              <a:gdLst>
                <a:gd name="T0" fmla="*/ 2170694 w 6078"/>
                <a:gd name="T1" fmla="*/ 380582 h 5208"/>
                <a:gd name="T2" fmla="*/ 2360946 w 6078"/>
                <a:gd name="T3" fmla="*/ 190726 h 5208"/>
                <a:gd name="T4" fmla="*/ 2360946 w 6078"/>
                <a:gd name="T5" fmla="*/ 190726 h 5208"/>
                <a:gd name="T6" fmla="*/ 1378343 w 6078"/>
                <a:gd name="T7" fmla="*/ 0 h 5208"/>
                <a:gd name="T8" fmla="*/ 1188527 w 6078"/>
                <a:gd name="T9" fmla="*/ 190726 h 5208"/>
                <a:gd name="T10" fmla="*/ 1188527 w 6078"/>
                <a:gd name="T11" fmla="*/ 190726 h 5208"/>
                <a:gd name="T12" fmla="*/ 848077 w 6078"/>
                <a:gd name="T13" fmla="*/ 380582 h 5208"/>
                <a:gd name="T14" fmla="*/ 657390 w 6078"/>
                <a:gd name="T15" fmla="*/ 570873 h 5208"/>
                <a:gd name="T16" fmla="*/ 657390 w 6078"/>
                <a:gd name="T17" fmla="*/ 570873 h 5208"/>
                <a:gd name="T18" fmla="*/ 189816 w 6078"/>
                <a:gd name="T19" fmla="*/ 746359 h 5208"/>
                <a:gd name="T20" fmla="*/ 0 w 6078"/>
                <a:gd name="T21" fmla="*/ 936650 h 5208"/>
                <a:gd name="T22" fmla="*/ 0 w 6078"/>
                <a:gd name="T23" fmla="*/ 936650 h 5208"/>
                <a:gd name="T24" fmla="*/ 1077511 w 6078"/>
                <a:gd name="T25" fmla="*/ 1126505 h 5208"/>
                <a:gd name="T26" fmla="*/ 1267327 w 6078"/>
                <a:gd name="T27" fmla="*/ 1316796 h 5208"/>
                <a:gd name="T28" fmla="*/ 1267327 w 6078"/>
                <a:gd name="T29" fmla="*/ 1316796 h 5208"/>
                <a:gd name="T30" fmla="*/ 720953 w 6078"/>
                <a:gd name="T31" fmla="*/ 1506652 h 5208"/>
                <a:gd name="T32" fmla="*/ 530701 w 6078"/>
                <a:gd name="T33" fmla="*/ 1697378 h 5208"/>
                <a:gd name="T34" fmla="*/ 530701 w 6078"/>
                <a:gd name="T35" fmla="*/ 1697378 h 5208"/>
                <a:gd name="T36" fmla="*/ 1227709 w 6078"/>
                <a:gd name="T37" fmla="*/ 1887234 h 5208"/>
                <a:gd name="T38" fmla="*/ 1037893 w 6078"/>
                <a:gd name="T39" fmla="*/ 2077090 h 5208"/>
                <a:gd name="T40" fmla="*/ 1037893 w 6078"/>
                <a:gd name="T41" fmla="*/ 2077090 h 5208"/>
                <a:gd name="T42" fmla="*/ 1639558 w 6078"/>
                <a:gd name="T43" fmla="*/ 2267381 h 5208"/>
                <a:gd name="T44" fmla="*/ 1829809 w 6078"/>
                <a:gd name="T45" fmla="*/ 2077090 h 5208"/>
                <a:gd name="T46" fmla="*/ 1829809 w 6078"/>
                <a:gd name="T47" fmla="*/ 2077090 h 5208"/>
                <a:gd name="T48" fmla="*/ 2273439 w 6078"/>
                <a:gd name="T49" fmla="*/ 1887234 h 5208"/>
                <a:gd name="T50" fmla="*/ 2463690 w 6078"/>
                <a:gd name="T51" fmla="*/ 1697378 h 5208"/>
                <a:gd name="T52" fmla="*/ 2463690 w 6078"/>
                <a:gd name="T53" fmla="*/ 1697378 h 5208"/>
                <a:gd name="T54" fmla="*/ 1861590 w 6078"/>
                <a:gd name="T55" fmla="*/ 1506652 h 5208"/>
                <a:gd name="T56" fmla="*/ 2051842 w 6078"/>
                <a:gd name="T57" fmla="*/ 1316796 h 5208"/>
                <a:gd name="T58" fmla="*/ 2051842 w 6078"/>
                <a:gd name="T59" fmla="*/ 1316796 h 5208"/>
                <a:gd name="T60" fmla="*/ 1687447 w 6078"/>
                <a:gd name="T61" fmla="*/ 1126505 h 5208"/>
                <a:gd name="T62" fmla="*/ 1701378 w 6078"/>
                <a:gd name="T63" fmla="*/ 1126070 h 5208"/>
                <a:gd name="T64" fmla="*/ 1524623 w 6078"/>
                <a:gd name="T65" fmla="*/ 936650 h 5208"/>
                <a:gd name="T66" fmla="*/ 1524623 w 6078"/>
                <a:gd name="T67" fmla="*/ 936650 h 5208"/>
                <a:gd name="T68" fmla="*/ 2455854 w 6078"/>
                <a:gd name="T69" fmla="*/ 760729 h 5208"/>
                <a:gd name="T70" fmla="*/ 2645670 w 6078"/>
                <a:gd name="T71" fmla="*/ 570873 h 5208"/>
                <a:gd name="T72" fmla="*/ 2645670 w 6078"/>
                <a:gd name="T73" fmla="*/ 570873 h 5208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0" t="0" r="r" b="b"/>
              <a:pathLst>
                <a:path w="6078" h="5208">
                  <a:moveTo>
                    <a:pt x="5641" y="874"/>
                  </a:moveTo>
                  <a:lnTo>
                    <a:pt x="4986" y="874"/>
                  </a:lnTo>
                  <a:cubicBezTo>
                    <a:pt x="5227" y="874"/>
                    <a:pt x="5423" y="679"/>
                    <a:pt x="5423" y="438"/>
                  </a:cubicBezTo>
                  <a:cubicBezTo>
                    <a:pt x="5423" y="197"/>
                    <a:pt x="5227" y="0"/>
                    <a:pt x="4986" y="0"/>
                  </a:cubicBezTo>
                  <a:lnTo>
                    <a:pt x="3166" y="0"/>
                  </a:lnTo>
                  <a:cubicBezTo>
                    <a:pt x="2924" y="0"/>
                    <a:pt x="2730" y="197"/>
                    <a:pt x="2730" y="438"/>
                  </a:cubicBezTo>
                  <a:cubicBezTo>
                    <a:pt x="2730" y="679"/>
                    <a:pt x="2924" y="874"/>
                    <a:pt x="3166" y="874"/>
                  </a:cubicBezTo>
                  <a:lnTo>
                    <a:pt x="1948" y="874"/>
                  </a:lnTo>
                  <a:cubicBezTo>
                    <a:pt x="1706" y="874"/>
                    <a:pt x="1510" y="1069"/>
                    <a:pt x="1510" y="1311"/>
                  </a:cubicBezTo>
                  <a:cubicBezTo>
                    <a:pt x="1510" y="1492"/>
                    <a:pt x="1620" y="1647"/>
                    <a:pt x="1777" y="1714"/>
                  </a:cubicBezTo>
                  <a:lnTo>
                    <a:pt x="436" y="1714"/>
                  </a:lnTo>
                  <a:cubicBezTo>
                    <a:pt x="196" y="1714"/>
                    <a:pt x="0" y="1909"/>
                    <a:pt x="0" y="2151"/>
                  </a:cubicBezTo>
                  <a:cubicBezTo>
                    <a:pt x="0" y="2392"/>
                    <a:pt x="196" y="2587"/>
                    <a:pt x="436" y="2587"/>
                  </a:cubicBezTo>
                  <a:lnTo>
                    <a:pt x="2475" y="2587"/>
                  </a:lnTo>
                  <a:cubicBezTo>
                    <a:pt x="2716" y="2587"/>
                    <a:pt x="2911" y="2782"/>
                    <a:pt x="2911" y="3024"/>
                  </a:cubicBezTo>
                  <a:cubicBezTo>
                    <a:pt x="2911" y="3265"/>
                    <a:pt x="2716" y="3460"/>
                    <a:pt x="2475" y="3460"/>
                  </a:cubicBezTo>
                  <a:lnTo>
                    <a:pt x="1656" y="3460"/>
                  </a:lnTo>
                  <a:cubicBezTo>
                    <a:pt x="1414" y="3460"/>
                    <a:pt x="1219" y="3656"/>
                    <a:pt x="1219" y="3898"/>
                  </a:cubicBezTo>
                  <a:cubicBezTo>
                    <a:pt x="1219" y="4139"/>
                    <a:pt x="1414" y="4334"/>
                    <a:pt x="1656" y="4334"/>
                  </a:cubicBezTo>
                  <a:lnTo>
                    <a:pt x="2820" y="4334"/>
                  </a:lnTo>
                  <a:cubicBezTo>
                    <a:pt x="2579" y="4334"/>
                    <a:pt x="2384" y="4529"/>
                    <a:pt x="2384" y="4770"/>
                  </a:cubicBezTo>
                  <a:cubicBezTo>
                    <a:pt x="2384" y="5012"/>
                    <a:pt x="2579" y="5207"/>
                    <a:pt x="2820" y="5207"/>
                  </a:cubicBezTo>
                  <a:lnTo>
                    <a:pt x="3766" y="5207"/>
                  </a:lnTo>
                  <a:cubicBezTo>
                    <a:pt x="4008" y="5207"/>
                    <a:pt x="4203" y="5012"/>
                    <a:pt x="4203" y="4770"/>
                  </a:cubicBezTo>
                  <a:cubicBezTo>
                    <a:pt x="4203" y="4529"/>
                    <a:pt x="4008" y="4334"/>
                    <a:pt x="3766" y="4334"/>
                  </a:cubicBezTo>
                  <a:lnTo>
                    <a:pt x="5222" y="4334"/>
                  </a:lnTo>
                  <a:cubicBezTo>
                    <a:pt x="5464" y="4334"/>
                    <a:pt x="5659" y="4139"/>
                    <a:pt x="5659" y="3898"/>
                  </a:cubicBezTo>
                  <a:cubicBezTo>
                    <a:pt x="5659" y="3656"/>
                    <a:pt x="5464" y="3460"/>
                    <a:pt x="5222" y="3460"/>
                  </a:cubicBezTo>
                  <a:lnTo>
                    <a:pt x="4276" y="3460"/>
                  </a:lnTo>
                  <a:cubicBezTo>
                    <a:pt x="4518" y="3460"/>
                    <a:pt x="4713" y="3265"/>
                    <a:pt x="4713" y="3024"/>
                  </a:cubicBezTo>
                  <a:cubicBezTo>
                    <a:pt x="4713" y="2782"/>
                    <a:pt x="4518" y="2587"/>
                    <a:pt x="4276" y="2587"/>
                  </a:cubicBezTo>
                  <a:lnTo>
                    <a:pt x="3876" y="2587"/>
                  </a:lnTo>
                  <a:cubicBezTo>
                    <a:pt x="3887" y="2587"/>
                    <a:pt x="3897" y="2586"/>
                    <a:pt x="3908" y="2586"/>
                  </a:cubicBezTo>
                  <a:cubicBezTo>
                    <a:pt x="3682" y="2569"/>
                    <a:pt x="3502" y="2381"/>
                    <a:pt x="3502" y="2151"/>
                  </a:cubicBezTo>
                  <a:cubicBezTo>
                    <a:pt x="3502" y="1969"/>
                    <a:pt x="3614" y="1813"/>
                    <a:pt x="3773" y="1747"/>
                  </a:cubicBezTo>
                  <a:lnTo>
                    <a:pt x="5641" y="1747"/>
                  </a:lnTo>
                  <a:cubicBezTo>
                    <a:pt x="5882" y="1747"/>
                    <a:pt x="6077" y="1552"/>
                    <a:pt x="6077" y="1311"/>
                  </a:cubicBezTo>
                  <a:cubicBezTo>
                    <a:pt x="6077" y="1069"/>
                    <a:pt x="5882" y="874"/>
                    <a:pt x="5641" y="874"/>
                  </a:cubicBezTo>
                </a:path>
              </a:pathLst>
            </a:custGeom>
            <a:solidFill>
              <a:srgbClr val="049E4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38" name="Freeform 42">
              <a:extLst>
                <a:ext uri="{FF2B5EF4-FFF2-40B4-BE49-F238E27FC236}">
                  <a16:creationId xmlns:a16="http://schemas.microsoft.com/office/drawing/2014/main" id="{5E8D0619-6616-194C-A22C-571DC8E06B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08092" y="4468880"/>
              <a:ext cx="80265" cy="80261"/>
            </a:xfrm>
            <a:custGeom>
              <a:avLst/>
              <a:gdLst>
                <a:gd name="T0" fmla="*/ 74460 w 174"/>
                <a:gd name="T1" fmla="*/ 37445 h 174"/>
                <a:gd name="T2" fmla="*/ 74460 w 174"/>
                <a:gd name="T3" fmla="*/ 37445 h 174"/>
                <a:gd name="T4" fmla="*/ 37015 w 174"/>
                <a:gd name="T5" fmla="*/ 74460 h 174"/>
                <a:gd name="T6" fmla="*/ 37015 w 174"/>
                <a:gd name="T7" fmla="*/ 74460 h 174"/>
                <a:gd name="T8" fmla="*/ 0 w 174"/>
                <a:gd name="T9" fmla="*/ 37445 h 174"/>
                <a:gd name="T10" fmla="*/ 0 w 174"/>
                <a:gd name="T11" fmla="*/ 37445 h 174"/>
                <a:gd name="T12" fmla="*/ 37015 w 174"/>
                <a:gd name="T13" fmla="*/ 0 h 174"/>
                <a:gd name="T14" fmla="*/ 37015 w 174"/>
                <a:gd name="T15" fmla="*/ 0 h 174"/>
                <a:gd name="T16" fmla="*/ 74460 w 174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4">
                  <a:moveTo>
                    <a:pt x="173" y="87"/>
                  </a:moveTo>
                  <a:lnTo>
                    <a:pt x="173" y="87"/>
                  </a:lnTo>
                  <a:cubicBezTo>
                    <a:pt x="173" y="134"/>
                    <a:pt x="134" y="173"/>
                    <a:pt x="86" y="173"/>
                  </a:cubicBezTo>
                  <a:cubicBezTo>
                    <a:pt x="38" y="173"/>
                    <a:pt x="0" y="134"/>
                    <a:pt x="0" y="87"/>
                  </a:cubicBezTo>
                  <a:cubicBezTo>
                    <a:pt x="0" y="39"/>
                    <a:pt x="38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39" name="Freeform 43">
              <a:extLst>
                <a:ext uri="{FF2B5EF4-FFF2-40B4-BE49-F238E27FC236}">
                  <a16:creationId xmlns:a16="http://schemas.microsoft.com/office/drawing/2014/main" id="{B5B3DA59-0140-294F-AD28-3C85E78B58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78409" y="5427241"/>
              <a:ext cx="82323" cy="80260"/>
            </a:xfrm>
            <a:custGeom>
              <a:avLst/>
              <a:gdLst>
                <a:gd name="T0" fmla="*/ 76371 w 175"/>
                <a:gd name="T1" fmla="*/ 37014 h 174"/>
                <a:gd name="T2" fmla="*/ 76371 w 175"/>
                <a:gd name="T3" fmla="*/ 37014 h 174"/>
                <a:gd name="T4" fmla="*/ 38186 w 175"/>
                <a:gd name="T5" fmla="*/ 74459 h 174"/>
                <a:gd name="T6" fmla="*/ 38186 w 175"/>
                <a:gd name="T7" fmla="*/ 74459 h 174"/>
                <a:gd name="T8" fmla="*/ 0 w 175"/>
                <a:gd name="T9" fmla="*/ 37014 h 174"/>
                <a:gd name="T10" fmla="*/ 0 w 175"/>
                <a:gd name="T11" fmla="*/ 37014 h 174"/>
                <a:gd name="T12" fmla="*/ 38186 w 175"/>
                <a:gd name="T13" fmla="*/ 0 h 174"/>
                <a:gd name="T14" fmla="*/ 38186 w 175"/>
                <a:gd name="T15" fmla="*/ 0 h 174"/>
                <a:gd name="T16" fmla="*/ 76371 w 175"/>
                <a:gd name="T17" fmla="*/ 37014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4">
                  <a:moveTo>
                    <a:pt x="174" y="86"/>
                  </a:moveTo>
                  <a:lnTo>
                    <a:pt x="174" y="86"/>
                  </a:lnTo>
                  <a:cubicBezTo>
                    <a:pt x="174" y="135"/>
                    <a:pt x="135" y="173"/>
                    <a:pt x="87" y="173"/>
                  </a:cubicBezTo>
                  <a:cubicBezTo>
                    <a:pt x="39" y="173"/>
                    <a:pt x="0" y="135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40" name="Freeform 44">
              <a:extLst>
                <a:ext uri="{FF2B5EF4-FFF2-40B4-BE49-F238E27FC236}">
                  <a16:creationId xmlns:a16="http://schemas.microsoft.com/office/drawing/2014/main" id="{1802E7FB-5A88-C743-A7DE-B3729120C7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42184" y="6638161"/>
              <a:ext cx="80265" cy="80260"/>
            </a:xfrm>
            <a:custGeom>
              <a:avLst/>
              <a:gdLst>
                <a:gd name="T0" fmla="*/ 74457 w 173"/>
                <a:gd name="T1" fmla="*/ 37445 h 174"/>
                <a:gd name="T2" fmla="*/ 74457 w 173"/>
                <a:gd name="T3" fmla="*/ 37445 h 174"/>
                <a:gd name="T4" fmla="*/ 37229 w 173"/>
                <a:gd name="T5" fmla="*/ 74459 h 174"/>
                <a:gd name="T6" fmla="*/ 37229 w 173"/>
                <a:gd name="T7" fmla="*/ 74459 h 174"/>
                <a:gd name="T8" fmla="*/ 0 w 173"/>
                <a:gd name="T9" fmla="*/ 37445 h 174"/>
                <a:gd name="T10" fmla="*/ 0 w 173"/>
                <a:gd name="T11" fmla="*/ 37445 h 174"/>
                <a:gd name="T12" fmla="*/ 37229 w 173"/>
                <a:gd name="T13" fmla="*/ 0 h 174"/>
                <a:gd name="T14" fmla="*/ 37229 w 173"/>
                <a:gd name="T15" fmla="*/ 0 h 174"/>
                <a:gd name="T16" fmla="*/ 74457 w 173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4">
                  <a:moveTo>
                    <a:pt x="172" y="87"/>
                  </a:moveTo>
                  <a:lnTo>
                    <a:pt x="172" y="87"/>
                  </a:lnTo>
                  <a:cubicBezTo>
                    <a:pt x="172" y="135"/>
                    <a:pt x="134" y="173"/>
                    <a:pt x="86" y="173"/>
                  </a:cubicBezTo>
                  <a:cubicBezTo>
                    <a:pt x="37" y="173"/>
                    <a:pt x="0" y="135"/>
                    <a:pt x="0" y="87"/>
                  </a:cubicBezTo>
                  <a:cubicBezTo>
                    <a:pt x="0" y="40"/>
                    <a:pt x="37" y="0"/>
                    <a:pt x="86" y="0"/>
                  </a:cubicBezTo>
                  <a:cubicBezTo>
                    <a:pt x="134" y="0"/>
                    <a:pt x="172" y="40"/>
                    <a:pt x="172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41" name="Freeform 45">
              <a:extLst>
                <a:ext uri="{FF2B5EF4-FFF2-40B4-BE49-F238E27FC236}">
                  <a16:creationId xmlns:a16="http://schemas.microsoft.com/office/drawing/2014/main" id="{25E1B31D-B52E-C346-B5AE-A426DB5CDD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07479" y="5188516"/>
              <a:ext cx="80265" cy="80260"/>
            </a:xfrm>
            <a:custGeom>
              <a:avLst/>
              <a:gdLst>
                <a:gd name="T0" fmla="*/ 74460 w 174"/>
                <a:gd name="T1" fmla="*/ 37445 h 174"/>
                <a:gd name="T2" fmla="*/ 74460 w 174"/>
                <a:gd name="T3" fmla="*/ 37445 h 174"/>
                <a:gd name="T4" fmla="*/ 37015 w 174"/>
                <a:gd name="T5" fmla="*/ 74459 h 174"/>
                <a:gd name="T6" fmla="*/ 37015 w 174"/>
                <a:gd name="T7" fmla="*/ 74459 h 174"/>
                <a:gd name="T8" fmla="*/ 0 w 174"/>
                <a:gd name="T9" fmla="*/ 37445 h 174"/>
                <a:gd name="T10" fmla="*/ 0 w 174"/>
                <a:gd name="T11" fmla="*/ 37445 h 174"/>
                <a:gd name="T12" fmla="*/ 37015 w 174"/>
                <a:gd name="T13" fmla="*/ 0 h 174"/>
                <a:gd name="T14" fmla="*/ 37015 w 174"/>
                <a:gd name="T15" fmla="*/ 0 h 174"/>
                <a:gd name="T16" fmla="*/ 74460 w 174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4">
                  <a:moveTo>
                    <a:pt x="173" y="87"/>
                  </a:moveTo>
                  <a:lnTo>
                    <a:pt x="173" y="87"/>
                  </a:lnTo>
                  <a:cubicBezTo>
                    <a:pt x="173" y="135"/>
                    <a:pt x="134" y="173"/>
                    <a:pt x="86" y="173"/>
                  </a:cubicBezTo>
                  <a:cubicBezTo>
                    <a:pt x="39" y="173"/>
                    <a:pt x="0" y="135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42" name="Freeform 46">
              <a:extLst>
                <a:ext uri="{FF2B5EF4-FFF2-40B4-BE49-F238E27FC236}">
                  <a16:creationId xmlns:a16="http://schemas.microsoft.com/office/drawing/2014/main" id="{24C35A21-CF7E-4A4A-ADC3-FFB7321BDA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737648" y="4471007"/>
              <a:ext cx="80264" cy="82319"/>
            </a:xfrm>
            <a:custGeom>
              <a:avLst/>
              <a:gdLst>
                <a:gd name="T0" fmla="*/ 74459 w 174"/>
                <a:gd name="T1" fmla="*/ 38186 h 175"/>
                <a:gd name="T2" fmla="*/ 74459 w 174"/>
                <a:gd name="T3" fmla="*/ 38186 h 175"/>
                <a:gd name="T4" fmla="*/ 37445 w 174"/>
                <a:gd name="T5" fmla="*/ 76371 h 175"/>
                <a:gd name="T6" fmla="*/ 37445 w 174"/>
                <a:gd name="T7" fmla="*/ 76371 h 175"/>
                <a:gd name="T8" fmla="*/ 0 w 174"/>
                <a:gd name="T9" fmla="*/ 38186 h 175"/>
                <a:gd name="T10" fmla="*/ 0 w 174"/>
                <a:gd name="T11" fmla="*/ 38186 h 175"/>
                <a:gd name="T12" fmla="*/ 37445 w 174"/>
                <a:gd name="T13" fmla="*/ 0 h 175"/>
                <a:gd name="T14" fmla="*/ 37445 w 174"/>
                <a:gd name="T15" fmla="*/ 0 h 175"/>
                <a:gd name="T16" fmla="*/ 74459 w 174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5">
                  <a:moveTo>
                    <a:pt x="173" y="87"/>
                  </a:moveTo>
                  <a:lnTo>
                    <a:pt x="173" y="87"/>
                  </a:lnTo>
                  <a:cubicBezTo>
                    <a:pt x="173" y="136"/>
                    <a:pt x="135" y="174"/>
                    <a:pt x="87" y="174"/>
                  </a:cubicBezTo>
                  <a:cubicBezTo>
                    <a:pt x="39" y="174"/>
                    <a:pt x="0" y="136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3" y="39"/>
                    <a:pt x="173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43" name="Freeform 47">
              <a:extLst>
                <a:ext uri="{FF2B5EF4-FFF2-40B4-BE49-F238E27FC236}">
                  <a16:creationId xmlns:a16="http://schemas.microsoft.com/office/drawing/2014/main" id="{CA404483-D1A6-A543-B8D9-ED9F83ED36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55297" y="5228449"/>
              <a:ext cx="80264" cy="80261"/>
            </a:xfrm>
            <a:custGeom>
              <a:avLst/>
              <a:gdLst>
                <a:gd name="T0" fmla="*/ 74459 w 174"/>
                <a:gd name="T1" fmla="*/ 37229 h 173"/>
                <a:gd name="T2" fmla="*/ 74459 w 174"/>
                <a:gd name="T3" fmla="*/ 37229 h 173"/>
                <a:gd name="T4" fmla="*/ 37014 w 174"/>
                <a:gd name="T5" fmla="*/ 74457 h 173"/>
                <a:gd name="T6" fmla="*/ 37014 w 174"/>
                <a:gd name="T7" fmla="*/ 74457 h 173"/>
                <a:gd name="T8" fmla="*/ 0 w 174"/>
                <a:gd name="T9" fmla="*/ 37229 h 173"/>
                <a:gd name="T10" fmla="*/ 0 w 174"/>
                <a:gd name="T11" fmla="*/ 37229 h 173"/>
                <a:gd name="T12" fmla="*/ 37014 w 174"/>
                <a:gd name="T13" fmla="*/ 0 h 173"/>
                <a:gd name="T14" fmla="*/ 37014 w 174"/>
                <a:gd name="T15" fmla="*/ 0 h 173"/>
                <a:gd name="T16" fmla="*/ 74459 w 174"/>
                <a:gd name="T17" fmla="*/ 37229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3">
                  <a:moveTo>
                    <a:pt x="173" y="86"/>
                  </a:moveTo>
                  <a:lnTo>
                    <a:pt x="173" y="86"/>
                  </a:lnTo>
                  <a:cubicBezTo>
                    <a:pt x="173" y="133"/>
                    <a:pt x="134" y="172"/>
                    <a:pt x="86" y="172"/>
                  </a:cubicBezTo>
                  <a:cubicBezTo>
                    <a:pt x="38" y="172"/>
                    <a:pt x="0" y="133"/>
                    <a:pt x="0" y="86"/>
                  </a:cubicBezTo>
                  <a:cubicBezTo>
                    <a:pt x="0" y="38"/>
                    <a:pt x="38" y="0"/>
                    <a:pt x="86" y="0"/>
                  </a:cubicBezTo>
                  <a:cubicBezTo>
                    <a:pt x="134" y="0"/>
                    <a:pt x="173" y="38"/>
                    <a:pt x="173" y="86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44" name="Freeform 48">
              <a:extLst>
                <a:ext uri="{FF2B5EF4-FFF2-40B4-BE49-F238E27FC236}">
                  <a16:creationId xmlns:a16="http://schemas.microsoft.com/office/drawing/2014/main" id="{2B23B5F2-9C9F-974D-BED2-C42D706F11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89998" y="5817030"/>
              <a:ext cx="80264" cy="80261"/>
            </a:xfrm>
            <a:custGeom>
              <a:avLst/>
              <a:gdLst>
                <a:gd name="T0" fmla="*/ 74456 w 173"/>
                <a:gd name="T1" fmla="*/ 37015 h 174"/>
                <a:gd name="T2" fmla="*/ 74456 w 173"/>
                <a:gd name="T3" fmla="*/ 37015 h 174"/>
                <a:gd name="T4" fmla="*/ 37661 w 173"/>
                <a:gd name="T5" fmla="*/ 74460 h 174"/>
                <a:gd name="T6" fmla="*/ 37661 w 173"/>
                <a:gd name="T7" fmla="*/ 74460 h 174"/>
                <a:gd name="T8" fmla="*/ 0 w 173"/>
                <a:gd name="T9" fmla="*/ 37015 h 174"/>
                <a:gd name="T10" fmla="*/ 0 w 173"/>
                <a:gd name="T11" fmla="*/ 37015 h 174"/>
                <a:gd name="T12" fmla="*/ 37661 w 173"/>
                <a:gd name="T13" fmla="*/ 0 h 174"/>
                <a:gd name="T14" fmla="*/ 37661 w 173"/>
                <a:gd name="T15" fmla="*/ 0 h 174"/>
                <a:gd name="T16" fmla="*/ 74456 w 173"/>
                <a:gd name="T17" fmla="*/ 3701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4">
                  <a:moveTo>
                    <a:pt x="172" y="86"/>
                  </a:moveTo>
                  <a:lnTo>
                    <a:pt x="172" y="86"/>
                  </a:lnTo>
                  <a:cubicBezTo>
                    <a:pt x="172" y="134"/>
                    <a:pt x="134" y="173"/>
                    <a:pt x="87" y="173"/>
                  </a:cubicBezTo>
                  <a:cubicBezTo>
                    <a:pt x="39" y="173"/>
                    <a:pt x="0" y="134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4" y="0"/>
                    <a:pt x="172" y="39"/>
                    <a:pt x="172" y="86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45" name="Freeform 49">
              <a:extLst>
                <a:ext uri="{FF2B5EF4-FFF2-40B4-BE49-F238E27FC236}">
                  <a16:creationId xmlns:a16="http://schemas.microsoft.com/office/drawing/2014/main" id="{140AA3EB-7507-414C-9566-3DD816010A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71076" y="5999357"/>
              <a:ext cx="80264" cy="82319"/>
            </a:xfrm>
            <a:custGeom>
              <a:avLst/>
              <a:gdLst>
                <a:gd name="T0" fmla="*/ 74456 w 173"/>
                <a:gd name="T1" fmla="*/ 38186 h 175"/>
                <a:gd name="T2" fmla="*/ 74456 w 173"/>
                <a:gd name="T3" fmla="*/ 38186 h 175"/>
                <a:gd name="T4" fmla="*/ 37228 w 173"/>
                <a:gd name="T5" fmla="*/ 76371 h 175"/>
                <a:gd name="T6" fmla="*/ 37228 w 173"/>
                <a:gd name="T7" fmla="*/ 76371 h 175"/>
                <a:gd name="T8" fmla="*/ 0 w 173"/>
                <a:gd name="T9" fmla="*/ 38186 h 175"/>
                <a:gd name="T10" fmla="*/ 0 w 173"/>
                <a:gd name="T11" fmla="*/ 38186 h 175"/>
                <a:gd name="T12" fmla="*/ 37228 w 173"/>
                <a:gd name="T13" fmla="*/ 0 h 175"/>
                <a:gd name="T14" fmla="*/ 37228 w 173"/>
                <a:gd name="T15" fmla="*/ 0 h 175"/>
                <a:gd name="T16" fmla="*/ 74456 w 173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5">
                  <a:moveTo>
                    <a:pt x="172" y="87"/>
                  </a:moveTo>
                  <a:lnTo>
                    <a:pt x="172" y="87"/>
                  </a:lnTo>
                  <a:cubicBezTo>
                    <a:pt x="172" y="135"/>
                    <a:pt x="133" y="174"/>
                    <a:pt x="86" y="174"/>
                  </a:cubicBezTo>
                  <a:cubicBezTo>
                    <a:pt x="39" y="174"/>
                    <a:pt x="0" y="135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3" y="0"/>
                    <a:pt x="172" y="39"/>
                    <a:pt x="172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46" name="Freeform 50">
              <a:extLst>
                <a:ext uri="{FF2B5EF4-FFF2-40B4-BE49-F238E27FC236}">
                  <a16:creationId xmlns:a16="http://schemas.microsoft.com/office/drawing/2014/main" id="{0F84033E-7139-C242-B759-34E6B2FAB3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94183" y="5870786"/>
              <a:ext cx="80264" cy="80261"/>
            </a:xfrm>
            <a:custGeom>
              <a:avLst/>
              <a:gdLst>
                <a:gd name="T0" fmla="*/ 74459 w 174"/>
                <a:gd name="T1" fmla="*/ 37661 h 173"/>
                <a:gd name="T2" fmla="*/ 74459 w 174"/>
                <a:gd name="T3" fmla="*/ 37661 h 173"/>
                <a:gd name="T4" fmla="*/ 37445 w 174"/>
                <a:gd name="T5" fmla="*/ 74457 h 173"/>
                <a:gd name="T6" fmla="*/ 37445 w 174"/>
                <a:gd name="T7" fmla="*/ 74457 h 173"/>
                <a:gd name="T8" fmla="*/ 0 w 174"/>
                <a:gd name="T9" fmla="*/ 37661 h 173"/>
                <a:gd name="T10" fmla="*/ 0 w 174"/>
                <a:gd name="T11" fmla="*/ 37661 h 173"/>
                <a:gd name="T12" fmla="*/ 37445 w 174"/>
                <a:gd name="T13" fmla="*/ 0 h 173"/>
                <a:gd name="T14" fmla="*/ 37445 w 174"/>
                <a:gd name="T15" fmla="*/ 0 h 173"/>
                <a:gd name="T16" fmla="*/ 74459 w 174"/>
                <a:gd name="T17" fmla="*/ 37661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3">
                  <a:moveTo>
                    <a:pt x="173" y="87"/>
                  </a:moveTo>
                  <a:lnTo>
                    <a:pt x="173" y="87"/>
                  </a:lnTo>
                  <a:cubicBezTo>
                    <a:pt x="173" y="134"/>
                    <a:pt x="135" y="172"/>
                    <a:pt x="87" y="172"/>
                  </a:cubicBezTo>
                  <a:cubicBezTo>
                    <a:pt x="39" y="172"/>
                    <a:pt x="0" y="134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3" y="39"/>
                    <a:pt x="173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47" name="Freeform 51">
              <a:extLst>
                <a:ext uri="{FF2B5EF4-FFF2-40B4-BE49-F238E27FC236}">
                  <a16:creationId xmlns:a16="http://schemas.microsoft.com/office/drawing/2014/main" id="{CEFDA6AB-111F-2047-81F7-9E9E0BEA24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91647" y="6335889"/>
              <a:ext cx="80265" cy="80261"/>
            </a:xfrm>
            <a:custGeom>
              <a:avLst/>
              <a:gdLst>
                <a:gd name="T0" fmla="*/ 74460 w 174"/>
                <a:gd name="T1" fmla="*/ 37445 h 174"/>
                <a:gd name="T2" fmla="*/ 74460 w 174"/>
                <a:gd name="T3" fmla="*/ 37445 h 174"/>
                <a:gd name="T4" fmla="*/ 37015 w 174"/>
                <a:gd name="T5" fmla="*/ 74460 h 174"/>
                <a:gd name="T6" fmla="*/ 37015 w 174"/>
                <a:gd name="T7" fmla="*/ 74460 h 174"/>
                <a:gd name="T8" fmla="*/ 0 w 174"/>
                <a:gd name="T9" fmla="*/ 37445 h 174"/>
                <a:gd name="T10" fmla="*/ 0 w 174"/>
                <a:gd name="T11" fmla="*/ 37445 h 174"/>
                <a:gd name="T12" fmla="*/ 37015 w 174"/>
                <a:gd name="T13" fmla="*/ 0 h 174"/>
                <a:gd name="T14" fmla="*/ 37015 w 174"/>
                <a:gd name="T15" fmla="*/ 0 h 174"/>
                <a:gd name="T16" fmla="*/ 74460 w 174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4">
                  <a:moveTo>
                    <a:pt x="173" y="87"/>
                  </a:moveTo>
                  <a:lnTo>
                    <a:pt x="173" y="87"/>
                  </a:lnTo>
                  <a:cubicBezTo>
                    <a:pt x="173" y="134"/>
                    <a:pt x="134" y="173"/>
                    <a:pt x="86" y="173"/>
                  </a:cubicBezTo>
                  <a:cubicBezTo>
                    <a:pt x="39" y="173"/>
                    <a:pt x="0" y="134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</a:path>
              </a:pathLst>
            </a:custGeom>
            <a:solidFill>
              <a:srgbClr val="1B764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48" name="Freeform 52">
              <a:extLst>
                <a:ext uri="{FF2B5EF4-FFF2-40B4-BE49-F238E27FC236}">
                  <a16:creationId xmlns:a16="http://schemas.microsoft.com/office/drawing/2014/main" id="{02AD947B-B4AF-8E4D-B9B1-08706B3442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89722" y="4462776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1" y="104"/>
                    <a:pt x="52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5" y="23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49" name="Freeform 53">
              <a:extLst>
                <a:ext uri="{FF2B5EF4-FFF2-40B4-BE49-F238E27FC236}">
                  <a16:creationId xmlns:a16="http://schemas.microsoft.com/office/drawing/2014/main" id="{81451B5C-0551-EE41-9A83-2562C4CDA5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60854" y="6291839"/>
              <a:ext cx="49394" cy="49391"/>
            </a:xfrm>
            <a:custGeom>
              <a:avLst/>
              <a:gdLst>
                <a:gd name="T0" fmla="*/ 45651 w 106"/>
                <a:gd name="T1" fmla="*/ 23043 h 106"/>
                <a:gd name="T2" fmla="*/ 45651 w 106"/>
                <a:gd name="T3" fmla="*/ 23043 h 106"/>
                <a:gd name="T4" fmla="*/ 23043 w 106"/>
                <a:gd name="T5" fmla="*/ 45651 h 106"/>
                <a:gd name="T6" fmla="*/ 23043 w 106"/>
                <a:gd name="T7" fmla="*/ 45651 h 106"/>
                <a:gd name="T8" fmla="*/ 0 w 106"/>
                <a:gd name="T9" fmla="*/ 23043 h 106"/>
                <a:gd name="T10" fmla="*/ 0 w 106"/>
                <a:gd name="T11" fmla="*/ 23043 h 106"/>
                <a:gd name="T12" fmla="*/ 23043 w 106"/>
                <a:gd name="T13" fmla="*/ 0 h 106"/>
                <a:gd name="T14" fmla="*/ 23043 w 106"/>
                <a:gd name="T15" fmla="*/ 0 h 106"/>
                <a:gd name="T16" fmla="*/ 45651 w 106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6">
                  <a:moveTo>
                    <a:pt x="105" y="53"/>
                  </a:moveTo>
                  <a:lnTo>
                    <a:pt x="105" y="53"/>
                  </a:lnTo>
                  <a:cubicBezTo>
                    <a:pt x="105" y="81"/>
                    <a:pt x="81" y="105"/>
                    <a:pt x="53" y="105"/>
                  </a:cubicBezTo>
                  <a:cubicBezTo>
                    <a:pt x="24" y="105"/>
                    <a:pt x="0" y="81"/>
                    <a:pt x="0" y="53"/>
                  </a:cubicBezTo>
                  <a:cubicBezTo>
                    <a:pt x="0" y="22"/>
                    <a:pt x="24" y="0"/>
                    <a:pt x="53" y="0"/>
                  </a:cubicBezTo>
                  <a:cubicBezTo>
                    <a:pt x="81" y="0"/>
                    <a:pt x="105" y="22"/>
                    <a:pt x="105" y="53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50" name="Freeform 54">
              <a:extLst>
                <a:ext uri="{FF2B5EF4-FFF2-40B4-BE49-F238E27FC236}">
                  <a16:creationId xmlns:a16="http://schemas.microsoft.com/office/drawing/2014/main" id="{577A3EAC-5BFA-1C41-81FF-FA959FE305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90823" y="5061754"/>
              <a:ext cx="49394" cy="49391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0"/>
                    <a:pt x="82" y="104"/>
                    <a:pt x="52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2" y="0"/>
                    <a:pt x="104" y="23"/>
                    <a:pt x="104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51" name="Freeform 55">
              <a:extLst>
                <a:ext uri="{FF2B5EF4-FFF2-40B4-BE49-F238E27FC236}">
                  <a16:creationId xmlns:a16="http://schemas.microsoft.com/office/drawing/2014/main" id="{3BFD0185-5E9D-0A4D-9AD4-4FF0DA7BCB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41166" y="5874652"/>
              <a:ext cx="49394" cy="49391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1"/>
                    <a:pt x="80" y="104"/>
                    <a:pt x="52" y="104"/>
                  </a:cubicBezTo>
                  <a:cubicBezTo>
                    <a:pt x="23" y="104"/>
                    <a:pt x="0" y="81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0" y="0"/>
                    <a:pt x="104" y="23"/>
                    <a:pt x="104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52" name="Freeform 56">
              <a:extLst>
                <a:ext uri="{FF2B5EF4-FFF2-40B4-BE49-F238E27FC236}">
                  <a16:creationId xmlns:a16="http://schemas.microsoft.com/office/drawing/2014/main" id="{9967AA0A-7E7B-C64A-A07E-52DB1BCCD7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668571" y="5712073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3043 w 106"/>
                <a:gd name="T5" fmla="*/ 45647 h 105"/>
                <a:gd name="T6" fmla="*/ 23043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3043 w 106"/>
                <a:gd name="T13" fmla="*/ 0 h 105"/>
                <a:gd name="T14" fmla="*/ 23043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1" y="104"/>
                    <a:pt x="53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4"/>
                    <a:pt x="23" y="0"/>
                    <a:pt x="53" y="0"/>
                  </a:cubicBezTo>
                  <a:cubicBezTo>
                    <a:pt x="81" y="0"/>
                    <a:pt x="105" y="24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53" name="Freeform 57">
              <a:extLst>
                <a:ext uri="{FF2B5EF4-FFF2-40B4-BE49-F238E27FC236}">
                  <a16:creationId xmlns:a16="http://schemas.microsoft.com/office/drawing/2014/main" id="{6C66BF7A-1912-5248-9D09-8A08B42F07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58647" y="6133956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3043 w 106"/>
                <a:gd name="T5" fmla="*/ 45647 h 105"/>
                <a:gd name="T6" fmla="*/ 23043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3043 w 106"/>
                <a:gd name="T13" fmla="*/ 0 h 105"/>
                <a:gd name="T14" fmla="*/ 23043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2" y="104"/>
                    <a:pt x="53" y="104"/>
                  </a:cubicBezTo>
                  <a:cubicBezTo>
                    <a:pt x="24" y="104"/>
                    <a:pt x="0" y="81"/>
                    <a:pt x="0" y="52"/>
                  </a:cubicBezTo>
                  <a:cubicBezTo>
                    <a:pt x="0" y="24"/>
                    <a:pt x="24" y="0"/>
                    <a:pt x="53" y="0"/>
                  </a:cubicBezTo>
                  <a:cubicBezTo>
                    <a:pt x="82" y="0"/>
                    <a:pt x="105" y="24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54" name="Freeform 58">
              <a:extLst>
                <a:ext uri="{FF2B5EF4-FFF2-40B4-BE49-F238E27FC236}">
                  <a16:creationId xmlns:a16="http://schemas.microsoft.com/office/drawing/2014/main" id="{5AB0BB82-F61D-DF4C-938F-C4C1CB629C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93550" y="5013588"/>
              <a:ext cx="49394" cy="49391"/>
            </a:xfrm>
            <a:custGeom>
              <a:avLst/>
              <a:gdLst>
                <a:gd name="T0" fmla="*/ 45651 w 106"/>
                <a:gd name="T1" fmla="*/ 22608 h 106"/>
                <a:gd name="T2" fmla="*/ 45651 w 106"/>
                <a:gd name="T3" fmla="*/ 22608 h 106"/>
                <a:gd name="T4" fmla="*/ 23043 w 106"/>
                <a:gd name="T5" fmla="*/ 45651 h 106"/>
                <a:gd name="T6" fmla="*/ 23043 w 106"/>
                <a:gd name="T7" fmla="*/ 45651 h 106"/>
                <a:gd name="T8" fmla="*/ 0 w 106"/>
                <a:gd name="T9" fmla="*/ 22608 h 106"/>
                <a:gd name="T10" fmla="*/ 0 w 106"/>
                <a:gd name="T11" fmla="*/ 22608 h 106"/>
                <a:gd name="T12" fmla="*/ 23043 w 106"/>
                <a:gd name="T13" fmla="*/ 0 h 106"/>
                <a:gd name="T14" fmla="*/ 23043 w 106"/>
                <a:gd name="T15" fmla="*/ 0 h 106"/>
                <a:gd name="T16" fmla="*/ 45651 w 106"/>
                <a:gd name="T17" fmla="*/ 22608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6">
                  <a:moveTo>
                    <a:pt x="105" y="52"/>
                  </a:moveTo>
                  <a:lnTo>
                    <a:pt x="105" y="52"/>
                  </a:lnTo>
                  <a:cubicBezTo>
                    <a:pt x="105" y="82"/>
                    <a:pt x="81" y="105"/>
                    <a:pt x="53" y="105"/>
                  </a:cubicBezTo>
                  <a:cubicBezTo>
                    <a:pt x="23" y="105"/>
                    <a:pt x="0" y="82"/>
                    <a:pt x="0" y="52"/>
                  </a:cubicBezTo>
                  <a:cubicBezTo>
                    <a:pt x="0" y="24"/>
                    <a:pt x="23" y="0"/>
                    <a:pt x="53" y="0"/>
                  </a:cubicBezTo>
                  <a:cubicBezTo>
                    <a:pt x="81" y="0"/>
                    <a:pt x="105" y="24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55" name="Freeform 59">
              <a:extLst>
                <a:ext uri="{FF2B5EF4-FFF2-40B4-BE49-F238E27FC236}">
                  <a16:creationId xmlns:a16="http://schemas.microsoft.com/office/drawing/2014/main" id="{4628AE59-16EA-E645-91B4-70188CFEC2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12360" y="5086449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3043 w 106"/>
                <a:gd name="T5" fmla="*/ 45647 h 105"/>
                <a:gd name="T6" fmla="*/ 23043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3043 w 106"/>
                <a:gd name="T13" fmla="*/ 0 h 105"/>
                <a:gd name="T14" fmla="*/ 23043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1" y="104"/>
                    <a:pt x="53" y="104"/>
                  </a:cubicBezTo>
                  <a:cubicBezTo>
                    <a:pt x="24" y="104"/>
                    <a:pt x="0" y="80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1" y="0"/>
                    <a:pt x="105" y="23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56" name="Freeform 60">
              <a:extLst>
                <a:ext uri="{FF2B5EF4-FFF2-40B4-BE49-F238E27FC236}">
                  <a16:creationId xmlns:a16="http://schemas.microsoft.com/office/drawing/2014/main" id="{C6BE1BDE-F018-2949-9031-DBFD32832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15141" y="5830604"/>
              <a:ext cx="49394" cy="49391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0"/>
                    <a:pt x="80" y="104"/>
                    <a:pt x="52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80" y="0"/>
                    <a:pt x="104" y="24"/>
                    <a:pt x="104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57" name="Freeform 61">
              <a:extLst>
                <a:ext uri="{FF2B5EF4-FFF2-40B4-BE49-F238E27FC236}">
                  <a16:creationId xmlns:a16="http://schemas.microsoft.com/office/drawing/2014/main" id="{7A45279B-EE11-2D42-A32F-B0BA41FAFA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51809" y="6391453"/>
              <a:ext cx="49394" cy="49391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2"/>
                    <a:pt x="81" y="104"/>
                    <a:pt x="52" y="104"/>
                  </a:cubicBezTo>
                  <a:cubicBezTo>
                    <a:pt x="23" y="104"/>
                    <a:pt x="0" y="82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4" y="23"/>
                    <a:pt x="104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58" name="Freeform 62">
              <a:extLst>
                <a:ext uri="{FF2B5EF4-FFF2-40B4-BE49-F238E27FC236}">
                  <a16:creationId xmlns:a16="http://schemas.microsoft.com/office/drawing/2014/main" id="{3D4E5F24-0C60-224B-8BBF-966C851CAB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68092" y="6485871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2" y="104"/>
                    <a:pt x="52" y="104"/>
                  </a:cubicBezTo>
                  <a:cubicBezTo>
                    <a:pt x="24" y="104"/>
                    <a:pt x="0" y="80"/>
                    <a:pt x="0" y="52"/>
                  </a:cubicBezTo>
                  <a:cubicBezTo>
                    <a:pt x="0" y="23"/>
                    <a:pt x="24" y="0"/>
                    <a:pt x="52" y="0"/>
                  </a:cubicBezTo>
                  <a:cubicBezTo>
                    <a:pt x="82" y="0"/>
                    <a:pt x="105" y="23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59" name="Freeform 63">
              <a:extLst>
                <a:ext uri="{FF2B5EF4-FFF2-40B4-BE49-F238E27FC236}">
                  <a16:creationId xmlns:a16="http://schemas.microsoft.com/office/drawing/2014/main" id="{9402BD07-7C80-0447-BAB3-028FE34596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63222" y="4656332"/>
              <a:ext cx="578319" cy="279884"/>
            </a:xfrm>
            <a:custGeom>
              <a:avLst/>
              <a:gdLst>
                <a:gd name="T0" fmla="*/ 408292 w 1237"/>
                <a:gd name="T1" fmla="*/ 260719 h 600"/>
                <a:gd name="T2" fmla="*/ 131299 w 1237"/>
                <a:gd name="T3" fmla="*/ 260719 h 600"/>
                <a:gd name="T4" fmla="*/ 131299 w 1237"/>
                <a:gd name="T5" fmla="*/ 260719 h 600"/>
                <a:gd name="T6" fmla="*/ 0 w 1237"/>
                <a:gd name="T7" fmla="*/ 129706 h 600"/>
                <a:gd name="T8" fmla="*/ 0 w 1237"/>
                <a:gd name="T9" fmla="*/ 129706 h 600"/>
                <a:gd name="T10" fmla="*/ 0 w 1237"/>
                <a:gd name="T11" fmla="*/ 129706 h 600"/>
                <a:gd name="T12" fmla="*/ 131299 w 1237"/>
                <a:gd name="T13" fmla="*/ 0 h 600"/>
                <a:gd name="T14" fmla="*/ 408292 w 1237"/>
                <a:gd name="T15" fmla="*/ 0 h 600"/>
                <a:gd name="T16" fmla="*/ 408292 w 1237"/>
                <a:gd name="T17" fmla="*/ 0 h 600"/>
                <a:gd name="T18" fmla="*/ 539155 w 1237"/>
                <a:gd name="T19" fmla="*/ 129706 h 600"/>
                <a:gd name="T20" fmla="*/ 539155 w 1237"/>
                <a:gd name="T21" fmla="*/ 129706 h 600"/>
                <a:gd name="T22" fmla="*/ 539155 w 1237"/>
                <a:gd name="T23" fmla="*/ 129706 h 600"/>
                <a:gd name="T24" fmla="*/ 408292 w 1237"/>
                <a:gd name="T25" fmla="*/ 260719 h 600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237" h="600">
                  <a:moveTo>
                    <a:pt x="936" y="599"/>
                  </a:moveTo>
                  <a:lnTo>
                    <a:pt x="301" y="599"/>
                  </a:lnTo>
                  <a:cubicBezTo>
                    <a:pt x="135" y="599"/>
                    <a:pt x="0" y="464"/>
                    <a:pt x="0" y="298"/>
                  </a:cubicBezTo>
                  <a:cubicBezTo>
                    <a:pt x="0" y="133"/>
                    <a:pt x="135" y="0"/>
                    <a:pt x="301" y="0"/>
                  </a:cubicBezTo>
                  <a:lnTo>
                    <a:pt x="936" y="0"/>
                  </a:lnTo>
                  <a:cubicBezTo>
                    <a:pt x="1101" y="0"/>
                    <a:pt x="1236" y="133"/>
                    <a:pt x="1236" y="298"/>
                  </a:cubicBezTo>
                  <a:cubicBezTo>
                    <a:pt x="1236" y="464"/>
                    <a:pt x="1101" y="599"/>
                    <a:pt x="936" y="599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60" name="Freeform 64">
              <a:extLst>
                <a:ext uri="{FF2B5EF4-FFF2-40B4-BE49-F238E27FC236}">
                  <a16:creationId xmlns:a16="http://schemas.microsoft.com/office/drawing/2014/main" id="{B369F83F-E35E-2445-A6BC-6150F38640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530272" y="6300902"/>
              <a:ext cx="979642" cy="559769"/>
            </a:xfrm>
            <a:custGeom>
              <a:avLst/>
              <a:gdLst>
                <a:gd name="T0" fmla="*/ 783524 w 2101"/>
                <a:gd name="T1" fmla="*/ 260719 h 1200"/>
                <a:gd name="T2" fmla="*/ 406771 w 2101"/>
                <a:gd name="T3" fmla="*/ 260719 h 1200"/>
                <a:gd name="T4" fmla="*/ 406771 w 2101"/>
                <a:gd name="T5" fmla="*/ 260719 h 1200"/>
                <a:gd name="T6" fmla="*/ 537286 w 2101"/>
                <a:gd name="T7" fmla="*/ 130142 h 1200"/>
                <a:gd name="T8" fmla="*/ 537286 w 2101"/>
                <a:gd name="T9" fmla="*/ 130142 h 1200"/>
                <a:gd name="T10" fmla="*/ 406771 w 2101"/>
                <a:gd name="T11" fmla="*/ 0 h 1200"/>
                <a:gd name="T12" fmla="*/ 130515 w 2101"/>
                <a:gd name="T13" fmla="*/ 0 h 1200"/>
                <a:gd name="T14" fmla="*/ 130515 w 2101"/>
                <a:gd name="T15" fmla="*/ 0 h 1200"/>
                <a:gd name="T16" fmla="*/ 0 w 2101"/>
                <a:gd name="T17" fmla="*/ 130142 h 1200"/>
                <a:gd name="T18" fmla="*/ 0 w 2101"/>
                <a:gd name="T19" fmla="*/ 130142 h 1200"/>
                <a:gd name="T20" fmla="*/ 130515 w 2101"/>
                <a:gd name="T21" fmla="*/ 260719 h 1200"/>
                <a:gd name="T22" fmla="*/ 226226 w 2101"/>
                <a:gd name="T23" fmla="*/ 260719 h 1200"/>
                <a:gd name="T24" fmla="*/ 226226 w 2101"/>
                <a:gd name="T25" fmla="*/ 260719 h 1200"/>
                <a:gd name="T26" fmla="*/ 95711 w 2101"/>
                <a:gd name="T27" fmla="*/ 391296 h 1200"/>
                <a:gd name="T28" fmla="*/ 95711 w 2101"/>
                <a:gd name="T29" fmla="*/ 391296 h 1200"/>
                <a:gd name="T30" fmla="*/ 226226 w 2101"/>
                <a:gd name="T31" fmla="*/ 521873 h 1200"/>
                <a:gd name="T32" fmla="*/ 783524 w 2101"/>
                <a:gd name="T33" fmla="*/ 521873 h 1200"/>
                <a:gd name="T34" fmla="*/ 783524 w 2101"/>
                <a:gd name="T35" fmla="*/ 521873 h 1200"/>
                <a:gd name="T36" fmla="*/ 913604 w 2101"/>
                <a:gd name="T37" fmla="*/ 391296 h 1200"/>
                <a:gd name="T38" fmla="*/ 913604 w 2101"/>
                <a:gd name="T39" fmla="*/ 391296 h 1200"/>
                <a:gd name="T40" fmla="*/ 783524 w 2101"/>
                <a:gd name="T41" fmla="*/ 260719 h 1200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2101" h="1200">
                  <a:moveTo>
                    <a:pt x="1801" y="599"/>
                  </a:moveTo>
                  <a:lnTo>
                    <a:pt x="935" y="599"/>
                  </a:lnTo>
                  <a:cubicBezTo>
                    <a:pt x="1101" y="599"/>
                    <a:pt x="1235" y="465"/>
                    <a:pt x="1235" y="299"/>
                  </a:cubicBezTo>
                  <a:cubicBezTo>
                    <a:pt x="1235" y="134"/>
                    <a:pt x="1101" y="0"/>
                    <a:pt x="935" y="0"/>
                  </a:cubicBezTo>
                  <a:lnTo>
                    <a:pt x="300" y="0"/>
                  </a:lnTo>
                  <a:cubicBezTo>
                    <a:pt x="134" y="0"/>
                    <a:pt x="0" y="134"/>
                    <a:pt x="0" y="299"/>
                  </a:cubicBezTo>
                  <a:cubicBezTo>
                    <a:pt x="0" y="465"/>
                    <a:pt x="134" y="599"/>
                    <a:pt x="300" y="599"/>
                  </a:cubicBezTo>
                  <a:lnTo>
                    <a:pt x="520" y="599"/>
                  </a:lnTo>
                  <a:cubicBezTo>
                    <a:pt x="354" y="599"/>
                    <a:pt x="220" y="733"/>
                    <a:pt x="220" y="899"/>
                  </a:cubicBezTo>
                  <a:cubicBezTo>
                    <a:pt x="220" y="1065"/>
                    <a:pt x="354" y="1199"/>
                    <a:pt x="520" y="1199"/>
                  </a:cubicBezTo>
                  <a:lnTo>
                    <a:pt x="1801" y="1199"/>
                  </a:lnTo>
                  <a:cubicBezTo>
                    <a:pt x="1967" y="1199"/>
                    <a:pt x="2100" y="1065"/>
                    <a:pt x="2100" y="899"/>
                  </a:cubicBezTo>
                  <a:cubicBezTo>
                    <a:pt x="2100" y="733"/>
                    <a:pt x="1967" y="599"/>
                    <a:pt x="1801" y="599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61" name="Freeform 65">
              <a:extLst>
                <a:ext uri="{FF2B5EF4-FFF2-40B4-BE49-F238E27FC236}">
                  <a16:creationId xmlns:a16="http://schemas.microsoft.com/office/drawing/2014/main" id="{2E7D6717-125F-CE46-8D10-2385257ABF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76129" y="5509560"/>
              <a:ext cx="576260" cy="279884"/>
            </a:xfrm>
            <a:custGeom>
              <a:avLst/>
              <a:gdLst>
                <a:gd name="T0" fmla="*/ 406733 w 1236"/>
                <a:gd name="T1" fmla="*/ 260719 h 601"/>
                <a:gd name="T2" fmla="*/ 130067 w 1236"/>
                <a:gd name="T3" fmla="*/ 260719 h 601"/>
                <a:gd name="T4" fmla="*/ 130067 w 1236"/>
                <a:gd name="T5" fmla="*/ 260719 h 601"/>
                <a:gd name="T6" fmla="*/ 0 w 1236"/>
                <a:gd name="T7" fmla="*/ 130794 h 601"/>
                <a:gd name="T8" fmla="*/ 0 w 1236"/>
                <a:gd name="T9" fmla="*/ 130794 h 601"/>
                <a:gd name="T10" fmla="*/ 130067 w 1236"/>
                <a:gd name="T11" fmla="*/ 0 h 601"/>
                <a:gd name="T12" fmla="*/ 406733 w 1236"/>
                <a:gd name="T13" fmla="*/ 0 h 601"/>
                <a:gd name="T14" fmla="*/ 406733 w 1236"/>
                <a:gd name="T15" fmla="*/ 0 h 601"/>
                <a:gd name="T16" fmla="*/ 537235 w 1236"/>
                <a:gd name="T17" fmla="*/ 130794 h 601"/>
                <a:gd name="T18" fmla="*/ 537235 w 1236"/>
                <a:gd name="T19" fmla="*/ 130794 h 601"/>
                <a:gd name="T20" fmla="*/ 406733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5" y="600"/>
                  </a:moveTo>
                  <a:lnTo>
                    <a:pt x="299" y="600"/>
                  </a:lnTo>
                  <a:cubicBezTo>
                    <a:pt x="135" y="600"/>
                    <a:pt x="0" y="465"/>
                    <a:pt x="0" y="301"/>
                  </a:cubicBezTo>
                  <a:cubicBezTo>
                    <a:pt x="0" y="135"/>
                    <a:pt x="135" y="0"/>
                    <a:pt x="299" y="0"/>
                  </a:cubicBezTo>
                  <a:lnTo>
                    <a:pt x="935" y="0"/>
                  </a:lnTo>
                  <a:cubicBezTo>
                    <a:pt x="1101" y="0"/>
                    <a:pt x="1235" y="135"/>
                    <a:pt x="1235" y="301"/>
                  </a:cubicBezTo>
                  <a:cubicBezTo>
                    <a:pt x="1235" y="465"/>
                    <a:pt x="1101" y="600"/>
                    <a:pt x="935" y="600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17" name="Freeform 166">
              <a:extLst>
                <a:ext uri="{FF2B5EF4-FFF2-40B4-BE49-F238E27FC236}">
                  <a16:creationId xmlns:a16="http://schemas.microsoft.com/office/drawing/2014/main" id="{999D2244-2CCC-DE44-8CCF-8C8D77A3981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138307" y="351165"/>
              <a:ext cx="2791416" cy="2568925"/>
            </a:xfrm>
            <a:custGeom>
              <a:avLst/>
              <a:gdLst>
                <a:gd name="T0" fmla="*/ 2100336 w 5978"/>
                <a:gd name="T1" fmla="*/ 1767082 h 5502"/>
                <a:gd name="T2" fmla="*/ 1950499 w 5978"/>
                <a:gd name="T3" fmla="*/ 1641640 h 5502"/>
                <a:gd name="T4" fmla="*/ 2100336 w 5978"/>
                <a:gd name="T5" fmla="*/ 1517069 h 5502"/>
                <a:gd name="T6" fmla="*/ 2302006 w 5978"/>
                <a:gd name="T7" fmla="*/ 1517069 h 5502"/>
                <a:gd name="T8" fmla="*/ 2452279 w 5978"/>
                <a:gd name="T9" fmla="*/ 1359395 h 5502"/>
                <a:gd name="T10" fmla="*/ 2453151 w 5978"/>
                <a:gd name="T11" fmla="*/ 1202156 h 5502"/>
                <a:gd name="T12" fmla="*/ 2603423 w 5978"/>
                <a:gd name="T13" fmla="*/ 1044918 h 5502"/>
                <a:gd name="T14" fmla="*/ 2453151 w 5978"/>
                <a:gd name="T15" fmla="*/ 887243 h 5502"/>
                <a:gd name="T16" fmla="*/ 2034564 w 5978"/>
                <a:gd name="T17" fmla="*/ 887243 h 5502"/>
                <a:gd name="T18" fmla="*/ 1884291 w 5978"/>
                <a:gd name="T19" fmla="*/ 1044918 h 5502"/>
                <a:gd name="T20" fmla="*/ 1348536 w 5978"/>
                <a:gd name="T21" fmla="*/ 1202156 h 5502"/>
                <a:gd name="T22" fmla="*/ 1498809 w 5978"/>
                <a:gd name="T23" fmla="*/ 1044918 h 5502"/>
                <a:gd name="T24" fmla="*/ 1348536 w 5978"/>
                <a:gd name="T25" fmla="*/ 887243 h 5502"/>
                <a:gd name="T26" fmla="*/ 953471 w 5978"/>
                <a:gd name="T27" fmla="*/ 887243 h 5502"/>
                <a:gd name="T28" fmla="*/ 963053 w 5978"/>
                <a:gd name="T29" fmla="*/ 886808 h 5502"/>
                <a:gd name="T30" fmla="*/ 849804 w 5978"/>
                <a:gd name="T31" fmla="*/ 758317 h 5502"/>
                <a:gd name="T32" fmla="*/ 963053 w 5978"/>
                <a:gd name="T33" fmla="*/ 629825 h 5502"/>
                <a:gd name="T34" fmla="*/ 1223091 w 5978"/>
                <a:gd name="T35" fmla="*/ 628954 h 5502"/>
                <a:gd name="T36" fmla="*/ 1373364 w 5978"/>
                <a:gd name="T37" fmla="*/ 471716 h 5502"/>
                <a:gd name="T38" fmla="*/ 1223091 w 5978"/>
                <a:gd name="T39" fmla="*/ 314041 h 5502"/>
                <a:gd name="T40" fmla="*/ 1093290 w 5978"/>
                <a:gd name="T41" fmla="*/ 314041 h 5502"/>
                <a:gd name="T42" fmla="*/ 1243127 w 5978"/>
                <a:gd name="T43" fmla="*/ 157239 h 5502"/>
                <a:gd name="T44" fmla="*/ 727843 w 5978"/>
                <a:gd name="T45" fmla="*/ 0 h 5502"/>
                <a:gd name="T46" fmla="*/ 577571 w 5978"/>
                <a:gd name="T47" fmla="*/ 157239 h 5502"/>
                <a:gd name="T48" fmla="*/ 727843 w 5978"/>
                <a:gd name="T49" fmla="*/ 314041 h 5502"/>
                <a:gd name="T50" fmla="*/ 371980 w 5978"/>
                <a:gd name="T51" fmla="*/ 314041 h 5502"/>
                <a:gd name="T52" fmla="*/ 221707 w 5978"/>
                <a:gd name="T53" fmla="*/ 471716 h 5502"/>
                <a:gd name="T54" fmla="*/ 534013 w 5978"/>
                <a:gd name="T55" fmla="*/ 628954 h 5502"/>
                <a:gd name="T56" fmla="*/ 531400 w 5978"/>
                <a:gd name="T57" fmla="*/ 629390 h 5502"/>
                <a:gd name="T58" fmla="*/ 651183 w 5978"/>
                <a:gd name="T59" fmla="*/ 758317 h 5502"/>
                <a:gd name="T60" fmla="*/ 531400 w 5978"/>
                <a:gd name="T61" fmla="*/ 887243 h 5502"/>
                <a:gd name="T62" fmla="*/ 534013 w 5978"/>
                <a:gd name="T63" fmla="*/ 887243 h 5502"/>
                <a:gd name="T64" fmla="*/ 149837 w 5978"/>
                <a:gd name="T65" fmla="*/ 887243 h 5502"/>
                <a:gd name="T66" fmla="*/ 0 w 5978"/>
                <a:gd name="T67" fmla="*/ 1044918 h 5502"/>
                <a:gd name="T68" fmla="*/ 727843 w 5978"/>
                <a:gd name="T69" fmla="*/ 1202156 h 5502"/>
                <a:gd name="T70" fmla="*/ 577571 w 5978"/>
                <a:gd name="T71" fmla="*/ 1359395 h 5502"/>
                <a:gd name="T72" fmla="*/ 727843 w 5978"/>
                <a:gd name="T73" fmla="*/ 1517069 h 5502"/>
                <a:gd name="T74" fmla="*/ 1061928 w 5978"/>
                <a:gd name="T75" fmla="*/ 1517069 h 5502"/>
                <a:gd name="T76" fmla="*/ 1212201 w 5978"/>
                <a:gd name="T77" fmla="*/ 1641640 h 5502"/>
                <a:gd name="T78" fmla="*/ 848933 w 5978"/>
                <a:gd name="T79" fmla="*/ 1767082 h 5502"/>
                <a:gd name="T80" fmla="*/ 698660 w 5978"/>
                <a:gd name="T81" fmla="*/ 1924321 h 5502"/>
                <a:gd name="T82" fmla="*/ 848933 w 5978"/>
                <a:gd name="T83" fmla="*/ 2081124 h 5502"/>
                <a:gd name="T84" fmla="*/ 1801097 w 5978"/>
                <a:gd name="T85" fmla="*/ 2081124 h 5502"/>
                <a:gd name="T86" fmla="*/ 1651260 w 5978"/>
                <a:gd name="T87" fmla="*/ 2238362 h 5502"/>
                <a:gd name="T88" fmla="*/ 2220119 w 5978"/>
                <a:gd name="T89" fmla="*/ 2396036 h 5502"/>
                <a:gd name="T90" fmla="*/ 2369956 w 5978"/>
                <a:gd name="T91" fmla="*/ 2238362 h 5502"/>
                <a:gd name="T92" fmla="*/ 2220119 w 5978"/>
                <a:gd name="T93" fmla="*/ 2081124 h 5502"/>
                <a:gd name="T94" fmla="*/ 2453151 w 5978"/>
                <a:gd name="T95" fmla="*/ 2081124 h 5502"/>
                <a:gd name="T96" fmla="*/ 2603423 w 5978"/>
                <a:gd name="T97" fmla="*/ 1924321 h 5502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5978" h="5502">
                  <a:moveTo>
                    <a:pt x="5632" y="4057"/>
                  </a:moveTo>
                  <a:lnTo>
                    <a:pt x="4822" y="4057"/>
                  </a:lnTo>
                  <a:cubicBezTo>
                    <a:pt x="4632" y="4057"/>
                    <a:pt x="4478" y="3928"/>
                    <a:pt x="4478" y="3769"/>
                  </a:cubicBezTo>
                  <a:cubicBezTo>
                    <a:pt x="4478" y="3611"/>
                    <a:pt x="4632" y="3483"/>
                    <a:pt x="4822" y="3483"/>
                  </a:cubicBezTo>
                  <a:lnTo>
                    <a:pt x="5285" y="3483"/>
                  </a:lnTo>
                  <a:cubicBezTo>
                    <a:pt x="5476" y="3483"/>
                    <a:pt x="5630" y="3321"/>
                    <a:pt x="5630" y="3121"/>
                  </a:cubicBezTo>
                  <a:cubicBezTo>
                    <a:pt x="5630" y="2922"/>
                    <a:pt x="5476" y="2760"/>
                    <a:pt x="5285" y="2760"/>
                  </a:cubicBezTo>
                  <a:lnTo>
                    <a:pt x="5632" y="2760"/>
                  </a:lnTo>
                  <a:cubicBezTo>
                    <a:pt x="5823" y="2760"/>
                    <a:pt x="5977" y="2598"/>
                    <a:pt x="5977" y="2399"/>
                  </a:cubicBezTo>
                  <a:cubicBezTo>
                    <a:pt x="5977" y="2199"/>
                    <a:pt x="5823" y="2037"/>
                    <a:pt x="5632" y="2037"/>
                  </a:cubicBezTo>
                  <a:lnTo>
                    <a:pt x="4671" y="2037"/>
                  </a:lnTo>
                  <a:cubicBezTo>
                    <a:pt x="4480" y="2037"/>
                    <a:pt x="4326" y="2199"/>
                    <a:pt x="4326" y="2399"/>
                  </a:cubicBezTo>
                  <a:cubicBezTo>
                    <a:pt x="4326" y="2598"/>
                    <a:pt x="4480" y="2760"/>
                    <a:pt x="4671" y="2760"/>
                  </a:cubicBezTo>
                  <a:lnTo>
                    <a:pt x="3096" y="2760"/>
                  </a:lnTo>
                  <a:cubicBezTo>
                    <a:pt x="3285" y="2760"/>
                    <a:pt x="3441" y="2598"/>
                    <a:pt x="3441" y="2399"/>
                  </a:cubicBezTo>
                  <a:cubicBezTo>
                    <a:pt x="3441" y="2199"/>
                    <a:pt x="3285" y="2037"/>
                    <a:pt x="3096" y="2037"/>
                  </a:cubicBezTo>
                  <a:lnTo>
                    <a:pt x="2189" y="2037"/>
                  </a:lnTo>
                  <a:cubicBezTo>
                    <a:pt x="2195" y="2037"/>
                    <a:pt x="2204" y="2037"/>
                    <a:pt x="2211" y="2036"/>
                  </a:cubicBezTo>
                  <a:cubicBezTo>
                    <a:pt x="2066" y="2023"/>
                    <a:pt x="1951" y="1896"/>
                    <a:pt x="1951" y="1741"/>
                  </a:cubicBezTo>
                  <a:cubicBezTo>
                    <a:pt x="1951" y="1585"/>
                    <a:pt x="2066" y="1458"/>
                    <a:pt x="2211" y="1446"/>
                  </a:cubicBezTo>
                  <a:cubicBezTo>
                    <a:pt x="2204" y="1445"/>
                    <a:pt x="2195" y="1444"/>
                    <a:pt x="2189" y="1444"/>
                  </a:cubicBezTo>
                  <a:lnTo>
                    <a:pt x="2808" y="1444"/>
                  </a:lnTo>
                  <a:cubicBezTo>
                    <a:pt x="2998" y="1444"/>
                    <a:pt x="3153" y="1282"/>
                    <a:pt x="3153" y="1083"/>
                  </a:cubicBezTo>
                  <a:cubicBezTo>
                    <a:pt x="3153" y="884"/>
                    <a:pt x="2998" y="721"/>
                    <a:pt x="2808" y="721"/>
                  </a:cubicBezTo>
                  <a:lnTo>
                    <a:pt x="2510" y="721"/>
                  </a:lnTo>
                  <a:cubicBezTo>
                    <a:pt x="2700" y="721"/>
                    <a:pt x="2854" y="561"/>
                    <a:pt x="2854" y="361"/>
                  </a:cubicBezTo>
                  <a:cubicBezTo>
                    <a:pt x="2854" y="162"/>
                    <a:pt x="2700" y="0"/>
                    <a:pt x="2510" y="0"/>
                  </a:cubicBezTo>
                  <a:lnTo>
                    <a:pt x="1671" y="0"/>
                  </a:lnTo>
                  <a:cubicBezTo>
                    <a:pt x="1481" y="0"/>
                    <a:pt x="1326" y="162"/>
                    <a:pt x="1326" y="361"/>
                  </a:cubicBezTo>
                  <a:cubicBezTo>
                    <a:pt x="1326" y="561"/>
                    <a:pt x="1481" y="721"/>
                    <a:pt x="1671" y="721"/>
                  </a:cubicBezTo>
                  <a:lnTo>
                    <a:pt x="854" y="721"/>
                  </a:lnTo>
                  <a:cubicBezTo>
                    <a:pt x="663" y="721"/>
                    <a:pt x="509" y="884"/>
                    <a:pt x="509" y="1083"/>
                  </a:cubicBezTo>
                  <a:cubicBezTo>
                    <a:pt x="509" y="1282"/>
                    <a:pt x="663" y="1444"/>
                    <a:pt x="854" y="1444"/>
                  </a:cubicBezTo>
                  <a:lnTo>
                    <a:pt x="1226" y="1444"/>
                  </a:lnTo>
                  <a:cubicBezTo>
                    <a:pt x="1224" y="1444"/>
                    <a:pt x="1222" y="1444"/>
                    <a:pt x="1220" y="1445"/>
                  </a:cubicBezTo>
                  <a:cubicBezTo>
                    <a:pt x="1373" y="1449"/>
                    <a:pt x="1495" y="1580"/>
                    <a:pt x="1495" y="1741"/>
                  </a:cubicBezTo>
                  <a:cubicBezTo>
                    <a:pt x="1495" y="1902"/>
                    <a:pt x="1373" y="2033"/>
                    <a:pt x="1220" y="2037"/>
                  </a:cubicBezTo>
                  <a:cubicBezTo>
                    <a:pt x="1222" y="2037"/>
                    <a:pt x="1224" y="2037"/>
                    <a:pt x="1226" y="2037"/>
                  </a:cubicBezTo>
                  <a:lnTo>
                    <a:pt x="344" y="2037"/>
                  </a:lnTo>
                  <a:cubicBezTo>
                    <a:pt x="154" y="2037"/>
                    <a:pt x="0" y="2199"/>
                    <a:pt x="0" y="2399"/>
                  </a:cubicBezTo>
                  <a:cubicBezTo>
                    <a:pt x="0" y="2598"/>
                    <a:pt x="154" y="2760"/>
                    <a:pt x="344" y="2760"/>
                  </a:cubicBezTo>
                  <a:lnTo>
                    <a:pt x="1671" y="2760"/>
                  </a:lnTo>
                  <a:cubicBezTo>
                    <a:pt x="1481" y="2760"/>
                    <a:pt x="1326" y="2922"/>
                    <a:pt x="1326" y="3121"/>
                  </a:cubicBezTo>
                  <a:cubicBezTo>
                    <a:pt x="1326" y="3321"/>
                    <a:pt x="1481" y="3483"/>
                    <a:pt x="1671" y="3483"/>
                  </a:cubicBezTo>
                  <a:lnTo>
                    <a:pt x="2438" y="3483"/>
                  </a:lnTo>
                  <a:cubicBezTo>
                    <a:pt x="2629" y="3483"/>
                    <a:pt x="2783" y="3611"/>
                    <a:pt x="2783" y="3769"/>
                  </a:cubicBezTo>
                  <a:cubicBezTo>
                    <a:pt x="2783" y="3928"/>
                    <a:pt x="2629" y="4057"/>
                    <a:pt x="2438" y="4057"/>
                  </a:cubicBezTo>
                  <a:lnTo>
                    <a:pt x="1949" y="4057"/>
                  </a:lnTo>
                  <a:cubicBezTo>
                    <a:pt x="1758" y="4057"/>
                    <a:pt x="1604" y="4218"/>
                    <a:pt x="1604" y="4418"/>
                  </a:cubicBezTo>
                  <a:cubicBezTo>
                    <a:pt x="1604" y="4616"/>
                    <a:pt x="1758" y="4778"/>
                    <a:pt x="1949" y="4778"/>
                  </a:cubicBezTo>
                  <a:lnTo>
                    <a:pt x="4135" y="4778"/>
                  </a:lnTo>
                  <a:cubicBezTo>
                    <a:pt x="3945" y="4778"/>
                    <a:pt x="3791" y="4940"/>
                    <a:pt x="3791" y="5139"/>
                  </a:cubicBezTo>
                  <a:cubicBezTo>
                    <a:pt x="3791" y="5339"/>
                    <a:pt x="3945" y="5501"/>
                    <a:pt x="4135" y="5501"/>
                  </a:cubicBezTo>
                  <a:lnTo>
                    <a:pt x="5097" y="5501"/>
                  </a:lnTo>
                  <a:cubicBezTo>
                    <a:pt x="5287" y="5501"/>
                    <a:pt x="5441" y="5339"/>
                    <a:pt x="5441" y="5139"/>
                  </a:cubicBezTo>
                  <a:cubicBezTo>
                    <a:pt x="5441" y="4940"/>
                    <a:pt x="5287" y="4778"/>
                    <a:pt x="5097" y="4778"/>
                  </a:cubicBezTo>
                  <a:lnTo>
                    <a:pt x="5632" y="4778"/>
                  </a:lnTo>
                  <a:cubicBezTo>
                    <a:pt x="5823" y="4778"/>
                    <a:pt x="5977" y="4616"/>
                    <a:pt x="5977" y="4418"/>
                  </a:cubicBezTo>
                  <a:cubicBezTo>
                    <a:pt x="5977" y="4218"/>
                    <a:pt x="5823" y="4057"/>
                    <a:pt x="5632" y="4057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dirty="0"/>
            </a:p>
          </p:txBody>
        </p:sp>
        <p:sp>
          <p:nvSpPr>
            <p:cNvPr id="218" name="Freeform 167">
              <a:extLst>
                <a:ext uri="{FF2B5EF4-FFF2-40B4-BE49-F238E27FC236}">
                  <a16:creationId xmlns:a16="http://schemas.microsoft.com/office/drawing/2014/main" id="{ECE789C9-BAA2-A747-99C0-FBCBFBC36C0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291567" y="127893"/>
              <a:ext cx="531111" cy="337583"/>
            </a:xfrm>
            <a:custGeom>
              <a:avLst/>
              <a:gdLst>
                <a:gd name="T0" fmla="*/ 338265 w 1138"/>
                <a:gd name="T1" fmla="*/ 0 h 722"/>
                <a:gd name="T2" fmla="*/ 157160 w 1138"/>
                <a:gd name="T3" fmla="*/ 0 h 722"/>
                <a:gd name="T4" fmla="*/ 157160 w 1138"/>
                <a:gd name="T5" fmla="*/ 0 h 722"/>
                <a:gd name="T6" fmla="*/ 0 w 1138"/>
                <a:gd name="T7" fmla="*/ 157461 h 722"/>
                <a:gd name="T8" fmla="*/ 0 w 1138"/>
                <a:gd name="T9" fmla="*/ 157461 h 722"/>
                <a:gd name="T10" fmla="*/ 157160 w 1138"/>
                <a:gd name="T11" fmla="*/ 314485 h 722"/>
                <a:gd name="T12" fmla="*/ 338265 w 1138"/>
                <a:gd name="T13" fmla="*/ 314485 h 722"/>
                <a:gd name="T14" fmla="*/ 338265 w 1138"/>
                <a:gd name="T15" fmla="*/ 314485 h 722"/>
                <a:gd name="T16" fmla="*/ 494990 w 1138"/>
                <a:gd name="T17" fmla="*/ 157461 h 722"/>
                <a:gd name="T18" fmla="*/ 494990 w 1138"/>
                <a:gd name="T19" fmla="*/ 157461 h 722"/>
                <a:gd name="T20" fmla="*/ 338265 w 1138"/>
                <a:gd name="T21" fmla="*/ 0 h 722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138" h="722">
                  <a:moveTo>
                    <a:pt x="777" y="0"/>
                  </a:moveTo>
                  <a:lnTo>
                    <a:pt x="361" y="0"/>
                  </a:lnTo>
                  <a:cubicBezTo>
                    <a:pt x="162" y="0"/>
                    <a:pt x="0" y="161"/>
                    <a:pt x="0" y="361"/>
                  </a:cubicBezTo>
                  <a:cubicBezTo>
                    <a:pt x="0" y="559"/>
                    <a:pt x="162" y="721"/>
                    <a:pt x="361" y="721"/>
                  </a:cubicBezTo>
                  <a:lnTo>
                    <a:pt x="777" y="721"/>
                  </a:lnTo>
                  <a:cubicBezTo>
                    <a:pt x="976" y="721"/>
                    <a:pt x="1137" y="559"/>
                    <a:pt x="1137" y="361"/>
                  </a:cubicBezTo>
                  <a:cubicBezTo>
                    <a:pt x="1137" y="161"/>
                    <a:pt x="976" y="0"/>
                    <a:pt x="777" y="0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19" name="Freeform 168">
              <a:extLst>
                <a:ext uri="{FF2B5EF4-FFF2-40B4-BE49-F238E27FC236}">
                  <a16:creationId xmlns:a16="http://schemas.microsoft.com/office/drawing/2014/main" id="{405EF0C7-084A-8B44-B978-82797133414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266401" y="1010267"/>
              <a:ext cx="80283" cy="82337"/>
            </a:xfrm>
            <a:custGeom>
              <a:avLst/>
              <a:gdLst>
                <a:gd name="T0" fmla="*/ 74456 w 173"/>
                <a:gd name="T1" fmla="*/ 38186 h 175"/>
                <a:gd name="T2" fmla="*/ 74456 w 173"/>
                <a:gd name="T3" fmla="*/ 38186 h 175"/>
                <a:gd name="T4" fmla="*/ 37228 w 173"/>
                <a:gd name="T5" fmla="*/ 76371 h 175"/>
                <a:gd name="T6" fmla="*/ 37228 w 173"/>
                <a:gd name="T7" fmla="*/ 76371 h 175"/>
                <a:gd name="T8" fmla="*/ 0 w 173"/>
                <a:gd name="T9" fmla="*/ 38186 h 175"/>
                <a:gd name="T10" fmla="*/ 0 w 173"/>
                <a:gd name="T11" fmla="*/ 38186 h 175"/>
                <a:gd name="T12" fmla="*/ 37228 w 173"/>
                <a:gd name="T13" fmla="*/ 0 h 175"/>
                <a:gd name="T14" fmla="*/ 37228 w 173"/>
                <a:gd name="T15" fmla="*/ 0 h 175"/>
                <a:gd name="T16" fmla="*/ 74456 w 173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5">
                  <a:moveTo>
                    <a:pt x="172" y="87"/>
                  </a:moveTo>
                  <a:lnTo>
                    <a:pt x="172" y="87"/>
                  </a:lnTo>
                  <a:cubicBezTo>
                    <a:pt x="172" y="135"/>
                    <a:pt x="134" y="174"/>
                    <a:pt x="86" y="174"/>
                  </a:cubicBezTo>
                  <a:cubicBezTo>
                    <a:pt x="39" y="174"/>
                    <a:pt x="0" y="135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2" y="39"/>
                    <a:pt x="172" y="8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20" name="Freeform 169">
              <a:extLst>
                <a:ext uri="{FF2B5EF4-FFF2-40B4-BE49-F238E27FC236}">
                  <a16:creationId xmlns:a16="http://schemas.microsoft.com/office/drawing/2014/main" id="{B62AE355-5B40-5749-AC0C-D01D09BD85B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451673" y="241107"/>
              <a:ext cx="82343" cy="80278"/>
            </a:xfrm>
            <a:custGeom>
              <a:avLst/>
              <a:gdLst>
                <a:gd name="T0" fmla="*/ 76371 w 175"/>
                <a:gd name="T1" fmla="*/ 37014 h 174"/>
                <a:gd name="T2" fmla="*/ 76371 w 175"/>
                <a:gd name="T3" fmla="*/ 37014 h 174"/>
                <a:gd name="T4" fmla="*/ 38186 w 175"/>
                <a:gd name="T5" fmla="*/ 74459 h 174"/>
                <a:gd name="T6" fmla="*/ 38186 w 175"/>
                <a:gd name="T7" fmla="*/ 74459 h 174"/>
                <a:gd name="T8" fmla="*/ 0 w 175"/>
                <a:gd name="T9" fmla="*/ 37014 h 174"/>
                <a:gd name="T10" fmla="*/ 0 w 175"/>
                <a:gd name="T11" fmla="*/ 37014 h 174"/>
                <a:gd name="T12" fmla="*/ 38186 w 175"/>
                <a:gd name="T13" fmla="*/ 0 h 174"/>
                <a:gd name="T14" fmla="*/ 38186 w 175"/>
                <a:gd name="T15" fmla="*/ 0 h 174"/>
                <a:gd name="T16" fmla="*/ 76371 w 175"/>
                <a:gd name="T17" fmla="*/ 37014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4">
                  <a:moveTo>
                    <a:pt x="174" y="86"/>
                  </a:moveTo>
                  <a:lnTo>
                    <a:pt x="174" y="86"/>
                  </a:lnTo>
                  <a:cubicBezTo>
                    <a:pt x="174" y="133"/>
                    <a:pt x="135" y="173"/>
                    <a:pt x="87" y="173"/>
                  </a:cubicBezTo>
                  <a:cubicBezTo>
                    <a:pt x="39" y="173"/>
                    <a:pt x="0" y="133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21" name="Freeform 170">
              <a:extLst>
                <a:ext uri="{FF2B5EF4-FFF2-40B4-BE49-F238E27FC236}">
                  <a16:creationId xmlns:a16="http://schemas.microsoft.com/office/drawing/2014/main" id="{508C53B3-74F3-104F-AB57-61192D36BCE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228884" y="1092604"/>
              <a:ext cx="82343" cy="80278"/>
            </a:xfrm>
            <a:custGeom>
              <a:avLst/>
              <a:gdLst>
                <a:gd name="T0" fmla="*/ 76371 w 175"/>
                <a:gd name="T1" fmla="*/ 37228 h 173"/>
                <a:gd name="T2" fmla="*/ 76371 w 175"/>
                <a:gd name="T3" fmla="*/ 37228 h 173"/>
                <a:gd name="T4" fmla="*/ 38186 w 175"/>
                <a:gd name="T5" fmla="*/ 74456 h 173"/>
                <a:gd name="T6" fmla="*/ 38186 w 175"/>
                <a:gd name="T7" fmla="*/ 74456 h 173"/>
                <a:gd name="T8" fmla="*/ 0 w 175"/>
                <a:gd name="T9" fmla="*/ 37228 h 173"/>
                <a:gd name="T10" fmla="*/ 0 w 175"/>
                <a:gd name="T11" fmla="*/ 37228 h 173"/>
                <a:gd name="T12" fmla="*/ 38186 w 175"/>
                <a:gd name="T13" fmla="*/ 0 h 173"/>
                <a:gd name="T14" fmla="*/ 38186 w 175"/>
                <a:gd name="T15" fmla="*/ 0 h 173"/>
                <a:gd name="T16" fmla="*/ 76371 w 175"/>
                <a:gd name="T17" fmla="*/ 37228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3">
                  <a:moveTo>
                    <a:pt x="174" y="86"/>
                  </a:moveTo>
                  <a:lnTo>
                    <a:pt x="174" y="86"/>
                  </a:lnTo>
                  <a:cubicBezTo>
                    <a:pt x="174" y="134"/>
                    <a:pt x="135" y="172"/>
                    <a:pt x="87" y="172"/>
                  </a:cubicBezTo>
                  <a:cubicBezTo>
                    <a:pt x="39" y="172"/>
                    <a:pt x="0" y="134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22" name="Freeform 171">
              <a:extLst>
                <a:ext uri="{FF2B5EF4-FFF2-40B4-BE49-F238E27FC236}">
                  <a16:creationId xmlns:a16="http://schemas.microsoft.com/office/drawing/2014/main" id="{206249F4-ED42-B441-B5B5-FFD6A293CED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530362" y="1615447"/>
              <a:ext cx="80283" cy="80278"/>
            </a:xfrm>
            <a:custGeom>
              <a:avLst/>
              <a:gdLst>
                <a:gd name="T0" fmla="*/ 74456 w 173"/>
                <a:gd name="T1" fmla="*/ 37661 h 173"/>
                <a:gd name="T2" fmla="*/ 74456 w 173"/>
                <a:gd name="T3" fmla="*/ 37661 h 173"/>
                <a:gd name="T4" fmla="*/ 36795 w 173"/>
                <a:gd name="T5" fmla="*/ 74456 h 173"/>
                <a:gd name="T6" fmla="*/ 36795 w 173"/>
                <a:gd name="T7" fmla="*/ 74456 h 173"/>
                <a:gd name="T8" fmla="*/ 0 w 173"/>
                <a:gd name="T9" fmla="*/ 37661 h 173"/>
                <a:gd name="T10" fmla="*/ 0 w 173"/>
                <a:gd name="T11" fmla="*/ 37661 h 173"/>
                <a:gd name="T12" fmla="*/ 36795 w 173"/>
                <a:gd name="T13" fmla="*/ 0 h 173"/>
                <a:gd name="T14" fmla="*/ 36795 w 173"/>
                <a:gd name="T15" fmla="*/ 0 h 173"/>
                <a:gd name="T16" fmla="*/ 74456 w 173"/>
                <a:gd name="T17" fmla="*/ 37661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3">
                  <a:moveTo>
                    <a:pt x="172" y="87"/>
                  </a:moveTo>
                  <a:lnTo>
                    <a:pt x="172" y="87"/>
                  </a:lnTo>
                  <a:cubicBezTo>
                    <a:pt x="172" y="134"/>
                    <a:pt x="133" y="172"/>
                    <a:pt x="85" y="172"/>
                  </a:cubicBezTo>
                  <a:cubicBezTo>
                    <a:pt x="39" y="172"/>
                    <a:pt x="0" y="134"/>
                    <a:pt x="0" y="87"/>
                  </a:cubicBezTo>
                  <a:cubicBezTo>
                    <a:pt x="0" y="39"/>
                    <a:pt x="39" y="0"/>
                    <a:pt x="85" y="0"/>
                  </a:cubicBezTo>
                  <a:cubicBezTo>
                    <a:pt x="133" y="0"/>
                    <a:pt x="172" y="39"/>
                    <a:pt x="172" y="8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23" name="Freeform 172">
              <a:extLst>
                <a:ext uri="{FF2B5EF4-FFF2-40B4-BE49-F238E27FC236}">
                  <a16:creationId xmlns:a16="http://schemas.microsoft.com/office/drawing/2014/main" id="{FC6D1D2C-52E3-1844-BB17-F6F130F6B55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487131" y="835993"/>
              <a:ext cx="82343" cy="80279"/>
            </a:xfrm>
            <a:custGeom>
              <a:avLst/>
              <a:gdLst>
                <a:gd name="T0" fmla="*/ 76371 w 175"/>
                <a:gd name="T1" fmla="*/ 37445 h 174"/>
                <a:gd name="T2" fmla="*/ 76371 w 175"/>
                <a:gd name="T3" fmla="*/ 37445 h 174"/>
                <a:gd name="T4" fmla="*/ 38186 w 175"/>
                <a:gd name="T5" fmla="*/ 74460 h 174"/>
                <a:gd name="T6" fmla="*/ 38186 w 175"/>
                <a:gd name="T7" fmla="*/ 74460 h 174"/>
                <a:gd name="T8" fmla="*/ 0 w 175"/>
                <a:gd name="T9" fmla="*/ 37445 h 174"/>
                <a:gd name="T10" fmla="*/ 0 w 175"/>
                <a:gd name="T11" fmla="*/ 37445 h 174"/>
                <a:gd name="T12" fmla="*/ 38186 w 175"/>
                <a:gd name="T13" fmla="*/ 0 h 174"/>
                <a:gd name="T14" fmla="*/ 38186 w 175"/>
                <a:gd name="T15" fmla="*/ 0 h 174"/>
                <a:gd name="T16" fmla="*/ 76371 w 175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4">
                  <a:moveTo>
                    <a:pt x="174" y="87"/>
                  </a:moveTo>
                  <a:lnTo>
                    <a:pt x="174" y="87"/>
                  </a:lnTo>
                  <a:cubicBezTo>
                    <a:pt x="174" y="135"/>
                    <a:pt x="135" y="173"/>
                    <a:pt x="87" y="173"/>
                  </a:cubicBezTo>
                  <a:cubicBezTo>
                    <a:pt x="39" y="173"/>
                    <a:pt x="0" y="135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24" name="Freeform 173">
              <a:extLst>
                <a:ext uri="{FF2B5EF4-FFF2-40B4-BE49-F238E27FC236}">
                  <a16:creationId xmlns:a16="http://schemas.microsoft.com/office/drawing/2014/main" id="{651573CD-251E-4043-ADE8-1DCC3588C27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291568" y="-104710"/>
              <a:ext cx="80283" cy="80278"/>
            </a:xfrm>
            <a:custGeom>
              <a:avLst/>
              <a:gdLst>
                <a:gd name="T0" fmla="*/ 74459 w 174"/>
                <a:gd name="T1" fmla="*/ 37445 h 174"/>
                <a:gd name="T2" fmla="*/ 74459 w 174"/>
                <a:gd name="T3" fmla="*/ 37445 h 174"/>
                <a:gd name="T4" fmla="*/ 37445 w 174"/>
                <a:gd name="T5" fmla="*/ 74459 h 174"/>
                <a:gd name="T6" fmla="*/ 37445 w 174"/>
                <a:gd name="T7" fmla="*/ 74459 h 174"/>
                <a:gd name="T8" fmla="*/ 0 w 174"/>
                <a:gd name="T9" fmla="*/ 37445 h 174"/>
                <a:gd name="T10" fmla="*/ 0 w 174"/>
                <a:gd name="T11" fmla="*/ 37445 h 174"/>
                <a:gd name="T12" fmla="*/ 37445 w 174"/>
                <a:gd name="T13" fmla="*/ 0 h 174"/>
                <a:gd name="T14" fmla="*/ 37445 w 174"/>
                <a:gd name="T15" fmla="*/ 0 h 174"/>
                <a:gd name="T16" fmla="*/ 74459 w 174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4">
                  <a:moveTo>
                    <a:pt x="173" y="87"/>
                  </a:moveTo>
                  <a:lnTo>
                    <a:pt x="173" y="87"/>
                  </a:lnTo>
                  <a:cubicBezTo>
                    <a:pt x="173" y="135"/>
                    <a:pt x="135" y="173"/>
                    <a:pt x="87" y="173"/>
                  </a:cubicBezTo>
                  <a:cubicBezTo>
                    <a:pt x="40" y="173"/>
                    <a:pt x="0" y="135"/>
                    <a:pt x="0" y="87"/>
                  </a:cubicBezTo>
                  <a:cubicBezTo>
                    <a:pt x="0" y="38"/>
                    <a:pt x="40" y="0"/>
                    <a:pt x="87" y="0"/>
                  </a:cubicBezTo>
                  <a:cubicBezTo>
                    <a:pt x="135" y="0"/>
                    <a:pt x="173" y="38"/>
                    <a:pt x="173" y="8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25" name="Freeform 174">
              <a:extLst>
                <a:ext uri="{FF2B5EF4-FFF2-40B4-BE49-F238E27FC236}">
                  <a16:creationId xmlns:a16="http://schemas.microsoft.com/office/drawing/2014/main" id="{EB66774C-94DD-B34F-96C8-64404E0E52E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426970" y="1225039"/>
              <a:ext cx="49406" cy="49402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2"/>
                    <a:pt x="81" y="104"/>
                    <a:pt x="52" y="104"/>
                  </a:cubicBezTo>
                  <a:cubicBezTo>
                    <a:pt x="24" y="104"/>
                    <a:pt x="0" y="82"/>
                    <a:pt x="0" y="52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1" y="0"/>
                    <a:pt x="105" y="24"/>
                    <a:pt x="105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26" name="Freeform 175">
              <a:extLst>
                <a:ext uri="{FF2B5EF4-FFF2-40B4-BE49-F238E27FC236}">
                  <a16:creationId xmlns:a16="http://schemas.microsoft.com/office/drawing/2014/main" id="{712FCBC1-5B67-B04C-B27A-F33FC4A8C00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758398" y="1417837"/>
              <a:ext cx="49406" cy="49402"/>
            </a:xfrm>
            <a:custGeom>
              <a:avLst/>
              <a:gdLst>
                <a:gd name="T0" fmla="*/ 45655 w 107"/>
                <a:gd name="T1" fmla="*/ 22397 h 107"/>
                <a:gd name="T2" fmla="*/ 45655 w 107"/>
                <a:gd name="T3" fmla="*/ 22397 h 107"/>
                <a:gd name="T4" fmla="*/ 22828 w 107"/>
                <a:gd name="T5" fmla="*/ 45655 h 107"/>
                <a:gd name="T6" fmla="*/ 22828 w 107"/>
                <a:gd name="T7" fmla="*/ 45655 h 107"/>
                <a:gd name="T8" fmla="*/ 0 w 107"/>
                <a:gd name="T9" fmla="*/ 22397 h 107"/>
                <a:gd name="T10" fmla="*/ 0 w 107"/>
                <a:gd name="T11" fmla="*/ 22397 h 107"/>
                <a:gd name="T12" fmla="*/ 22828 w 107"/>
                <a:gd name="T13" fmla="*/ 0 h 107"/>
                <a:gd name="T14" fmla="*/ 22828 w 107"/>
                <a:gd name="T15" fmla="*/ 0 h 107"/>
                <a:gd name="T16" fmla="*/ 45655 w 107"/>
                <a:gd name="T17" fmla="*/ 22397 h 10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7" h="107">
                  <a:moveTo>
                    <a:pt x="106" y="52"/>
                  </a:moveTo>
                  <a:lnTo>
                    <a:pt x="106" y="52"/>
                  </a:lnTo>
                  <a:cubicBezTo>
                    <a:pt x="106" y="82"/>
                    <a:pt x="82" y="106"/>
                    <a:pt x="53" y="106"/>
                  </a:cubicBezTo>
                  <a:cubicBezTo>
                    <a:pt x="24" y="106"/>
                    <a:pt x="0" y="8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27" name="Freeform 176">
              <a:extLst>
                <a:ext uri="{FF2B5EF4-FFF2-40B4-BE49-F238E27FC236}">
                  <a16:creationId xmlns:a16="http://schemas.microsoft.com/office/drawing/2014/main" id="{601E9BF8-84AE-FB4C-9F70-7CE6EF720B8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408905" y="1767770"/>
              <a:ext cx="49406" cy="49402"/>
            </a:xfrm>
            <a:custGeom>
              <a:avLst/>
              <a:gdLst>
                <a:gd name="T0" fmla="*/ 45651 w 106"/>
                <a:gd name="T1" fmla="*/ 23258 h 107"/>
                <a:gd name="T2" fmla="*/ 45651 w 106"/>
                <a:gd name="T3" fmla="*/ 23258 h 107"/>
                <a:gd name="T4" fmla="*/ 22608 w 106"/>
                <a:gd name="T5" fmla="*/ 45655 h 107"/>
                <a:gd name="T6" fmla="*/ 22608 w 106"/>
                <a:gd name="T7" fmla="*/ 45655 h 107"/>
                <a:gd name="T8" fmla="*/ 0 w 106"/>
                <a:gd name="T9" fmla="*/ 23258 h 107"/>
                <a:gd name="T10" fmla="*/ 0 w 106"/>
                <a:gd name="T11" fmla="*/ 23258 h 107"/>
                <a:gd name="T12" fmla="*/ 22608 w 106"/>
                <a:gd name="T13" fmla="*/ 0 h 107"/>
                <a:gd name="T14" fmla="*/ 22608 w 106"/>
                <a:gd name="T15" fmla="*/ 0 h 107"/>
                <a:gd name="T16" fmla="*/ 45651 w 106"/>
                <a:gd name="T17" fmla="*/ 23258 h 10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7">
                  <a:moveTo>
                    <a:pt x="105" y="54"/>
                  </a:moveTo>
                  <a:lnTo>
                    <a:pt x="105" y="54"/>
                  </a:lnTo>
                  <a:cubicBezTo>
                    <a:pt x="105" y="82"/>
                    <a:pt x="81" y="106"/>
                    <a:pt x="52" y="106"/>
                  </a:cubicBezTo>
                  <a:cubicBezTo>
                    <a:pt x="23" y="106"/>
                    <a:pt x="0" y="82"/>
                    <a:pt x="0" y="54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5" y="23"/>
                    <a:pt x="105" y="54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28" name="Freeform 177">
              <a:extLst>
                <a:ext uri="{FF2B5EF4-FFF2-40B4-BE49-F238E27FC236}">
                  <a16:creationId xmlns:a16="http://schemas.microsoft.com/office/drawing/2014/main" id="{2030BA92-698A-314E-9F81-2BB9936D20C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408905" y="759832"/>
              <a:ext cx="49406" cy="49402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1" y="104"/>
                    <a:pt x="52" y="104"/>
                  </a:cubicBezTo>
                  <a:cubicBezTo>
                    <a:pt x="23" y="104"/>
                    <a:pt x="0" y="81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5" y="23"/>
                    <a:pt x="105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29" name="Freeform 178">
              <a:extLst>
                <a:ext uri="{FF2B5EF4-FFF2-40B4-BE49-F238E27FC236}">
                  <a16:creationId xmlns:a16="http://schemas.microsoft.com/office/drawing/2014/main" id="{93CBCE48-BAD7-DE40-BBB4-B825A8A821F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840278" y="784533"/>
              <a:ext cx="49406" cy="49402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2"/>
                    <a:pt x="81" y="105"/>
                    <a:pt x="52" y="105"/>
                  </a:cubicBezTo>
                  <a:cubicBezTo>
                    <a:pt x="23" y="105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81" y="0"/>
                    <a:pt x="104" y="24"/>
                    <a:pt x="104" y="53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30" name="Freeform 179">
              <a:extLst>
                <a:ext uri="{FF2B5EF4-FFF2-40B4-BE49-F238E27FC236}">
                  <a16:creationId xmlns:a16="http://schemas.microsoft.com/office/drawing/2014/main" id="{50AB9ECC-9DF7-1141-934A-8F021FE44A2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616358" y="360497"/>
              <a:ext cx="49406" cy="49402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1"/>
                    <a:pt x="82" y="104"/>
                    <a:pt x="52" y="104"/>
                  </a:cubicBezTo>
                  <a:cubicBezTo>
                    <a:pt x="24" y="104"/>
                    <a:pt x="0" y="81"/>
                    <a:pt x="0" y="52"/>
                  </a:cubicBezTo>
                  <a:cubicBezTo>
                    <a:pt x="0" y="23"/>
                    <a:pt x="24" y="0"/>
                    <a:pt x="52" y="0"/>
                  </a:cubicBezTo>
                  <a:cubicBezTo>
                    <a:pt x="82" y="0"/>
                    <a:pt x="104" y="23"/>
                    <a:pt x="104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31" name="Freeform 180">
              <a:extLst>
                <a:ext uri="{FF2B5EF4-FFF2-40B4-BE49-F238E27FC236}">
                  <a16:creationId xmlns:a16="http://schemas.microsoft.com/office/drawing/2014/main" id="{F081ED0F-FB69-1744-86B1-F4D8D11841B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266865" y="-207631"/>
              <a:ext cx="49406" cy="49402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0"/>
                    <a:pt x="81" y="104"/>
                    <a:pt x="52" y="104"/>
                  </a:cubicBezTo>
                  <a:cubicBezTo>
                    <a:pt x="24" y="104"/>
                    <a:pt x="0" y="80"/>
                    <a:pt x="0" y="52"/>
                  </a:cubicBezTo>
                  <a:cubicBezTo>
                    <a:pt x="0" y="22"/>
                    <a:pt x="24" y="0"/>
                    <a:pt x="52" y="0"/>
                  </a:cubicBezTo>
                  <a:cubicBezTo>
                    <a:pt x="81" y="0"/>
                    <a:pt x="104" y="22"/>
                    <a:pt x="104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32" name="Freeform 181">
              <a:extLst>
                <a:ext uri="{FF2B5EF4-FFF2-40B4-BE49-F238E27FC236}">
                  <a16:creationId xmlns:a16="http://schemas.microsoft.com/office/drawing/2014/main" id="{476041B8-7059-684F-9DFE-77963239DD6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408905" y="-207631"/>
              <a:ext cx="49406" cy="49402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1" y="104"/>
                    <a:pt x="52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2"/>
                    <a:pt x="23" y="0"/>
                    <a:pt x="52" y="0"/>
                  </a:cubicBezTo>
                  <a:cubicBezTo>
                    <a:pt x="81" y="0"/>
                    <a:pt x="105" y="22"/>
                    <a:pt x="105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33" name="Freeform 182">
              <a:extLst>
                <a:ext uri="{FF2B5EF4-FFF2-40B4-BE49-F238E27FC236}">
                  <a16:creationId xmlns:a16="http://schemas.microsoft.com/office/drawing/2014/main" id="{C27BB55B-770E-E24B-84CA-E48E83AD039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683825" y="1749006"/>
              <a:ext cx="662859" cy="279947"/>
            </a:xfrm>
            <a:custGeom>
              <a:avLst/>
              <a:gdLst>
                <a:gd name="T0" fmla="*/ 487598 w 1419"/>
                <a:gd name="T1" fmla="*/ 260719 h 601"/>
                <a:gd name="T2" fmla="*/ 130288 w 1419"/>
                <a:gd name="T3" fmla="*/ 260719 h 601"/>
                <a:gd name="T4" fmla="*/ 130288 w 1419"/>
                <a:gd name="T5" fmla="*/ 260719 h 601"/>
                <a:gd name="T6" fmla="*/ 0 w 1419"/>
                <a:gd name="T7" fmla="*/ 130794 h 601"/>
                <a:gd name="T8" fmla="*/ 0 w 1419"/>
                <a:gd name="T9" fmla="*/ 130794 h 601"/>
                <a:gd name="T10" fmla="*/ 130288 w 1419"/>
                <a:gd name="T11" fmla="*/ 0 h 601"/>
                <a:gd name="T12" fmla="*/ 487598 w 1419"/>
                <a:gd name="T13" fmla="*/ 0 h 601"/>
                <a:gd name="T14" fmla="*/ 487598 w 1419"/>
                <a:gd name="T15" fmla="*/ 0 h 601"/>
                <a:gd name="T16" fmla="*/ 617885 w 1419"/>
                <a:gd name="T17" fmla="*/ 130794 h 601"/>
                <a:gd name="T18" fmla="*/ 617885 w 1419"/>
                <a:gd name="T19" fmla="*/ 130794 h 601"/>
                <a:gd name="T20" fmla="*/ 487598 w 1419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419" h="601">
                  <a:moveTo>
                    <a:pt x="1119" y="600"/>
                  </a:moveTo>
                  <a:lnTo>
                    <a:pt x="299" y="600"/>
                  </a:lnTo>
                  <a:cubicBezTo>
                    <a:pt x="133" y="600"/>
                    <a:pt x="0" y="466"/>
                    <a:pt x="0" y="301"/>
                  </a:cubicBezTo>
                  <a:cubicBezTo>
                    <a:pt x="0" y="135"/>
                    <a:pt x="133" y="0"/>
                    <a:pt x="299" y="0"/>
                  </a:cubicBezTo>
                  <a:lnTo>
                    <a:pt x="1119" y="0"/>
                  </a:lnTo>
                  <a:cubicBezTo>
                    <a:pt x="1284" y="0"/>
                    <a:pt x="1418" y="135"/>
                    <a:pt x="1418" y="301"/>
                  </a:cubicBezTo>
                  <a:cubicBezTo>
                    <a:pt x="1418" y="466"/>
                    <a:pt x="1284" y="600"/>
                    <a:pt x="1119" y="600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34" name="Freeform 183">
              <a:extLst>
                <a:ext uri="{FF2B5EF4-FFF2-40B4-BE49-F238E27FC236}">
                  <a16:creationId xmlns:a16="http://schemas.microsoft.com/office/drawing/2014/main" id="{680D434E-DD59-AA4A-9F31-68501032168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371850" y="936858"/>
              <a:ext cx="662859" cy="279947"/>
            </a:xfrm>
            <a:custGeom>
              <a:avLst/>
              <a:gdLst>
                <a:gd name="T0" fmla="*/ 487690 w 1420"/>
                <a:gd name="T1" fmla="*/ 260719 h 600"/>
                <a:gd name="T2" fmla="*/ 130631 w 1420"/>
                <a:gd name="T3" fmla="*/ 260719 h 600"/>
                <a:gd name="T4" fmla="*/ 130631 w 1420"/>
                <a:gd name="T5" fmla="*/ 260719 h 600"/>
                <a:gd name="T6" fmla="*/ 0 w 1420"/>
                <a:gd name="T7" fmla="*/ 130142 h 600"/>
                <a:gd name="T8" fmla="*/ 0 w 1420"/>
                <a:gd name="T9" fmla="*/ 130142 h 600"/>
                <a:gd name="T10" fmla="*/ 130631 w 1420"/>
                <a:gd name="T11" fmla="*/ 0 h 600"/>
                <a:gd name="T12" fmla="*/ 487690 w 1420"/>
                <a:gd name="T13" fmla="*/ 0 h 600"/>
                <a:gd name="T14" fmla="*/ 487690 w 1420"/>
                <a:gd name="T15" fmla="*/ 0 h 600"/>
                <a:gd name="T16" fmla="*/ 617886 w 1420"/>
                <a:gd name="T17" fmla="*/ 130142 h 600"/>
                <a:gd name="T18" fmla="*/ 617886 w 1420"/>
                <a:gd name="T19" fmla="*/ 130142 h 600"/>
                <a:gd name="T20" fmla="*/ 487690 w 1420"/>
                <a:gd name="T21" fmla="*/ 260719 h 60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420" h="600">
                  <a:moveTo>
                    <a:pt x="1120" y="599"/>
                  </a:moveTo>
                  <a:lnTo>
                    <a:pt x="300" y="599"/>
                  </a:lnTo>
                  <a:cubicBezTo>
                    <a:pt x="134" y="599"/>
                    <a:pt x="0" y="465"/>
                    <a:pt x="0" y="299"/>
                  </a:cubicBezTo>
                  <a:cubicBezTo>
                    <a:pt x="0" y="133"/>
                    <a:pt x="134" y="0"/>
                    <a:pt x="300" y="0"/>
                  </a:cubicBezTo>
                  <a:lnTo>
                    <a:pt x="1120" y="0"/>
                  </a:lnTo>
                  <a:cubicBezTo>
                    <a:pt x="1285" y="0"/>
                    <a:pt x="1419" y="133"/>
                    <a:pt x="1419" y="299"/>
                  </a:cubicBezTo>
                  <a:cubicBezTo>
                    <a:pt x="1419" y="465"/>
                    <a:pt x="1285" y="599"/>
                    <a:pt x="1120" y="599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dirty="0"/>
            </a:p>
          </p:txBody>
        </p:sp>
        <p:sp>
          <p:nvSpPr>
            <p:cNvPr id="235" name="Freeform 184">
              <a:extLst>
                <a:ext uri="{FF2B5EF4-FFF2-40B4-BE49-F238E27FC236}">
                  <a16:creationId xmlns:a16="http://schemas.microsoft.com/office/drawing/2014/main" id="{CDEFA0AD-E787-1548-B620-D20B56E7B9C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159156" y="-57367"/>
              <a:ext cx="815192" cy="557836"/>
            </a:xfrm>
            <a:custGeom>
              <a:avLst/>
              <a:gdLst>
                <a:gd name="T0" fmla="*/ 628967 w 1747"/>
                <a:gd name="T1" fmla="*/ 259759 h 1196"/>
                <a:gd name="T2" fmla="*/ 507962 w 1747"/>
                <a:gd name="T3" fmla="*/ 259759 h 1196"/>
                <a:gd name="T4" fmla="*/ 507962 w 1747"/>
                <a:gd name="T5" fmla="*/ 259759 h 1196"/>
                <a:gd name="T6" fmla="*/ 617650 w 1747"/>
                <a:gd name="T7" fmla="*/ 130532 h 1196"/>
                <a:gd name="T8" fmla="*/ 617650 w 1747"/>
                <a:gd name="T9" fmla="*/ 130532 h 1196"/>
                <a:gd name="T10" fmla="*/ 487504 w 1747"/>
                <a:gd name="T11" fmla="*/ 0 h 1196"/>
                <a:gd name="T12" fmla="*/ 130581 w 1747"/>
                <a:gd name="T13" fmla="*/ 0 h 1196"/>
                <a:gd name="T14" fmla="*/ 130581 w 1747"/>
                <a:gd name="T15" fmla="*/ 0 h 1196"/>
                <a:gd name="T16" fmla="*/ 0 w 1747"/>
                <a:gd name="T17" fmla="*/ 130532 h 1196"/>
                <a:gd name="T18" fmla="*/ 0 w 1747"/>
                <a:gd name="T19" fmla="*/ 130532 h 1196"/>
                <a:gd name="T20" fmla="*/ 130581 w 1747"/>
                <a:gd name="T21" fmla="*/ 261064 h 1196"/>
                <a:gd name="T22" fmla="*/ 252457 w 1747"/>
                <a:gd name="T23" fmla="*/ 261064 h 1196"/>
                <a:gd name="T24" fmla="*/ 252457 w 1747"/>
                <a:gd name="T25" fmla="*/ 261064 h 1196"/>
                <a:gd name="T26" fmla="*/ 142334 w 1747"/>
                <a:gd name="T27" fmla="*/ 389856 h 1196"/>
                <a:gd name="T28" fmla="*/ 142334 w 1747"/>
                <a:gd name="T29" fmla="*/ 389856 h 1196"/>
                <a:gd name="T30" fmla="*/ 272480 w 1747"/>
                <a:gd name="T31" fmla="*/ 519953 h 1196"/>
                <a:gd name="T32" fmla="*/ 628967 w 1747"/>
                <a:gd name="T33" fmla="*/ 519953 h 1196"/>
                <a:gd name="T34" fmla="*/ 628967 w 1747"/>
                <a:gd name="T35" fmla="*/ 519953 h 1196"/>
                <a:gd name="T36" fmla="*/ 759984 w 1747"/>
                <a:gd name="T37" fmla="*/ 389856 h 1196"/>
                <a:gd name="T38" fmla="*/ 759984 w 1747"/>
                <a:gd name="T39" fmla="*/ 389856 h 1196"/>
                <a:gd name="T40" fmla="*/ 628967 w 1747"/>
                <a:gd name="T41" fmla="*/ 259759 h 119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1747" h="1196">
                  <a:moveTo>
                    <a:pt x="1445" y="597"/>
                  </a:moveTo>
                  <a:lnTo>
                    <a:pt x="1167" y="597"/>
                  </a:lnTo>
                  <a:cubicBezTo>
                    <a:pt x="1310" y="573"/>
                    <a:pt x="1419" y="450"/>
                    <a:pt x="1419" y="300"/>
                  </a:cubicBezTo>
                  <a:cubicBezTo>
                    <a:pt x="1419" y="134"/>
                    <a:pt x="1285" y="0"/>
                    <a:pt x="1120" y="0"/>
                  </a:cubicBezTo>
                  <a:lnTo>
                    <a:pt x="300" y="0"/>
                  </a:lnTo>
                  <a:cubicBezTo>
                    <a:pt x="134" y="0"/>
                    <a:pt x="0" y="134"/>
                    <a:pt x="0" y="300"/>
                  </a:cubicBezTo>
                  <a:cubicBezTo>
                    <a:pt x="0" y="466"/>
                    <a:pt x="134" y="600"/>
                    <a:pt x="300" y="600"/>
                  </a:cubicBezTo>
                  <a:lnTo>
                    <a:pt x="580" y="600"/>
                  </a:lnTo>
                  <a:cubicBezTo>
                    <a:pt x="436" y="623"/>
                    <a:pt x="327" y="746"/>
                    <a:pt x="327" y="896"/>
                  </a:cubicBezTo>
                  <a:cubicBezTo>
                    <a:pt x="327" y="1062"/>
                    <a:pt x="460" y="1195"/>
                    <a:pt x="626" y="1195"/>
                  </a:cubicBezTo>
                  <a:lnTo>
                    <a:pt x="1445" y="1195"/>
                  </a:lnTo>
                  <a:cubicBezTo>
                    <a:pt x="1611" y="1195"/>
                    <a:pt x="1746" y="1062"/>
                    <a:pt x="1746" y="896"/>
                  </a:cubicBezTo>
                  <a:cubicBezTo>
                    <a:pt x="1746" y="731"/>
                    <a:pt x="1611" y="597"/>
                    <a:pt x="1445" y="59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</p:grpSp>
      <p:pic>
        <p:nvPicPr>
          <p:cNvPr id="140" name="그림 139">
            <a:extLst>
              <a:ext uri="{FF2B5EF4-FFF2-40B4-BE49-F238E27FC236}">
                <a16:creationId xmlns:a16="http://schemas.microsoft.com/office/drawing/2014/main" id="{93272206-D686-4D27-A908-83FFF4C668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2175" y="1252978"/>
            <a:ext cx="9232580" cy="4825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21846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TextBox 491">
            <a:extLst>
              <a:ext uri="{FF2B5EF4-FFF2-40B4-BE49-F238E27FC236}">
                <a16:creationId xmlns:a16="http://schemas.microsoft.com/office/drawing/2014/main" id="{3EDAFE4C-1913-9248-B8FA-89F890674B5F}"/>
              </a:ext>
            </a:extLst>
          </p:cNvPr>
          <p:cNvSpPr txBox="1"/>
          <p:nvPr/>
        </p:nvSpPr>
        <p:spPr>
          <a:xfrm>
            <a:off x="1259174" y="200164"/>
            <a:ext cx="926392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tx2"/>
                </a:solidFill>
                <a:latin typeface="Consolas" panose="020B0609020204030204" pitchFamily="49" charset="0"/>
                <a:ea typeface="Noto Sans SemiBold" panose="020B0502040504020204" pitchFamily="34" charset="0"/>
                <a:cs typeface="Consolas" panose="020B0609020204030204" pitchFamily="49" charset="0"/>
              </a:rPr>
              <a:t>2. Key Class Design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86D5ABB1-97F0-C445-8748-C2ED46D3F38F}"/>
              </a:ext>
            </a:extLst>
          </p:cNvPr>
          <p:cNvGrpSpPr/>
          <p:nvPr/>
        </p:nvGrpSpPr>
        <p:grpSpPr>
          <a:xfrm>
            <a:off x="-1729188" y="-328896"/>
            <a:ext cx="2788982" cy="7355226"/>
            <a:chOff x="-1729188" y="-328896"/>
            <a:chExt cx="2788982" cy="7355226"/>
          </a:xfrm>
        </p:grpSpPr>
        <p:grpSp>
          <p:nvGrpSpPr>
            <p:cNvPr id="146" name="Group 7">
              <a:extLst>
                <a:ext uri="{FF2B5EF4-FFF2-40B4-BE49-F238E27FC236}">
                  <a16:creationId xmlns:a16="http://schemas.microsoft.com/office/drawing/2014/main" id="{152ED091-AD86-6243-B793-D7C3785F9F7D}"/>
                </a:ext>
              </a:extLst>
            </p:cNvPr>
            <p:cNvGrpSpPr>
              <a:grpSpLocks/>
            </p:cNvGrpSpPr>
            <p:nvPr/>
          </p:nvGrpSpPr>
          <p:grpSpPr bwMode="auto">
            <a:xfrm rot="10800000">
              <a:off x="-1556720" y="4698911"/>
              <a:ext cx="2616514" cy="2327419"/>
              <a:chOff x="5251891" y="-511351"/>
              <a:chExt cx="2304295" cy="2048905"/>
            </a:xfrm>
          </p:grpSpPr>
          <p:sp>
            <p:nvSpPr>
              <p:cNvPr id="199" name="Freeform 25">
                <a:extLst>
                  <a:ext uri="{FF2B5EF4-FFF2-40B4-BE49-F238E27FC236}">
                    <a16:creationId xmlns:a16="http://schemas.microsoft.com/office/drawing/2014/main" id="{51CFD679-6636-D44B-B485-04780EF638F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51891" y="-511351"/>
                <a:ext cx="1847282" cy="1962496"/>
              </a:xfrm>
              <a:custGeom>
                <a:avLst/>
                <a:gdLst>
                  <a:gd name="T0" fmla="*/ 1159991 w 4244"/>
                  <a:gd name="T1" fmla="*/ 594933 h 4506"/>
                  <a:gd name="T2" fmla="*/ 1048998 w 4244"/>
                  <a:gd name="T3" fmla="*/ 483873 h 4506"/>
                  <a:gd name="T4" fmla="*/ 1048998 w 4244"/>
                  <a:gd name="T5" fmla="*/ 483873 h 4506"/>
                  <a:gd name="T6" fmla="*/ 1290572 w 4244"/>
                  <a:gd name="T7" fmla="*/ 372378 h 4506"/>
                  <a:gd name="T8" fmla="*/ 1477302 w 4244"/>
                  <a:gd name="T9" fmla="*/ 185971 h 4506"/>
                  <a:gd name="T10" fmla="*/ 1290572 w 4244"/>
                  <a:gd name="T11" fmla="*/ 0 h 4506"/>
                  <a:gd name="T12" fmla="*/ 419164 w 4244"/>
                  <a:gd name="T13" fmla="*/ 0 h 4506"/>
                  <a:gd name="T14" fmla="*/ 233304 w 4244"/>
                  <a:gd name="T15" fmla="*/ 185971 h 4506"/>
                  <a:gd name="T16" fmla="*/ 640716 w 4244"/>
                  <a:gd name="T17" fmla="*/ 372378 h 4506"/>
                  <a:gd name="T18" fmla="*/ 751709 w 4244"/>
                  <a:gd name="T19" fmla="*/ 483873 h 4506"/>
                  <a:gd name="T20" fmla="*/ 751709 w 4244"/>
                  <a:gd name="T21" fmla="*/ 483873 h 4506"/>
                  <a:gd name="T22" fmla="*/ 335157 w 4244"/>
                  <a:gd name="T23" fmla="*/ 594933 h 4506"/>
                  <a:gd name="T24" fmla="*/ 183683 w 4244"/>
                  <a:gd name="T25" fmla="*/ 746062 h 4506"/>
                  <a:gd name="T26" fmla="*/ 335157 w 4244"/>
                  <a:gd name="T27" fmla="*/ 897626 h 4506"/>
                  <a:gd name="T28" fmla="*/ 432222 w 4244"/>
                  <a:gd name="T29" fmla="*/ 897626 h 4506"/>
                  <a:gd name="T30" fmla="*/ 543216 w 4244"/>
                  <a:gd name="T31" fmla="*/ 1008686 h 4506"/>
                  <a:gd name="T32" fmla="*/ 151038 w 4244"/>
                  <a:gd name="T33" fmla="*/ 1119746 h 4506"/>
                  <a:gd name="T34" fmla="*/ 0 w 4244"/>
                  <a:gd name="T35" fmla="*/ 1270875 h 4506"/>
                  <a:gd name="T36" fmla="*/ 151038 w 4244"/>
                  <a:gd name="T37" fmla="*/ 1422875 h 4506"/>
                  <a:gd name="T38" fmla="*/ 688160 w 4244"/>
                  <a:gd name="T39" fmla="*/ 1422875 h 4506"/>
                  <a:gd name="T40" fmla="*/ 805683 w 4244"/>
                  <a:gd name="T41" fmla="*/ 1540903 h 4506"/>
                  <a:gd name="T42" fmla="*/ 673796 w 4244"/>
                  <a:gd name="T43" fmla="*/ 1658496 h 4506"/>
                  <a:gd name="T44" fmla="*/ 522323 w 4244"/>
                  <a:gd name="T45" fmla="*/ 1810061 h 4506"/>
                  <a:gd name="T46" fmla="*/ 673796 w 4244"/>
                  <a:gd name="T47" fmla="*/ 1962060 h 4506"/>
                  <a:gd name="T48" fmla="*/ 1511689 w 4244"/>
                  <a:gd name="T49" fmla="*/ 1962060 h 4506"/>
                  <a:gd name="T50" fmla="*/ 1663162 w 4244"/>
                  <a:gd name="T51" fmla="*/ 1810061 h 4506"/>
                  <a:gd name="T52" fmla="*/ 1418541 w 4244"/>
                  <a:gd name="T53" fmla="*/ 1658496 h 4506"/>
                  <a:gd name="T54" fmla="*/ 1300583 w 4244"/>
                  <a:gd name="T55" fmla="*/ 1540903 h 4506"/>
                  <a:gd name="T56" fmla="*/ 1418541 w 4244"/>
                  <a:gd name="T57" fmla="*/ 1422875 h 4506"/>
                  <a:gd name="T58" fmla="*/ 1511689 w 4244"/>
                  <a:gd name="T59" fmla="*/ 1422875 h 4506"/>
                  <a:gd name="T60" fmla="*/ 1663162 w 4244"/>
                  <a:gd name="T61" fmla="*/ 1270875 h 4506"/>
                  <a:gd name="T62" fmla="*/ 1527358 w 4244"/>
                  <a:gd name="T63" fmla="*/ 1119746 h 4506"/>
                  <a:gd name="T64" fmla="*/ 1416365 w 4244"/>
                  <a:gd name="T65" fmla="*/ 1008686 h 4506"/>
                  <a:gd name="T66" fmla="*/ 1527358 w 4244"/>
                  <a:gd name="T67" fmla="*/ 897626 h 4506"/>
                  <a:gd name="T68" fmla="*/ 1695372 w 4244"/>
                  <a:gd name="T69" fmla="*/ 897626 h 4506"/>
                  <a:gd name="T70" fmla="*/ 1846846 w 4244"/>
                  <a:gd name="T71" fmla="*/ 746062 h 450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0" t="0" r="r" b="b"/>
                <a:pathLst>
                  <a:path w="4244" h="4506">
                    <a:moveTo>
                      <a:pt x="3895" y="1366"/>
                    </a:moveTo>
                    <a:lnTo>
                      <a:pt x="2665" y="1366"/>
                    </a:lnTo>
                    <a:cubicBezTo>
                      <a:pt x="2524" y="1366"/>
                      <a:pt x="2410" y="1251"/>
                      <a:pt x="2410" y="1111"/>
                    </a:cubicBezTo>
                    <a:cubicBezTo>
                      <a:pt x="2410" y="970"/>
                      <a:pt x="2524" y="855"/>
                      <a:pt x="2665" y="855"/>
                    </a:cubicBezTo>
                    <a:lnTo>
                      <a:pt x="2965" y="855"/>
                    </a:lnTo>
                    <a:cubicBezTo>
                      <a:pt x="3202" y="855"/>
                      <a:pt x="3394" y="664"/>
                      <a:pt x="3394" y="427"/>
                    </a:cubicBezTo>
                    <a:cubicBezTo>
                      <a:pt x="3394" y="192"/>
                      <a:pt x="3202" y="0"/>
                      <a:pt x="2965" y="0"/>
                    </a:cubicBezTo>
                    <a:lnTo>
                      <a:pt x="963" y="0"/>
                    </a:lnTo>
                    <a:cubicBezTo>
                      <a:pt x="727" y="0"/>
                      <a:pt x="536" y="192"/>
                      <a:pt x="536" y="427"/>
                    </a:cubicBezTo>
                    <a:cubicBezTo>
                      <a:pt x="536" y="664"/>
                      <a:pt x="727" y="855"/>
                      <a:pt x="963" y="855"/>
                    </a:cubicBezTo>
                    <a:lnTo>
                      <a:pt x="1472" y="855"/>
                    </a:lnTo>
                    <a:cubicBezTo>
                      <a:pt x="1613" y="855"/>
                      <a:pt x="1727" y="970"/>
                      <a:pt x="1727" y="1111"/>
                    </a:cubicBezTo>
                    <a:cubicBezTo>
                      <a:pt x="1727" y="1251"/>
                      <a:pt x="1613" y="1366"/>
                      <a:pt x="1472" y="1366"/>
                    </a:cubicBezTo>
                    <a:lnTo>
                      <a:pt x="770" y="1366"/>
                    </a:lnTo>
                    <a:cubicBezTo>
                      <a:pt x="578" y="1366"/>
                      <a:pt x="422" y="1521"/>
                      <a:pt x="422" y="1713"/>
                    </a:cubicBezTo>
                    <a:cubicBezTo>
                      <a:pt x="422" y="1906"/>
                      <a:pt x="578" y="2061"/>
                      <a:pt x="770" y="2061"/>
                    </a:cubicBezTo>
                    <a:lnTo>
                      <a:pt x="993" y="2061"/>
                    </a:lnTo>
                    <a:cubicBezTo>
                      <a:pt x="1134" y="2061"/>
                      <a:pt x="1248" y="2175"/>
                      <a:pt x="1248" y="2316"/>
                    </a:cubicBezTo>
                    <a:cubicBezTo>
                      <a:pt x="1248" y="2456"/>
                      <a:pt x="1134" y="2571"/>
                      <a:pt x="993" y="2571"/>
                    </a:cubicBezTo>
                    <a:lnTo>
                      <a:pt x="347" y="2571"/>
                    </a:lnTo>
                    <a:cubicBezTo>
                      <a:pt x="155" y="2571"/>
                      <a:pt x="0" y="2726"/>
                      <a:pt x="0" y="2918"/>
                    </a:cubicBezTo>
                    <a:cubicBezTo>
                      <a:pt x="0" y="3110"/>
                      <a:pt x="155" y="3267"/>
                      <a:pt x="347" y="3267"/>
                    </a:cubicBezTo>
                    <a:lnTo>
                      <a:pt x="1581" y="3267"/>
                    </a:lnTo>
                    <a:cubicBezTo>
                      <a:pt x="1729" y="3267"/>
                      <a:pt x="1851" y="3388"/>
                      <a:pt x="1851" y="3538"/>
                    </a:cubicBezTo>
                    <a:cubicBezTo>
                      <a:pt x="1851" y="3687"/>
                      <a:pt x="1729" y="3808"/>
                      <a:pt x="1581" y="3808"/>
                    </a:cubicBezTo>
                    <a:lnTo>
                      <a:pt x="1548" y="3808"/>
                    </a:lnTo>
                    <a:cubicBezTo>
                      <a:pt x="1356" y="3808"/>
                      <a:pt x="1200" y="3963"/>
                      <a:pt x="1200" y="4156"/>
                    </a:cubicBezTo>
                    <a:cubicBezTo>
                      <a:pt x="1200" y="4348"/>
                      <a:pt x="1356" y="4505"/>
                      <a:pt x="1548" y="4505"/>
                    </a:cubicBezTo>
                    <a:lnTo>
                      <a:pt x="3473" y="4505"/>
                    </a:lnTo>
                    <a:cubicBezTo>
                      <a:pt x="3665" y="4505"/>
                      <a:pt x="3821" y="4348"/>
                      <a:pt x="3821" y="4156"/>
                    </a:cubicBezTo>
                    <a:cubicBezTo>
                      <a:pt x="3821" y="3963"/>
                      <a:pt x="3665" y="3808"/>
                      <a:pt x="3473" y="3808"/>
                    </a:cubicBezTo>
                    <a:lnTo>
                      <a:pt x="3259" y="3808"/>
                    </a:lnTo>
                    <a:cubicBezTo>
                      <a:pt x="3110" y="3808"/>
                      <a:pt x="2988" y="3687"/>
                      <a:pt x="2988" y="3538"/>
                    </a:cubicBezTo>
                    <a:cubicBezTo>
                      <a:pt x="2988" y="3388"/>
                      <a:pt x="3110" y="3267"/>
                      <a:pt x="3259" y="3267"/>
                    </a:cubicBezTo>
                    <a:lnTo>
                      <a:pt x="3473" y="3267"/>
                    </a:lnTo>
                    <a:cubicBezTo>
                      <a:pt x="3665" y="3267"/>
                      <a:pt x="3821" y="3110"/>
                      <a:pt x="3821" y="2918"/>
                    </a:cubicBezTo>
                    <a:cubicBezTo>
                      <a:pt x="3821" y="2726"/>
                      <a:pt x="3665" y="2571"/>
                      <a:pt x="3473" y="2571"/>
                    </a:cubicBezTo>
                    <a:lnTo>
                      <a:pt x="3509" y="2571"/>
                    </a:lnTo>
                    <a:cubicBezTo>
                      <a:pt x="3369" y="2571"/>
                      <a:pt x="3254" y="2456"/>
                      <a:pt x="3254" y="2316"/>
                    </a:cubicBezTo>
                    <a:cubicBezTo>
                      <a:pt x="3254" y="2175"/>
                      <a:pt x="3369" y="2061"/>
                      <a:pt x="3509" y="2061"/>
                    </a:cubicBezTo>
                    <a:lnTo>
                      <a:pt x="3895" y="2061"/>
                    </a:lnTo>
                    <a:cubicBezTo>
                      <a:pt x="4088" y="2061"/>
                      <a:pt x="4243" y="1906"/>
                      <a:pt x="4243" y="1713"/>
                    </a:cubicBezTo>
                    <a:cubicBezTo>
                      <a:pt x="4243" y="1521"/>
                      <a:pt x="4088" y="1366"/>
                      <a:pt x="3895" y="1366"/>
                    </a:cubicBezTo>
                  </a:path>
                </a:pathLst>
              </a:custGeom>
              <a:solidFill>
                <a:srgbClr val="8C449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00" name="Freeform 26">
                <a:extLst>
                  <a:ext uri="{FF2B5EF4-FFF2-40B4-BE49-F238E27FC236}">
                    <a16:creationId xmlns:a16="http://schemas.microsoft.com/office/drawing/2014/main" id="{227B317D-F942-AF46-B6B2-4861CB768B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64601" y="1147745"/>
                <a:ext cx="437817" cy="303400"/>
              </a:xfrm>
              <a:custGeom>
                <a:avLst/>
                <a:gdLst>
                  <a:gd name="T0" fmla="*/ 285646 w 1007"/>
                  <a:gd name="T1" fmla="*/ 0 h 698"/>
                  <a:gd name="T2" fmla="*/ 150866 w 1007"/>
                  <a:gd name="T3" fmla="*/ 0 h 698"/>
                  <a:gd name="T4" fmla="*/ 150866 w 1007"/>
                  <a:gd name="T5" fmla="*/ 0 h 698"/>
                  <a:gd name="T6" fmla="*/ 0 w 1007"/>
                  <a:gd name="T7" fmla="*/ 151265 h 698"/>
                  <a:gd name="T8" fmla="*/ 0 w 1007"/>
                  <a:gd name="T9" fmla="*/ 151265 h 698"/>
                  <a:gd name="T10" fmla="*/ 150866 w 1007"/>
                  <a:gd name="T11" fmla="*/ 302965 h 698"/>
                  <a:gd name="T12" fmla="*/ 285646 w 1007"/>
                  <a:gd name="T13" fmla="*/ 302965 h 698"/>
                  <a:gd name="T14" fmla="*/ 285646 w 1007"/>
                  <a:gd name="T15" fmla="*/ 302965 h 698"/>
                  <a:gd name="T16" fmla="*/ 437382 w 1007"/>
                  <a:gd name="T17" fmla="*/ 151265 h 698"/>
                  <a:gd name="T18" fmla="*/ 437382 w 1007"/>
                  <a:gd name="T19" fmla="*/ 151265 h 698"/>
                  <a:gd name="T20" fmla="*/ 285646 w 1007"/>
                  <a:gd name="T21" fmla="*/ 0 h 698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007" h="698">
                    <a:moveTo>
                      <a:pt x="657" y="0"/>
                    </a:moveTo>
                    <a:lnTo>
                      <a:pt x="347" y="0"/>
                    </a:lnTo>
                    <a:cubicBezTo>
                      <a:pt x="156" y="0"/>
                      <a:pt x="0" y="155"/>
                      <a:pt x="0" y="348"/>
                    </a:cubicBezTo>
                    <a:cubicBezTo>
                      <a:pt x="0" y="540"/>
                      <a:pt x="156" y="697"/>
                      <a:pt x="347" y="697"/>
                    </a:cubicBezTo>
                    <a:lnTo>
                      <a:pt x="657" y="697"/>
                    </a:lnTo>
                    <a:cubicBezTo>
                      <a:pt x="849" y="697"/>
                      <a:pt x="1006" y="540"/>
                      <a:pt x="1006" y="348"/>
                    </a:cubicBezTo>
                    <a:cubicBezTo>
                      <a:pt x="1006" y="155"/>
                      <a:pt x="849" y="0"/>
                      <a:pt x="657" y="0"/>
                    </a:cubicBezTo>
                  </a:path>
                </a:pathLst>
              </a:custGeom>
              <a:solidFill>
                <a:srgbClr val="8C449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01" name="Freeform 28">
                <a:extLst>
                  <a:ext uri="{FF2B5EF4-FFF2-40B4-BE49-F238E27FC236}">
                    <a16:creationId xmlns:a16="http://schemas.microsoft.com/office/drawing/2014/main" id="{667F5E52-B8DA-0D42-B968-89617F88E3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72861" y="410368"/>
                <a:ext cx="74890" cy="74889"/>
              </a:xfrm>
              <a:custGeom>
                <a:avLst/>
                <a:gdLst>
                  <a:gd name="T0" fmla="*/ 74460 w 174"/>
                  <a:gd name="T1" fmla="*/ 37445 h 174"/>
                  <a:gd name="T2" fmla="*/ 74460 w 174"/>
                  <a:gd name="T3" fmla="*/ 37445 h 174"/>
                  <a:gd name="T4" fmla="*/ 37015 w 174"/>
                  <a:gd name="T5" fmla="*/ 74459 h 174"/>
                  <a:gd name="T6" fmla="*/ 37015 w 174"/>
                  <a:gd name="T7" fmla="*/ 74459 h 174"/>
                  <a:gd name="T8" fmla="*/ 0 w 174"/>
                  <a:gd name="T9" fmla="*/ 37445 h 174"/>
                  <a:gd name="T10" fmla="*/ 0 w 174"/>
                  <a:gd name="T11" fmla="*/ 37445 h 174"/>
                  <a:gd name="T12" fmla="*/ 37015 w 174"/>
                  <a:gd name="T13" fmla="*/ 0 h 174"/>
                  <a:gd name="T14" fmla="*/ 37015 w 174"/>
                  <a:gd name="T15" fmla="*/ 0 h 174"/>
                  <a:gd name="T16" fmla="*/ 74460 w 174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4" y="173"/>
                      <a:pt x="86" y="173"/>
                    </a:cubicBezTo>
                    <a:cubicBezTo>
                      <a:pt x="39" y="173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6" y="0"/>
                    </a:cubicBezTo>
                    <a:cubicBezTo>
                      <a:pt x="134" y="0"/>
                      <a:pt x="173" y="39"/>
                      <a:pt x="173" y="87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02" name="Freeform 29">
                <a:extLst>
                  <a:ext uri="{FF2B5EF4-FFF2-40B4-BE49-F238E27FC236}">
                    <a16:creationId xmlns:a16="http://schemas.microsoft.com/office/drawing/2014/main" id="{EA809A07-1657-6844-A413-59F1C26DDC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15851" y="160736"/>
                <a:ext cx="74889" cy="74889"/>
              </a:xfrm>
              <a:custGeom>
                <a:avLst/>
                <a:gdLst>
                  <a:gd name="T0" fmla="*/ 74459 w 174"/>
                  <a:gd name="T1" fmla="*/ 37014 h 174"/>
                  <a:gd name="T2" fmla="*/ 74459 w 174"/>
                  <a:gd name="T3" fmla="*/ 37014 h 174"/>
                  <a:gd name="T4" fmla="*/ 37445 w 174"/>
                  <a:gd name="T5" fmla="*/ 74459 h 174"/>
                  <a:gd name="T6" fmla="*/ 37445 w 174"/>
                  <a:gd name="T7" fmla="*/ 74459 h 174"/>
                  <a:gd name="T8" fmla="*/ 0 w 174"/>
                  <a:gd name="T9" fmla="*/ 37014 h 174"/>
                  <a:gd name="T10" fmla="*/ 0 w 174"/>
                  <a:gd name="T11" fmla="*/ 37014 h 174"/>
                  <a:gd name="T12" fmla="*/ 37445 w 174"/>
                  <a:gd name="T13" fmla="*/ 0 h 174"/>
                  <a:gd name="T14" fmla="*/ 37445 w 174"/>
                  <a:gd name="T15" fmla="*/ 0 h 174"/>
                  <a:gd name="T16" fmla="*/ 74459 w 174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5" y="173"/>
                      <a:pt x="87" y="173"/>
                    </a:cubicBezTo>
                    <a:cubicBezTo>
                      <a:pt x="39" y="173"/>
                      <a:pt x="0" y="134"/>
                      <a:pt x="0" y="86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5" y="0"/>
                      <a:pt x="173" y="38"/>
                      <a:pt x="173" y="86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03" name="Freeform 30">
                <a:extLst>
                  <a:ext uri="{FF2B5EF4-FFF2-40B4-BE49-F238E27FC236}">
                    <a16:creationId xmlns:a16="http://schemas.microsoft.com/office/drawing/2014/main" id="{2179328F-9B55-F84B-925C-6A37750017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74193" y="771375"/>
                <a:ext cx="74889" cy="74889"/>
              </a:xfrm>
              <a:custGeom>
                <a:avLst/>
                <a:gdLst>
                  <a:gd name="T0" fmla="*/ 74456 w 173"/>
                  <a:gd name="T1" fmla="*/ 37014 h 174"/>
                  <a:gd name="T2" fmla="*/ 74456 w 173"/>
                  <a:gd name="T3" fmla="*/ 37014 h 174"/>
                  <a:gd name="T4" fmla="*/ 37661 w 173"/>
                  <a:gd name="T5" fmla="*/ 74459 h 174"/>
                  <a:gd name="T6" fmla="*/ 37661 w 173"/>
                  <a:gd name="T7" fmla="*/ 74459 h 174"/>
                  <a:gd name="T8" fmla="*/ 0 w 173"/>
                  <a:gd name="T9" fmla="*/ 37014 h 174"/>
                  <a:gd name="T10" fmla="*/ 0 w 173"/>
                  <a:gd name="T11" fmla="*/ 37014 h 174"/>
                  <a:gd name="T12" fmla="*/ 37661 w 173"/>
                  <a:gd name="T13" fmla="*/ 0 h 174"/>
                  <a:gd name="T14" fmla="*/ 37661 w 173"/>
                  <a:gd name="T15" fmla="*/ 0 h 174"/>
                  <a:gd name="T16" fmla="*/ 74456 w 173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4">
                    <a:moveTo>
                      <a:pt x="172" y="86"/>
                    </a:moveTo>
                    <a:lnTo>
                      <a:pt x="172" y="86"/>
                    </a:lnTo>
                    <a:cubicBezTo>
                      <a:pt x="172" y="135"/>
                      <a:pt x="134" y="173"/>
                      <a:pt x="87" y="173"/>
                    </a:cubicBezTo>
                    <a:cubicBezTo>
                      <a:pt x="39" y="173"/>
                      <a:pt x="0" y="135"/>
                      <a:pt x="0" y="86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2" y="39"/>
                      <a:pt x="172" y="86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04" name="Freeform 31">
                <a:extLst>
                  <a:ext uri="{FF2B5EF4-FFF2-40B4-BE49-F238E27FC236}">
                    <a16:creationId xmlns:a16="http://schemas.microsoft.com/office/drawing/2014/main" id="{867FBFAD-9EFB-C24A-AF01-D15A4FF38E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72861" y="1026769"/>
                <a:ext cx="74890" cy="74890"/>
              </a:xfrm>
              <a:custGeom>
                <a:avLst/>
                <a:gdLst>
                  <a:gd name="T0" fmla="*/ 74460 w 174"/>
                  <a:gd name="T1" fmla="*/ 37445 h 174"/>
                  <a:gd name="T2" fmla="*/ 74460 w 174"/>
                  <a:gd name="T3" fmla="*/ 37445 h 174"/>
                  <a:gd name="T4" fmla="*/ 37015 w 174"/>
                  <a:gd name="T5" fmla="*/ 74460 h 174"/>
                  <a:gd name="T6" fmla="*/ 37015 w 174"/>
                  <a:gd name="T7" fmla="*/ 74460 h 174"/>
                  <a:gd name="T8" fmla="*/ 0 w 174"/>
                  <a:gd name="T9" fmla="*/ 37445 h 174"/>
                  <a:gd name="T10" fmla="*/ 0 w 174"/>
                  <a:gd name="T11" fmla="*/ 37445 h 174"/>
                  <a:gd name="T12" fmla="*/ 37015 w 174"/>
                  <a:gd name="T13" fmla="*/ 0 h 174"/>
                  <a:gd name="T14" fmla="*/ 37015 w 174"/>
                  <a:gd name="T15" fmla="*/ 0 h 174"/>
                  <a:gd name="T16" fmla="*/ 74460 w 174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4" y="173"/>
                      <a:pt x="86" y="173"/>
                    </a:cubicBezTo>
                    <a:cubicBezTo>
                      <a:pt x="39" y="173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6" y="0"/>
                    </a:cubicBezTo>
                    <a:cubicBezTo>
                      <a:pt x="134" y="0"/>
                      <a:pt x="173" y="39"/>
                      <a:pt x="173" y="87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05" name="Freeform 32">
                <a:extLst>
                  <a:ext uri="{FF2B5EF4-FFF2-40B4-BE49-F238E27FC236}">
                    <a16:creationId xmlns:a16="http://schemas.microsoft.com/office/drawing/2014/main" id="{3FEA7EB6-6B54-B74D-ABCD-B1DB4E553E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80698" y="1247597"/>
                <a:ext cx="74889" cy="76810"/>
              </a:xfrm>
              <a:custGeom>
                <a:avLst/>
                <a:gdLst>
                  <a:gd name="T0" fmla="*/ 74456 w 173"/>
                  <a:gd name="T1" fmla="*/ 38186 h 175"/>
                  <a:gd name="T2" fmla="*/ 74456 w 173"/>
                  <a:gd name="T3" fmla="*/ 38186 h 175"/>
                  <a:gd name="T4" fmla="*/ 36795 w 173"/>
                  <a:gd name="T5" fmla="*/ 76371 h 175"/>
                  <a:gd name="T6" fmla="*/ 36795 w 173"/>
                  <a:gd name="T7" fmla="*/ 76371 h 175"/>
                  <a:gd name="T8" fmla="*/ 0 w 173"/>
                  <a:gd name="T9" fmla="*/ 38186 h 175"/>
                  <a:gd name="T10" fmla="*/ 0 w 173"/>
                  <a:gd name="T11" fmla="*/ 38186 h 175"/>
                  <a:gd name="T12" fmla="*/ 36795 w 173"/>
                  <a:gd name="T13" fmla="*/ 0 h 175"/>
                  <a:gd name="T14" fmla="*/ 36795 w 173"/>
                  <a:gd name="T15" fmla="*/ 0 h 175"/>
                  <a:gd name="T16" fmla="*/ 74456 w 173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5">
                    <a:moveTo>
                      <a:pt x="172" y="87"/>
                    </a:moveTo>
                    <a:lnTo>
                      <a:pt x="172" y="87"/>
                    </a:lnTo>
                    <a:cubicBezTo>
                      <a:pt x="172" y="135"/>
                      <a:pt x="133" y="174"/>
                      <a:pt x="85" y="174"/>
                    </a:cubicBezTo>
                    <a:cubicBezTo>
                      <a:pt x="38" y="174"/>
                      <a:pt x="0" y="135"/>
                      <a:pt x="0" y="87"/>
                    </a:cubicBezTo>
                    <a:cubicBezTo>
                      <a:pt x="0" y="39"/>
                      <a:pt x="38" y="0"/>
                      <a:pt x="85" y="0"/>
                    </a:cubicBezTo>
                    <a:cubicBezTo>
                      <a:pt x="133" y="0"/>
                      <a:pt x="172" y="39"/>
                      <a:pt x="172" y="87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06" name="Freeform 33">
                <a:extLst>
                  <a:ext uri="{FF2B5EF4-FFF2-40B4-BE49-F238E27FC236}">
                    <a16:creationId xmlns:a16="http://schemas.microsoft.com/office/drawing/2014/main" id="{C58E19D7-F3F8-7D41-9D26-CAA2D8B9FF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12892" y="-327008"/>
                <a:ext cx="74889" cy="74889"/>
              </a:xfrm>
              <a:custGeom>
                <a:avLst/>
                <a:gdLst>
                  <a:gd name="T0" fmla="*/ 74459 w 174"/>
                  <a:gd name="T1" fmla="*/ 36795 h 173"/>
                  <a:gd name="T2" fmla="*/ 74459 w 174"/>
                  <a:gd name="T3" fmla="*/ 36795 h 173"/>
                  <a:gd name="T4" fmla="*/ 37445 w 174"/>
                  <a:gd name="T5" fmla="*/ 74456 h 173"/>
                  <a:gd name="T6" fmla="*/ 37445 w 174"/>
                  <a:gd name="T7" fmla="*/ 74456 h 173"/>
                  <a:gd name="T8" fmla="*/ 0 w 174"/>
                  <a:gd name="T9" fmla="*/ 36795 h 173"/>
                  <a:gd name="T10" fmla="*/ 0 w 174"/>
                  <a:gd name="T11" fmla="*/ 36795 h 173"/>
                  <a:gd name="T12" fmla="*/ 37445 w 174"/>
                  <a:gd name="T13" fmla="*/ 0 h 173"/>
                  <a:gd name="T14" fmla="*/ 37445 w 174"/>
                  <a:gd name="T15" fmla="*/ 0 h 173"/>
                  <a:gd name="T16" fmla="*/ 74459 w 174"/>
                  <a:gd name="T17" fmla="*/ 36795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3">
                    <a:moveTo>
                      <a:pt x="173" y="85"/>
                    </a:moveTo>
                    <a:lnTo>
                      <a:pt x="173" y="85"/>
                    </a:lnTo>
                    <a:cubicBezTo>
                      <a:pt x="173" y="133"/>
                      <a:pt x="134" y="172"/>
                      <a:pt x="87" y="172"/>
                    </a:cubicBezTo>
                    <a:cubicBezTo>
                      <a:pt x="39" y="172"/>
                      <a:pt x="0" y="133"/>
                      <a:pt x="0" y="85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4" y="0"/>
                      <a:pt x="173" y="38"/>
                      <a:pt x="173" y="85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07" name="Freeform 34">
                <a:extLst>
                  <a:ext uri="{FF2B5EF4-FFF2-40B4-BE49-F238E27FC236}">
                    <a16:creationId xmlns:a16="http://schemas.microsoft.com/office/drawing/2014/main" id="{78968269-2F76-8C48-B569-908FD693235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17174" y="485257"/>
                <a:ext cx="46086" cy="46086"/>
              </a:xfrm>
              <a:custGeom>
                <a:avLst/>
                <a:gdLst>
                  <a:gd name="T0" fmla="*/ 45651 w 106"/>
                  <a:gd name="T1" fmla="*/ 23043 h 106"/>
                  <a:gd name="T2" fmla="*/ 45651 w 106"/>
                  <a:gd name="T3" fmla="*/ 23043 h 106"/>
                  <a:gd name="T4" fmla="*/ 22608 w 106"/>
                  <a:gd name="T5" fmla="*/ 45651 h 106"/>
                  <a:gd name="T6" fmla="*/ 22608 w 106"/>
                  <a:gd name="T7" fmla="*/ 45651 h 106"/>
                  <a:gd name="T8" fmla="*/ 0 w 106"/>
                  <a:gd name="T9" fmla="*/ 23043 h 106"/>
                  <a:gd name="T10" fmla="*/ 0 w 106"/>
                  <a:gd name="T11" fmla="*/ 23043 h 106"/>
                  <a:gd name="T12" fmla="*/ 22608 w 106"/>
                  <a:gd name="T13" fmla="*/ 0 h 106"/>
                  <a:gd name="T14" fmla="*/ 22608 w 106"/>
                  <a:gd name="T15" fmla="*/ 0 h 106"/>
                  <a:gd name="T16" fmla="*/ 45651 w 106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6">
                    <a:moveTo>
                      <a:pt x="105" y="53"/>
                    </a:moveTo>
                    <a:lnTo>
                      <a:pt x="105" y="53"/>
                    </a:lnTo>
                    <a:cubicBezTo>
                      <a:pt x="105" y="81"/>
                      <a:pt x="82" y="105"/>
                      <a:pt x="52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2" y="0"/>
                      <a:pt x="105" y="24"/>
                      <a:pt x="105" y="53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08" name="Freeform 35">
                <a:extLst>
                  <a:ext uri="{FF2B5EF4-FFF2-40B4-BE49-F238E27FC236}">
                    <a16:creationId xmlns:a16="http://schemas.microsoft.com/office/drawing/2014/main" id="{446436ED-2BDE-1746-9E25-47E526AAC4B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21317" y="610074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0"/>
                      <a:pt x="81" y="104"/>
                      <a:pt x="52" y="104"/>
                    </a:cubicBezTo>
                    <a:cubicBezTo>
                      <a:pt x="24" y="104"/>
                      <a:pt x="0" y="80"/>
                      <a:pt x="0" y="52"/>
                    </a:cubicBezTo>
                    <a:cubicBezTo>
                      <a:pt x="0" y="23"/>
                      <a:pt x="24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09" name="Freeform 36">
                <a:extLst>
                  <a:ext uri="{FF2B5EF4-FFF2-40B4-BE49-F238E27FC236}">
                    <a16:creationId xmlns:a16="http://schemas.microsoft.com/office/drawing/2014/main" id="{7D9A8744-B419-5948-BA81-F84037335C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493837" y="1176547"/>
                <a:ext cx="46086" cy="46086"/>
              </a:xfrm>
              <a:custGeom>
                <a:avLst/>
                <a:gdLst>
                  <a:gd name="T0" fmla="*/ 45647 w 105"/>
                  <a:gd name="T1" fmla="*/ 22397 h 107"/>
                  <a:gd name="T2" fmla="*/ 45647 w 105"/>
                  <a:gd name="T3" fmla="*/ 22397 h 107"/>
                  <a:gd name="T4" fmla="*/ 22824 w 105"/>
                  <a:gd name="T5" fmla="*/ 45655 h 107"/>
                  <a:gd name="T6" fmla="*/ 22824 w 105"/>
                  <a:gd name="T7" fmla="*/ 45655 h 107"/>
                  <a:gd name="T8" fmla="*/ 0 w 105"/>
                  <a:gd name="T9" fmla="*/ 22397 h 107"/>
                  <a:gd name="T10" fmla="*/ 0 w 105"/>
                  <a:gd name="T11" fmla="*/ 22397 h 107"/>
                  <a:gd name="T12" fmla="*/ 22824 w 105"/>
                  <a:gd name="T13" fmla="*/ 0 h 107"/>
                  <a:gd name="T14" fmla="*/ 22824 w 105"/>
                  <a:gd name="T15" fmla="*/ 0 h 107"/>
                  <a:gd name="T16" fmla="*/ 45647 w 105"/>
                  <a:gd name="T17" fmla="*/ 22397 h 10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7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2"/>
                      <a:pt x="82" y="106"/>
                      <a:pt x="52" y="106"/>
                    </a:cubicBezTo>
                    <a:cubicBezTo>
                      <a:pt x="24" y="106"/>
                      <a:pt x="0" y="82"/>
                      <a:pt x="0" y="52"/>
                    </a:cubicBezTo>
                    <a:cubicBezTo>
                      <a:pt x="0" y="24"/>
                      <a:pt x="24" y="0"/>
                      <a:pt x="52" y="0"/>
                    </a:cubicBezTo>
                    <a:cubicBezTo>
                      <a:pt x="82" y="0"/>
                      <a:pt x="104" y="24"/>
                      <a:pt x="104" y="52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10" name="Freeform 37">
                <a:extLst>
                  <a:ext uri="{FF2B5EF4-FFF2-40B4-BE49-F238E27FC236}">
                    <a16:creationId xmlns:a16="http://schemas.microsoft.com/office/drawing/2014/main" id="{4988E0D1-2736-3845-BA19-46BE36DEAA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83510" y="880829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2"/>
                      <a:pt x="82" y="105"/>
                      <a:pt x="52" y="105"/>
                    </a:cubicBezTo>
                    <a:cubicBezTo>
                      <a:pt x="24" y="105"/>
                      <a:pt x="0" y="82"/>
                      <a:pt x="0" y="53"/>
                    </a:cubicBezTo>
                    <a:cubicBezTo>
                      <a:pt x="0" y="24"/>
                      <a:pt x="24" y="0"/>
                      <a:pt x="52" y="0"/>
                    </a:cubicBezTo>
                    <a:cubicBezTo>
                      <a:pt x="82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11" name="Freeform 38">
                <a:extLst>
                  <a:ext uri="{FF2B5EF4-FFF2-40B4-BE49-F238E27FC236}">
                    <a16:creationId xmlns:a16="http://schemas.microsoft.com/office/drawing/2014/main" id="{FE8DE771-7A53-E044-BF0F-A2D62575CB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5379" y="231785"/>
                <a:ext cx="1280807" cy="551112"/>
              </a:xfrm>
              <a:custGeom>
                <a:avLst/>
                <a:gdLst>
                  <a:gd name="T0" fmla="*/ 1143282 w 2943"/>
                  <a:gd name="T1" fmla="*/ 275339 h 1267"/>
                  <a:gd name="T2" fmla="*/ 866057 w 2943"/>
                  <a:gd name="T3" fmla="*/ 275339 h 1267"/>
                  <a:gd name="T4" fmla="*/ 866057 w 2943"/>
                  <a:gd name="T5" fmla="*/ 275339 h 1267"/>
                  <a:gd name="T6" fmla="*/ 1004017 w 2943"/>
                  <a:gd name="T7" fmla="*/ 137452 h 1267"/>
                  <a:gd name="T8" fmla="*/ 1004017 w 2943"/>
                  <a:gd name="T9" fmla="*/ 137452 h 1267"/>
                  <a:gd name="T10" fmla="*/ 866057 w 2943"/>
                  <a:gd name="T11" fmla="*/ 0 h 1267"/>
                  <a:gd name="T12" fmla="*/ 137525 w 2943"/>
                  <a:gd name="T13" fmla="*/ 0 h 1267"/>
                  <a:gd name="T14" fmla="*/ 137525 w 2943"/>
                  <a:gd name="T15" fmla="*/ 0 h 1267"/>
                  <a:gd name="T16" fmla="*/ 0 w 2943"/>
                  <a:gd name="T17" fmla="*/ 137452 h 1267"/>
                  <a:gd name="T18" fmla="*/ 0 w 2943"/>
                  <a:gd name="T19" fmla="*/ 137452 h 1267"/>
                  <a:gd name="T20" fmla="*/ 137525 w 2943"/>
                  <a:gd name="T21" fmla="*/ 275339 h 1267"/>
                  <a:gd name="T22" fmla="*/ 414750 w 2943"/>
                  <a:gd name="T23" fmla="*/ 275339 h 1267"/>
                  <a:gd name="T24" fmla="*/ 414750 w 2943"/>
                  <a:gd name="T25" fmla="*/ 275339 h 1267"/>
                  <a:gd name="T26" fmla="*/ 277225 w 2943"/>
                  <a:gd name="T27" fmla="*/ 412790 h 1267"/>
                  <a:gd name="T28" fmla="*/ 277225 w 2943"/>
                  <a:gd name="T29" fmla="*/ 412790 h 1267"/>
                  <a:gd name="T30" fmla="*/ 414750 w 2943"/>
                  <a:gd name="T31" fmla="*/ 550677 h 1267"/>
                  <a:gd name="T32" fmla="*/ 1143282 w 2943"/>
                  <a:gd name="T33" fmla="*/ 550677 h 1267"/>
                  <a:gd name="T34" fmla="*/ 1143282 w 2943"/>
                  <a:gd name="T35" fmla="*/ 550677 h 1267"/>
                  <a:gd name="T36" fmla="*/ 1280372 w 2943"/>
                  <a:gd name="T37" fmla="*/ 412790 h 1267"/>
                  <a:gd name="T38" fmla="*/ 1280372 w 2943"/>
                  <a:gd name="T39" fmla="*/ 412790 h 1267"/>
                  <a:gd name="T40" fmla="*/ 1143282 w 2943"/>
                  <a:gd name="T41" fmla="*/ 275339 h 1267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2943" h="1267">
                    <a:moveTo>
                      <a:pt x="2627" y="633"/>
                    </a:moveTo>
                    <a:lnTo>
                      <a:pt x="1990" y="633"/>
                    </a:lnTo>
                    <a:cubicBezTo>
                      <a:pt x="2165" y="633"/>
                      <a:pt x="2307" y="491"/>
                      <a:pt x="2307" y="316"/>
                    </a:cubicBezTo>
                    <a:cubicBezTo>
                      <a:pt x="2307" y="141"/>
                      <a:pt x="2165" y="0"/>
                      <a:pt x="1990" y="0"/>
                    </a:cubicBezTo>
                    <a:lnTo>
                      <a:pt x="316" y="0"/>
                    </a:lnTo>
                    <a:cubicBezTo>
                      <a:pt x="142" y="0"/>
                      <a:pt x="0" y="141"/>
                      <a:pt x="0" y="316"/>
                    </a:cubicBezTo>
                    <a:cubicBezTo>
                      <a:pt x="0" y="491"/>
                      <a:pt x="142" y="633"/>
                      <a:pt x="316" y="633"/>
                    </a:cubicBezTo>
                    <a:lnTo>
                      <a:pt x="953" y="633"/>
                    </a:lnTo>
                    <a:cubicBezTo>
                      <a:pt x="778" y="633"/>
                      <a:pt x="637" y="774"/>
                      <a:pt x="637" y="949"/>
                    </a:cubicBezTo>
                    <a:cubicBezTo>
                      <a:pt x="637" y="1123"/>
                      <a:pt x="778" y="1266"/>
                      <a:pt x="953" y="1266"/>
                    </a:cubicBezTo>
                    <a:lnTo>
                      <a:pt x="2627" y="1266"/>
                    </a:lnTo>
                    <a:cubicBezTo>
                      <a:pt x="2801" y="1266"/>
                      <a:pt x="2942" y="1123"/>
                      <a:pt x="2942" y="949"/>
                    </a:cubicBezTo>
                    <a:cubicBezTo>
                      <a:pt x="2942" y="774"/>
                      <a:pt x="2801" y="633"/>
                      <a:pt x="2627" y="633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12" name="Freeform 39">
                <a:extLst>
                  <a:ext uri="{FF2B5EF4-FFF2-40B4-BE49-F238E27FC236}">
                    <a16:creationId xmlns:a16="http://schemas.microsoft.com/office/drawing/2014/main" id="{CC6E0FD0-ED35-0447-8D27-5758689FCB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84088" y="1276400"/>
                <a:ext cx="618321" cy="261154"/>
              </a:xfrm>
              <a:custGeom>
                <a:avLst/>
                <a:gdLst>
                  <a:gd name="T0" fmla="*/ 487254 w 1420"/>
                  <a:gd name="T1" fmla="*/ 260719 h 600"/>
                  <a:gd name="T2" fmla="*/ 130196 w 1420"/>
                  <a:gd name="T3" fmla="*/ 260719 h 600"/>
                  <a:gd name="T4" fmla="*/ 130196 w 1420"/>
                  <a:gd name="T5" fmla="*/ 260719 h 600"/>
                  <a:gd name="T6" fmla="*/ 0 w 1420"/>
                  <a:gd name="T7" fmla="*/ 130577 h 600"/>
                  <a:gd name="T8" fmla="*/ 0 w 1420"/>
                  <a:gd name="T9" fmla="*/ 130577 h 600"/>
                  <a:gd name="T10" fmla="*/ 130196 w 1420"/>
                  <a:gd name="T11" fmla="*/ 0 h 600"/>
                  <a:gd name="T12" fmla="*/ 487254 w 1420"/>
                  <a:gd name="T13" fmla="*/ 0 h 600"/>
                  <a:gd name="T14" fmla="*/ 487254 w 1420"/>
                  <a:gd name="T15" fmla="*/ 0 h 600"/>
                  <a:gd name="T16" fmla="*/ 617886 w 1420"/>
                  <a:gd name="T17" fmla="*/ 130577 h 600"/>
                  <a:gd name="T18" fmla="*/ 617886 w 1420"/>
                  <a:gd name="T19" fmla="*/ 130577 h 600"/>
                  <a:gd name="T20" fmla="*/ 487254 w 1420"/>
                  <a:gd name="T21" fmla="*/ 260719 h 60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420" h="600">
                    <a:moveTo>
                      <a:pt x="1119" y="599"/>
                    </a:moveTo>
                    <a:lnTo>
                      <a:pt x="299" y="599"/>
                    </a:lnTo>
                    <a:cubicBezTo>
                      <a:pt x="133" y="599"/>
                      <a:pt x="0" y="465"/>
                      <a:pt x="0" y="300"/>
                    </a:cubicBezTo>
                    <a:cubicBezTo>
                      <a:pt x="0" y="134"/>
                      <a:pt x="133" y="0"/>
                      <a:pt x="299" y="0"/>
                    </a:cubicBezTo>
                    <a:lnTo>
                      <a:pt x="1119" y="0"/>
                    </a:lnTo>
                    <a:cubicBezTo>
                      <a:pt x="1284" y="0"/>
                      <a:pt x="1419" y="134"/>
                      <a:pt x="1419" y="300"/>
                    </a:cubicBezTo>
                    <a:cubicBezTo>
                      <a:pt x="1419" y="465"/>
                      <a:pt x="1284" y="599"/>
                      <a:pt x="1119" y="599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</p:grpSp>
        <p:sp>
          <p:nvSpPr>
            <p:cNvPr id="174" name="Freeform 66">
              <a:extLst>
                <a:ext uri="{FF2B5EF4-FFF2-40B4-BE49-F238E27FC236}">
                  <a16:creationId xmlns:a16="http://schemas.microsoft.com/office/drawing/2014/main" id="{AC6DD144-1D9E-0740-B9E2-6A78B743405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427202" y="-123899"/>
              <a:ext cx="2112194" cy="2392375"/>
            </a:xfrm>
            <a:custGeom>
              <a:avLst/>
              <a:gdLst>
                <a:gd name="T0" fmla="*/ 1027733 w 4271"/>
                <a:gd name="T1" fmla="*/ 879782 h 4839"/>
                <a:gd name="T2" fmla="*/ 1039060 w 4271"/>
                <a:gd name="T3" fmla="*/ 879347 h 4839"/>
                <a:gd name="T4" fmla="*/ 933193 w 4271"/>
                <a:gd name="T5" fmla="*/ 763116 h 4839"/>
                <a:gd name="T6" fmla="*/ 1039060 w 4271"/>
                <a:gd name="T7" fmla="*/ 647321 h 4839"/>
                <a:gd name="T8" fmla="*/ 1027733 w 4271"/>
                <a:gd name="T9" fmla="*/ 646886 h 4839"/>
                <a:gd name="T10" fmla="*/ 1130114 w 4271"/>
                <a:gd name="T11" fmla="*/ 646886 h 4839"/>
                <a:gd name="T12" fmla="*/ 1292181 w 4271"/>
                <a:gd name="T13" fmla="*/ 485382 h 4839"/>
                <a:gd name="T14" fmla="*/ 1439435 w 4271"/>
                <a:gd name="T15" fmla="*/ 323443 h 4839"/>
                <a:gd name="T16" fmla="*/ 1601067 w 4271"/>
                <a:gd name="T17" fmla="*/ 161939 h 4839"/>
                <a:gd name="T18" fmla="*/ 1439435 w 4271"/>
                <a:gd name="T19" fmla="*/ 0 h 4839"/>
                <a:gd name="T20" fmla="*/ 798573 w 4271"/>
                <a:gd name="T21" fmla="*/ 0 h 4839"/>
                <a:gd name="T22" fmla="*/ 636506 w 4271"/>
                <a:gd name="T23" fmla="*/ 161939 h 4839"/>
                <a:gd name="T24" fmla="*/ 489687 w 4271"/>
                <a:gd name="T25" fmla="*/ 323443 h 4839"/>
                <a:gd name="T26" fmla="*/ 328055 w 4271"/>
                <a:gd name="T27" fmla="*/ 485382 h 4839"/>
                <a:gd name="T28" fmla="*/ 489687 w 4271"/>
                <a:gd name="T29" fmla="*/ 646886 h 4839"/>
                <a:gd name="T30" fmla="*/ 573334 w 4271"/>
                <a:gd name="T31" fmla="*/ 646886 h 4839"/>
                <a:gd name="T32" fmla="*/ 689657 w 4271"/>
                <a:gd name="T33" fmla="*/ 763116 h 4839"/>
                <a:gd name="T34" fmla="*/ 264013 w 4271"/>
                <a:gd name="T35" fmla="*/ 879782 h 4839"/>
                <a:gd name="T36" fmla="*/ 101945 w 4271"/>
                <a:gd name="T37" fmla="*/ 1041286 h 4839"/>
                <a:gd name="T38" fmla="*/ 264013 w 4271"/>
                <a:gd name="T39" fmla="*/ 1203225 h 4839"/>
                <a:gd name="T40" fmla="*/ 456141 w 4271"/>
                <a:gd name="T41" fmla="*/ 1203225 h 4839"/>
                <a:gd name="T42" fmla="*/ 450913 w 4271"/>
                <a:gd name="T43" fmla="*/ 1203225 h 4839"/>
                <a:gd name="T44" fmla="*/ 573334 w 4271"/>
                <a:gd name="T45" fmla="*/ 1330774 h 4839"/>
                <a:gd name="T46" fmla="*/ 450913 w 4271"/>
                <a:gd name="T47" fmla="*/ 1458758 h 4839"/>
                <a:gd name="T48" fmla="*/ 162067 w 4271"/>
                <a:gd name="T49" fmla="*/ 1459193 h 4839"/>
                <a:gd name="T50" fmla="*/ 0 w 4271"/>
                <a:gd name="T51" fmla="*/ 1620697 h 4839"/>
                <a:gd name="T52" fmla="*/ 162067 w 4271"/>
                <a:gd name="T53" fmla="*/ 1782201 h 4839"/>
                <a:gd name="T54" fmla="*/ 362909 w 4271"/>
                <a:gd name="T55" fmla="*/ 1782201 h 4839"/>
                <a:gd name="T56" fmla="*/ 200841 w 4271"/>
                <a:gd name="T57" fmla="*/ 1943704 h 4839"/>
                <a:gd name="T58" fmla="*/ 1099617 w 4271"/>
                <a:gd name="T59" fmla="*/ 2106079 h 4839"/>
                <a:gd name="T60" fmla="*/ 1261249 w 4271"/>
                <a:gd name="T61" fmla="*/ 1943704 h 4839"/>
                <a:gd name="T62" fmla="*/ 1099617 w 4271"/>
                <a:gd name="T63" fmla="*/ 1782201 h 4839"/>
                <a:gd name="T64" fmla="*/ 899211 w 4271"/>
                <a:gd name="T65" fmla="*/ 1782201 h 4839"/>
                <a:gd name="T66" fmla="*/ 1060843 w 4271"/>
                <a:gd name="T67" fmla="*/ 1620697 h 4839"/>
                <a:gd name="T68" fmla="*/ 1325291 w 4271"/>
                <a:gd name="T69" fmla="*/ 1459193 h 4839"/>
                <a:gd name="T70" fmla="*/ 1163224 w 4271"/>
                <a:gd name="T71" fmla="*/ 1620697 h 4839"/>
                <a:gd name="T72" fmla="*/ 1325291 w 4271"/>
                <a:gd name="T73" fmla="*/ 1782201 h 4839"/>
                <a:gd name="T74" fmla="*/ 1598889 w 4271"/>
                <a:gd name="T75" fmla="*/ 1782201 h 4839"/>
                <a:gd name="T76" fmla="*/ 1760956 w 4271"/>
                <a:gd name="T77" fmla="*/ 1620697 h 4839"/>
                <a:gd name="T78" fmla="*/ 1409810 w 4271"/>
                <a:gd name="T79" fmla="*/ 1459193 h 4839"/>
                <a:gd name="T80" fmla="*/ 1538767 w 4271"/>
                <a:gd name="T81" fmla="*/ 1330774 h 4839"/>
                <a:gd name="T82" fmla="*/ 1409810 w 4271"/>
                <a:gd name="T83" fmla="*/ 1203225 h 4839"/>
                <a:gd name="T84" fmla="*/ 1698656 w 4271"/>
                <a:gd name="T85" fmla="*/ 1203225 h 4839"/>
                <a:gd name="T86" fmla="*/ 1860287 w 4271"/>
                <a:gd name="T87" fmla="*/ 1041286 h 4839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4271" h="4839">
                  <a:moveTo>
                    <a:pt x="3899" y="2021"/>
                  </a:moveTo>
                  <a:lnTo>
                    <a:pt x="2359" y="2021"/>
                  </a:lnTo>
                  <a:cubicBezTo>
                    <a:pt x="2367" y="2021"/>
                    <a:pt x="2375" y="2020"/>
                    <a:pt x="2385" y="2020"/>
                  </a:cubicBezTo>
                  <a:cubicBezTo>
                    <a:pt x="2249" y="2007"/>
                    <a:pt x="2142" y="1893"/>
                    <a:pt x="2142" y="1753"/>
                  </a:cubicBezTo>
                  <a:cubicBezTo>
                    <a:pt x="2142" y="1614"/>
                    <a:pt x="2249" y="1500"/>
                    <a:pt x="2385" y="1487"/>
                  </a:cubicBezTo>
                  <a:cubicBezTo>
                    <a:pt x="2375" y="1487"/>
                    <a:pt x="2367" y="1486"/>
                    <a:pt x="2359" y="1486"/>
                  </a:cubicBezTo>
                  <a:lnTo>
                    <a:pt x="2594" y="1486"/>
                  </a:lnTo>
                  <a:cubicBezTo>
                    <a:pt x="2800" y="1486"/>
                    <a:pt x="2966" y="1320"/>
                    <a:pt x="2966" y="1115"/>
                  </a:cubicBezTo>
                  <a:cubicBezTo>
                    <a:pt x="2966" y="910"/>
                    <a:pt x="2800" y="743"/>
                    <a:pt x="2594" y="743"/>
                  </a:cubicBezTo>
                  <a:lnTo>
                    <a:pt x="3304" y="743"/>
                  </a:lnTo>
                  <a:cubicBezTo>
                    <a:pt x="3508" y="743"/>
                    <a:pt x="3675" y="577"/>
                    <a:pt x="3675" y="372"/>
                  </a:cubicBezTo>
                  <a:cubicBezTo>
                    <a:pt x="3675" y="167"/>
                    <a:pt x="3508" y="0"/>
                    <a:pt x="3304" y="0"/>
                  </a:cubicBezTo>
                  <a:lnTo>
                    <a:pt x="1833" y="0"/>
                  </a:lnTo>
                  <a:cubicBezTo>
                    <a:pt x="1627" y="0"/>
                    <a:pt x="1461" y="167"/>
                    <a:pt x="1461" y="372"/>
                  </a:cubicBezTo>
                  <a:cubicBezTo>
                    <a:pt x="1461" y="577"/>
                    <a:pt x="1627" y="743"/>
                    <a:pt x="1833" y="743"/>
                  </a:cubicBezTo>
                  <a:lnTo>
                    <a:pt x="1124" y="743"/>
                  </a:lnTo>
                  <a:cubicBezTo>
                    <a:pt x="919" y="743"/>
                    <a:pt x="753" y="910"/>
                    <a:pt x="753" y="1115"/>
                  </a:cubicBezTo>
                  <a:cubicBezTo>
                    <a:pt x="753" y="1320"/>
                    <a:pt x="919" y="1486"/>
                    <a:pt x="1124" y="1486"/>
                  </a:cubicBezTo>
                  <a:lnTo>
                    <a:pt x="1316" y="1486"/>
                  </a:lnTo>
                  <a:cubicBezTo>
                    <a:pt x="1464" y="1486"/>
                    <a:pt x="1583" y="1605"/>
                    <a:pt x="1583" y="1753"/>
                  </a:cubicBezTo>
                  <a:cubicBezTo>
                    <a:pt x="1583" y="1901"/>
                    <a:pt x="1464" y="2021"/>
                    <a:pt x="1316" y="2021"/>
                  </a:cubicBezTo>
                  <a:lnTo>
                    <a:pt x="606" y="2021"/>
                  </a:lnTo>
                  <a:cubicBezTo>
                    <a:pt x="401" y="2021"/>
                    <a:pt x="234" y="2187"/>
                    <a:pt x="234" y="2392"/>
                  </a:cubicBezTo>
                  <a:cubicBezTo>
                    <a:pt x="234" y="2597"/>
                    <a:pt x="401" y="2764"/>
                    <a:pt x="606" y="2764"/>
                  </a:cubicBezTo>
                  <a:lnTo>
                    <a:pt x="1047" y="2764"/>
                  </a:lnTo>
                  <a:cubicBezTo>
                    <a:pt x="1043" y="2764"/>
                    <a:pt x="1039" y="2764"/>
                    <a:pt x="1035" y="2764"/>
                  </a:cubicBezTo>
                  <a:cubicBezTo>
                    <a:pt x="1190" y="2771"/>
                    <a:pt x="1316" y="2900"/>
                    <a:pt x="1316" y="3057"/>
                  </a:cubicBezTo>
                  <a:cubicBezTo>
                    <a:pt x="1316" y="3216"/>
                    <a:pt x="1190" y="3345"/>
                    <a:pt x="1035" y="3351"/>
                  </a:cubicBezTo>
                  <a:cubicBezTo>
                    <a:pt x="1039" y="3351"/>
                    <a:pt x="1043" y="3352"/>
                    <a:pt x="1047" y="3352"/>
                  </a:cubicBezTo>
                  <a:lnTo>
                    <a:pt x="372" y="3352"/>
                  </a:lnTo>
                  <a:cubicBezTo>
                    <a:pt x="167" y="3352"/>
                    <a:pt x="0" y="3517"/>
                    <a:pt x="0" y="3723"/>
                  </a:cubicBezTo>
                  <a:cubicBezTo>
                    <a:pt x="0" y="3928"/>
                    <a:pt x="167" y="4094"/>
                    <a:pt x="372" y="4094"/>
                  </a:cubicBezTo>
                  <a:lnTo>
                    <a:pt x="833" y="4094"/>
                  </a:lnTo>
                  <a:cubicBezTo>
                    <a:pt x="627" y="4094"/>
                    <a:pt x="461" y="4260"/>
                    <a:pt x="461" y="4465"/>
                  </a:cubicBezTo>
                  <a:cubicBezTo>
                    <a:pt x="461" y="4672"/>
                    <a:pt x="627" y="4838"/>
                    <a:pt x="833" y="4838"/>
                  </a:cubicBezTo>
                  <a:lnTo>
                    <a:pt x="2524" y="4838"/>
                  </a:lnTo>
                  <a:cubicBezTo>
                    <a:pt x="2729" y="4838"/>
                    <a:pt x="2895" y="4672"/>
                    <a:pt x="2895" y="4465"/>
                  </a:cubicBezTo>
                  <a:cubicBezTo>
                    <a:pt x="2895" y="4260"/>
                    <a:pt x="2729" y="4094"/>
                    <a:pt x="2524" y="4094"/>
                  </a:cubicBezTo>
                  <a:lnTo>
                    <a:pt x="2064" y="4094"/>
                  </a:lnTo>
                  <a:cubicBezTo>
                    <a:pt x="2269" y="4094"/>
                    <a:pt x="2435" y="3928"/>
                    <a:pt x="2435" y="3723"/>
                  </a:cubicBezTo>
                  <a:cubicBezTo>
                    <a:pt x="2435" y="3517"/>
                    <a:pt x="2269" y="3352"/>
                    <a:pt x="2064" y="3352"/>
                  </a:cubicBezTo>
                  <a:lnTo>
                    <a:pt x="3042" y="3352"/>
                  </a:lnTo>
                  <a:cubicBezTo>
                    <a:pt x="2836" y="3352"/>
                    <a:pt x="2670" y="3517"/>
                    <a:pt x="2670" y="3723"/>
                  </a:cubicBezTo>
                  <a:cubicBezTo>
                    <a:pt x="2670" y="3928"/>
                    <a:pt x="2836" y="4094"/>
                    <a:pt x="3042" y="4094"/>
                  </a:cubicBezTo>
                  <a:lnTo>
                    <a:pt x="3670" y="4094"/>
                  </a:lnTo>
                  <a:cubicBezTo>
                    <a:pt x="3876" y="4094"/>
                    <a:pt x="4042" y="3928"/>
                    <a:pt x="4042" y="3723"/>
                  </a:cubicBezTo>
                  <a:cubicBezTo>
                    <a:pt x="4042" y="3517"/>
                    <a:pt x="3876" y="3352"/>
                    <a:pt x="3670" y="3352"/>
                  </a:cubicBezTo>
                  <a:lnTo>
                    <a:pt x="3236" y="3352"/>
                  </a:lnTo>
                  <a:cubicBezTo>
                    <a:pt x="3399" y="3352"/>
                    <a:pt x="3532" y="3220"/>
                    <a:pt x="3532" y="3057"/>
                  </a:cubicBezTo>
                  <a:cubicBezTo>
                    <a:pt x="3532" y="2895"/>
                    <a:pt x="3399" y="2764"/>
                    <a:pt x="3236" y="2764"/>
                  </a:cubicBezTo>
                  <a:lnTo>
                    <a:pt x="3899" y="2764"/>
                  </a:lnTo>
                  <a:cubicBezTo>
                    <a:pt x="4104" y="2764"/>
                    <a:pt x="4270" y="2597"/>
                    <a:pt x="4270" y="2392"/>
                  </a:cubicBezTo>
                  <a:cubicBezTo>
                    <a:pt x="4270" y="2187"/>
                    <a:pt x="4104" y="2021"/>
                    <a:pt x="3899" y="2021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76" name="Freeform 68">
              <a:extLst>
                <a:ext uri="{FF2B5EF4-FFF2-40B4-BE49-F238E27FC236}">
                  <a16:creationId xmlns:a16="http://schemas.microsoft.com/office/drawing/2014/main" id="{59CA68D9-7612-E94F-B4F5-499E09D1034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602161" y="37484"/>
              <a:ext cx="87191" cy="87233"/>
            </a:xfrm>
            <a:custGeom>
              <a:avLst/>
              <a:gdLst>
                <a:gd name="T0" fmla="*/ 76371 w 175"/>
                <a:gd name="T1" fmla="*/ 38186 h 175"/>
                <a:gd name="T2" fmla="*/ 76371 w 175"/>
                <a:gd name="T3" fmla="*/ 38186 h 175"/>
                <a:gd name="T4" fmla="*/ 38186 w 175"/>
                <a:gd name="T5" fmla="*/ 76371 h 175"/>
                <a:gd name="T6" fmla="*/ 38186 w 175"/>
                <a:gd name="T7" fmla="*/ 76371 h 175"/>
                <a:gd name="T8" fmla="*/ 0 w 175"/>
                <a:gd name="T9" fmla="*/ 38186 h 175"/>
                <a:gd name="T10" fmla="*/ 0 w 175"/>
                <a:gd name="T11" fmla="*/ 38186 h 175"/>
                <a:gd name="T12" fmla="*/ 38186 w 175"/>
                <a:gd name="T13" fmla="*/ 0 h 175"/>
                <a:gd name="T14" fmla="*/ 38186 w 175"/>
                <a:gd name="T15" fmla="*/ 0 h 175"/>
                <a:gd name="T16" fmla="*/ 76371 w 175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5">
                  <a:moveTo>
                    <a:pt x="174" y="87"/>
                  </a:moveTo>
                  <a:lnTo>
                    <a:pt x="174" y="87"/>
                  </a:lnTo>
                  <a:cubicBezTo>
                    <a:pt x="174" y="136"/>
                    <a:pt x="135" y="174"/>
                    <a:pt x="87" y="174"/>
                  </a:cubicBezTo>
                  <a:cubicBezTo>
                    <a:pt x="39" y="174"/>
                    <a:pt x="0" y="136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7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77" name="Freeform 69">
              <a:extLst>
                <a:ext uri="{FF2B5EF4-FFF2-40B4-BE49-F238E27FC236}">
                  <a16:creationId xmlns:a16="http://schemas.microsoft.com/office/drawing/2014/main" id="{248CC320-7A61-774A-9301-437B1AB6FD6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843025" y="1376516"/>
              <a:ext cx="85011" cy="85052"/>
            </a:xfrm>
            <a:custGeom>
              <a:avLst/>
              <a:gdLst>
                <a:gd name="T0" fmla="*/ 74457 w 173"/>
                <a:gd name="T1" fmla="*/ 36795 h 173"/>
                <a:gd name="T2" fmla="*/ 74457 w 173"/>
                <a:gd name="T3" fmla="*/ 36795 h 173"/>
                <a:gd name="T4" fmla="*/ 36796 w 173"/>
                <a:gd name="T5" fmla="*/ 74456 h 173"/>
                <a:gd name="T6" fmla="*/ 36796 w 173"/>
                <a:gd name="T7" fmla="*/ 74456 h 173"/>
                <a:gd name="T8" fmla="*/ 0 w 173"/>
                <a:gd name="T9" fmla="*/ 36795 h 173"/>
                <a:gd name="T10" fmla="*/ 0 w 173"/>
                <a:gd name="T11" fmla="*/ 36795 h 173"/>
                <a:gd name="T12" fmla="*/ 36796 w 173"/>
                <a:gd name="T13" fmla="*/ 0 h 173"/>
                <a:gd name="T14" fmla="*/ 36796 w 173"/>
                <a:gd name="T15" fmla="*/ 0 h 173"/>
                <a:gd name="T16" fmla="*/ 74457 w 173"/>
                <a:gd name="T17" fmla="*/ 36795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3">
                  <a:moveTo>
                    <a:pt x="172" y="85"/>
                  </a:moveTo>
                  <a:lnTo>
                    <a:pt x="172" y="85"/>
                  </a:lnTo>
                  <a:cubicBezTo>
                    <a:pt x="172" y="134"/>
                    <a:pt x="133" y="172"/>
                    <a:pt x="85" y="172"/>
                  </a:cubicBezTo>
                  <a:cubicBezTo>
                    <a:pt x="38" y="172"/>
                    <a:pt x="0" y="134"/>
                    <a:pt x="0" y="85"/>
                  </a:cubicBezTo>
                  <a:cubicBezTo>
                    <a:pt x="0" y="38"/>
                    <a:pt x="38" y="0"/>
                    <a:pt x="85" y="0"/>
                  </a:cubicBezTo>
                  <a:cubicBezTo>
                    <a:pt x="133" y="0"/>
                    <a:pt x="172" y="38"/>
                    <a:pt x="172" y="85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78" name="Freeform 70">
              <a:extLst>
                <a:ext uri="{FF2B5EF4-FFF2-40B4-BE49-F238E27FC236}">
                  <a16:creationId xmlns:a16="http://schemas.microsoft.com/office/drawing/2014/main" id="{87B5E8B4-0039-604D-A45C-381F378133A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592350" y="816041"/>
              <a:ext cx="85010" cy="85053"/>
            </a:xfrm>
            <a:custGeom>
              <a:avLst/>
              <a:gdLst>
                <a:gd name="T0" fmla="*/ 74456 w 173"/>
                <a:gd name="T1" fmla="*/ 37015 h 174"/>
                <a:gd name="T2" fmla="*/ 74456 w 173"/>
                <a:gd name="T3" fmla="*/ 37015 h 174"/>
                <a:gd name="T4" fmla="*/ 37661 w 173"/>
                <a:gd name="T5" fmla="*/ 74460 h 174"/>
                <a:gd name="T6" fmla="*/ 37661 w 173"/>
                <a:gd name="T7" fmla="*/ 74460 h 174"/>
                <a:gd name="T8" fmla="*/ 0 w 173"/>
                <a:gd name="T9" fmla="*/ 37015 h 174"/>
                <a:gd name="T10" fmla="*/ 0 w 173"/>
                <a:gd name="T11" fmla="*/ 37015 h 174"/>
                <a:gd name="T12" fmla="*/ 37661 w 173"/>
                <a:gd name="T13" fmla="*/ 0 h 174"/>
                <a:gd name="T14" fmla="*/ 37661 w 173"/>
                <a:gd name="T15" fmla="*/ 0 h 174"/>
                <a:gd name="T16" fmla="*/ 74456 w 173"/>
                <a:gd name="T17" fmla="*/ 3701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4">
                  <a:moveTo>
                    <a:pt x="172" y="86"/>
                  </a:moveTo>
                  <a:lnTo>
                    <a:pt x="172" y="86"/>
                  </a:lnTo>
                  <a:cubicBezTo>
                    <a:pt x="172" y="134"/>
                    <a:pt x="134" y="173"/>
                    <a:pt x="87" y="173"/>
                  </a:cubicBezTo>
                  <a:cubicBezTo>
                    <a:pt x="39" y="173"/>
                    <a:pt x="0" y="134"/>
                    <a:pt x="0" y="86"/>
                  </a:cubicBezTo>
                  <a:cubicBezTo>
                    <a:pt x="0" y="38"/>
                    <a:pt x="39" y="0"/>
                    <a:pt x="87" y="0"/>
                  </a:cubicBezTo>
                  <a:cubicBezTo>
                    <a:pt x="134" y="0"/>
                    <a:pt x="172" y="38"/>
                    <a:pt x="172" y="86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79" name="Freeform 71">
              <a:extLst>
                <a:ext uri="{FF2B5EF4-FFF2-40B4-BE49-F238E27FC236}">
                  <a16:creationId xmlns:a16="http://schemas.microsoft.com/office/drawing/2014/main" id="{8028AE15-B637-2F44-A5B9-71A7571DE5E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122035" y="-328896"/>
              <a:ext cx="85011" cy="85052"/>
            </a:xfrm>
            <a:custGeom>
              <a:avLst/>
              <a:gdLst>
                <a:gd name="T0" fmla="*/ 74457 w 173"/>
                <a:gd name="T1" fmla="*/ 36795 h 173"/>
                <a:gd name="T2" fmla="*/ 74457 w 173"/>
                <a:gd name="T3" fmla="*/ 36795 h 173"/>
                <a:gd name="T4" fmla="*/ 36796 w 173"/>
                <a:gd name="T5" fmla="*/ 74456 h 173"/>
                <a:gd name="T6" fmla="*/ 36796 w 173"/>
                <a:gd name="T7" fmla="*/ 74456 h 173"/>
                <a:gd name="T8" fmla="*/ 0 w 173"/>
                <a:gd name="T9" fmla="*/ 36795 h 173"/>
                <a:gd name="T10" fmla="*/ 0 w 173"/>
                <a:gd name="T11" fmla="*/ 36795 h 173"/>
                <a:gd name="T12" fmla="*/ 36796 w 173"/>
                <a:gd name="T13" fmla="*/ 0 h 173"/>
                <a:gd name="T14" fmla="*/ 36796 w 173"/>
                <a:gd name="T15" fmla="*/ 0 h 173"/>
                <a:gd name="T16" fmla="*/ 74457 w 173"/>
                <a:gd name="T17" fmla="*/ 36795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3">
                  <a:moveTo>
                    <a:pt x="172" y="85"/>
                  </a:moveTo>
                  <a:lnTo>
                    <a:pt x="172" y="85"/>
                  </a:lnTo>
                  <a:cubicBezTo>
                    <a:pt x="172" y="134"/>
                    <a:pt x="133" y="172"/>
                    <a:pt x="85" y="172"/>
                  </a:cubicBezTo>
                  <a:cubicBezTo>
                    <a:pt x="38" y="172"/>
                    <a:pt x="0" y="134"/>
                    <a:pt x="0" y="85"/>
                  </a:cubicBezTo>
                  <a:cubicBezTo>
                    <a:pt x="0" y="39"/>
                    <a:pt x="38" y="0"/>
                    <a:pt x="85" y="0"/>
                  </a:cubicBezTo>
                  <a:cubicBezTo>
                    <a:pt x="133" y="0"/>
                    <a:pt x="172" y="39"/>
                    <a:pt x="172" y="85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80" name="Freeform 72">
              <a:extLst>
                <a:ext uri="{FF2B5EF4-FFF2-40B4-BE49-F238E27FC236}">
                  <a16:creationId xmlns:a16="http://schemas.microsoft.com/office/drawing/2014/main" id="{36A94A61-8E47-D848-A1A6-1E170805B5C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857192" y="1047209"/>
              <a:ext cx="85011" cy="85053"/>
            </a:xfrm>
            <a:custGeom>
              <a:avLst/>
              <a:gdLst>
                <a:gd name="T0" fmla="*/ 74460 w 174"/>
                <a:gd name="T1" fmla="*/ 36796 h 173"/>
                <a:gd name="T2" fmla="*/ 74460 w 174"/>
                <a:gd name="T3" fmla="*/ 36796 h 173"/>
                <a:gd name="T4" fmla="*/ 37445 w 174"/>
                <a:gd name="T5" fmla="*/ 74457 h 173"/>
                <a:gd name="T6" fmla="*/ 37445 w 174"/>
                <a:gd name="T7" fmla="*/ 74457 h 173"/>
                <a:gd name="T8" fmla="*/ 0 w 174"/>
                <a:gd name="T9" fmla="*/ 36796 h 173"/>
                <a:gd name="T10" fmla="*/ 0 w 174"/>
                <a:gd name="T11" fmla="*/ 36796 h 173"/>
                <a:gd name="T12" fmla="*/ 37445 w 174"/>
                <a:gd name="T13" fmla="*/ 0 h 173"/>
                <a:gd name="T14" fmla="*/ 37445 w 174"/>
                <a:gd name="T15" fmla="*/ 0 h 173"/>
                <a:gd name="T16" fmla="*/ 74460 w 174"/>
                <a:gd name="T17" fmla="*/ 36796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3">
                  <a:moveTo>
                    <a:pt x="173" y="85"/>
                  </a:moveTo>
                  <a:lnTo>
                    <a:pt x="173" y="85"/>
                  </a:lnTo>
                  <a:cubicBezTo>
                    <a:pt x="173" y="133"/>
                    <a:pt x="135" y="172"/>
                    <a:pt x="87" y="172"/>
                  </a:cubicBezTo>
                  <a:cubicBezTo>
                    <a:pt x="39" y="172"/>
                    <a:pt x="0" y="133"/>
                    <a:pt x="0" y="85"/>
                  </a:cubicBezTo>
                  <a:cubicBezTo>
                    <a:pt x="0" y="38"/>
                    <a:pt x="39" y="0"/>
                    <a:pt x="87" y="0"/>
                  </a:cubicBezTo>
                  <a:cubicBezTo>
                    <a:pt x="135" y="0"/>
                    <a:pt x="173" y="38"/>
                    <a:pt x="173" y="85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81" name="Freeform 73">
              <a:extLst>
                <a:ext uri="{FF2B5EF4-FFF2-40B4-BE49-F238E27FC236}">
                  <a16:creationId xmlns:a16="http://schemas.microsoft.com/office/drawing/2014/main" id="{35E8EA84-3AE1-3247-B988-043ECC6E00E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237051" y="2091830"/>
              <a:ext cx="85011" cy="87233"/>
            </a:xfrm>
            <a:custGeom>
              <a:avLst/>
              <a:gdLst>
                <a:gd name="T0" fmla="*/ 74457 w 173"/>
                <a:gd name="T1" fmla="*/ 38186 h 175"/>
                <a:gd name="T2" fmla="*/ 74457 w 173"/>
                <a:gd name="T3" fmla="*/ 38186 h 175"/>
                <a:gd name="T4" fmla="*/ 37229 w 173"/>
                <a:gd name="T5" fmla="*/ 76371 h 175"/>
                <a:gd name="T6" fmla="*/ 37229 w 173"/>
                <a:gd name="T7" fmla="*/ 76371 h 175"/>
                <a:gd name="T8" fmla="*/ 0 w 173"/>
                <a:gd name="T9" fmla="*/ 38186 h 175"/>
                <a:gd name="T10" fmla="*/ 0 w 173"/>
                <a:gd name="T11" fmla="*/ 38186 h 175"/>
                <a:gd name="T12" fmla="*/ 37229 w 173"/>
                <a:gd name="T13" fmla="*/ 0 h 175"/>
                <a:gd name="T14" fmla="*/ 37229 w 173"/>
                <a:gd name="T15" fmla="*/ 0 h 175"/>
                <a:gd name="T16" fmla="*/ 74457 w 173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5">
                  <a:moveTo>
                    <a:pt x="172" y="87"/>
                  </a:moveTo>
                  <a:lnTo>
                    <a:pt x="172" y="87"/>
                  </a:lnTo>
                  <a:cubicBezTo>
                    <a:pt x="172" y="134"/>
                    <a:pt x="134" y="174"/>
                    <a:pt x="86" y="174"/>
                  </a:cubicBezTo>
                  <a:cubicBezTo>
                    <a:pt x="39" y="174"/>
                    <a:pt x="0" y="134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2" y="39"/>
                    <a:pt x="172" y="87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82" name="Freeform 74">
              <a:extLst>
                <a:ext uri="{FF2B5EF4-FFF2-40B4-BE49-F238E27FC236}">
                  <a16:creationId xmlns:a16="http://schemas.microsoft.com/office/drawing/2014/main" id="{6554FA2F-135F-6049-99C9-67B694A7CC8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713328" y="235939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2"/>
                    <a:pt x="80" y="105"/>
                    <a:pt x="52" y="105"/>
                  </a:cubicBezTo>
                  <a:cubicBezTo>
                    <a:pt x="24" y="105"/>
                    <a:pt x="0" y="82"/>
                    <a:pt x="0" y="53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0" y="0"/>
                    <a:pt x="104" y="24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83" name="Freeform 75">
              <a:extLst>
                <a:ext uri="{FF2B5EF4-FFF2-40B4-BE49-F238E27FC236}">
                  <a16:creationId xmlns:a16="http://schemas.microsoft.com/office/drawing/2014/main" id="{2D9CA430-F9FE-6D49-8E62-44FCC867E62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689352" y="1367793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3"/>
                    <a:pt x="82" y="105"/>
                    <a:pt x="52" y="105"/>
                  </a:cubicBezTo>
                  <a:cubicBezTo>
                    <a:pt x="24" y="105"/>
                    <a:pt x="0" y="83"/>
                    <a:pt x="0" y="53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2" y="0"/>
                    <a:pt x="104" y="24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84" name="Freeform 76">
              <a:extLst>
                <a:ext uri="{FF2B5EF4-FFF2-40B4-BE49-F238E27FC236}">
                  <a16:creationId xmlns:a16="http://schemas.microsoft.com/office/drawing/2014/main" id="{1DF43B20-B8D7-B948-A420-441F38E30E4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263207" y="1021040"/>
              <a:ext cx="52314" cy="52340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2"/>
                    <a:pt x="81" y="104"/>
                    <a:pt x="52" y="104"/>
                  </a:cubicBezTo>
                  <a:cubicBezTo>
                    <a:pt x="23" y="104"/>
                    <a:pt x="0" y="82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4" y="23"/>
                    <a:pt x="104" y="52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85" name="Freeform 77">
              <a:extLst>
                <a:ext uri="{FF2B5EF4-FFF2-40B4-BE49-F238E27FC236}">
                  <a16:creationId xmlns:a16="http://schemas.microsoft.com/office/drawing/2014/main" id="{14DBBCBB-C216-E148-9CC3-499CFD362D1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250640" y="726628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1"/>
                    <a:pt x="81" y="105"/>
                    <a:pt x="52" y="105"/>
                  </a:cubicBezTo>
                  <a:cubicBezTo>
                    <a:pt x="22" y="105"/>
                    <a:pt x="0" y="81"/>
                    <a:pt x="0" y="53"/>
                  </a:cubicBezTo>
                  <a:cubicBezTo>
                    <a:pt x="0" y="23"/>
                    <a:pt x="22" y="0"/>
                    <a:pt x="52" y="0"/>
                  </a:cubicBezTo>
                  <a:cubicBezTo>
                    <a:pt x="81" y="0"/>
                    <a:pt x="104" y="23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86" name="Freeform 78">
              <a:extLst>
                <a:ext uri="{FF2B5EF4-FFF2-40B4-BE49-F238E27FC236}">
                  <a16:creationId xmlns:a16="http://schemas.microsoft.com/office/drawing/2014/main" id="{FD65937E-A0A6-0A47-A372-D1754DA769F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457206" y="-38846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1"/>
                    <a:pt x="80" y="105"/>
                    <a:pt x="52" y="105"/>
                  </a:cubicBezTo>
                  <a:cubicBezTo>
                    <a:pt x="23" y="105"/>
                    <a:pt x="0" y="81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80" y="0"/>
                    <a:pt x="104" y="24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87" name="Freeform 79">
              <a:extLst>
                <a:ext uri="{FF2B5EF4-FFF2-40B4-BE49-F238E27FC236}">
                  <a16:creationId xmlns:a16="http://schemas.microsoft.com/office/drawing/2014/main" id="{D6BE04B9-EA41-5742-B3F4-F09B1D9C1A9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037023" y="1315453"/>
              <a:ext cx="52314" cy="52340"/>
            </a:xfrm>
            <a:custGeom>
              <a:avLst/>
              <a:gdLst>
                <a:gd name="T0" fmla="*/ 45651 w 106"/>
                <a:gd name="T1" fmla="*/ 22828 h 107"/>
                <a:gd name="T2" fmla="*/ 45651 w 106"/>
                <a:gd name="T3" fmla="*/ 22828 h 107"/>
                <a:gd name="T4" fmla="*/ 22608 w 106"/>
                <a:gd name="T5" fmla="*/ 45655 h 107"/>
                <a:gd name="T6" fmla="*/ 22608 w 106"/>
                <a:gd name="T7" fmla="*/ 45655 h 107"/>
                <a:gd name="T8" fmla="*/ 0 w 106"/>
                <a:gd name="T9" fmla="*/ 22828 h 107"/>
                <a:gd name="T10" fmla="*/ 0 w 106"/>
                <a:gd name="T11" fmla="*/ 22828 h 107"/>
                <a:gd name="T12" fmla="*/ 22608 w 106"/>
                <a:gd name="T13" fmla="*/ 0 h 107"/>
                <a:gd name="T14" fmla="*/ 22608 w 106"/>
                <a:gd name="T15" fmla="*/ 0 h 107"/>
                <a:gd name="T16" fmla="*/ 45651 w 106"/>
                <a:gd name="T17" fmla="*/ 22828 h 10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7">
                  <a:moveTo>
                    <a:pt x="105" y="53"/>
                  </a:moveTo>
                  <a:lnTo>
                    <a:pt x="105" y="53"/>
                  </a:lnTo>
                  <a:cubicBezTo>
                    <a:pt x="105" y="82"/>
                    <a:pt x="81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5" y="23"/>
                    <a:pt x="105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88" name="Freeform 80">
              <a:extLst>
                <a:ext uri="{FF2B5EF4-FFF2-40B4-BE49-F238E27FC236}">
                  <a16:creationId xmlns:a16="http://schemas.microsoft.com/office/drawing/2014/main" id="{F32BAB08-3CA6-CE40-9790-53EF9EB8EB1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28881" y="1777790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1"/>
                    <a:pt x="81" y="105"/>
                    <a:pt x="52" y="105"/>
                  </a:cubicBezTo>
                  <a:cubicBezTo>
                    <a:pt x="22" y="105"/>
                    <a:pt x="0" y="81"/>
                    <a:pt x="0" y="53"/>
                  </a:cubicBezTo>
                  <a:cubicBezTo>
                    <a:pt x="0" y="24"/>
                    <a:pt x="22" y="0"/>
                    <a:pt x="52" y="0"/>
                  </a:cubicBezTo>
                  <a:cubicBezTo>
                    <a:pt x="81" y="0"/>
                    <a:pt x="104" y="24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89" name="Freeform 81">
              <a:extLst>
                <a:ext uri="{FF2B5EF4-FFF2-40B4-BE49-F238E27FC236}">
                  <a16:creationId xmlns:a16="http://schemas.microsoft.com/office/drawing/2014/main" id="{ADBADB4A-A417-CA49-B06E-B60B259D3D3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276797" y="2152893"/>
              <a:ext cx="52314" cy="52340"/>
            </a:xfrm>
            <a:custGeom>
              <a:avLst/>
              <a:gdLst>
                <a:gd name="T0" fmla="*/ 45647 w 105"/>
                <a:gd name="T1" fmla="*/ 22608 h 106"/>
                <a:gd name="T2" fmla="*/ 45647 w 105"/>
                <a:gd name="T3" fmla="*/ 22608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2608 h 106"/>
                <a:gd name="T10" fmla="*/ 0 w 105"/>
                <a:gd name="T11" fmla="*/ 22608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2608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2"/>
                  </a:moveTo>
                  <a:lnTo>
                    <a:pt x="104" y="52"/>
                  </a:lnTo>
                  <a:cubicBezTo>
                    <a:pt x="104" y="81"/>
                    <a:pt x="81" y="105"/>
                    <a:pt x="52" y="105"/>
                  </a:cubicBezTo>
                  <a:cubicBezTo>
                    <a:pt x="24" y="105"/>
                    <a:pt x="0" y="81"/>
                    <a:pt x="0" y="52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1" y="0"/>
                    <a:pt x="104" y="24"/>
                    <a:pt x="104" y="52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90" name="Freeform 82">
              <a:extLst>
                <a:ext uri="{FF2B5EF4-FFF2-40B4-BE49-F238E27FC236}">
                  <a16:creationId xmlns:a16="http://schemas.microsoft.com/office/drawing/2014/main" id="{815207A0-A30E-884C-88D1-09FD01424F8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8253" y="449661"/>
              <a:ext cx="52314" cy="52340"/>
            </a:xfrm>
            <a:custGeom>
              <a:avLst/>
              <a:gdLst>
                <a:gd name="T0" fmla="*/ 45647 w 105"/>
                <a:gd name="T1" fmla="*/ 22608 h 106"/>
                <a:gd name="T2" fmla="*/ 45647 w 105"/>
                <a:gd name="T3" fmla="*/ 22608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2608 h 106"/>
                <a:gd name="T10" fmla="*/ 0 w 105"/>
                <a:gd name="T11" fmla="*/ 22608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2608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2"/>
                  </a:moveTo>
                  <a:lnTo>
                    <a:pt x="104" y="52"/>
                  </a:lnTo>
                  <a:cubicBezTo>
                    <a:pt x="104" y="81"/>
                    <a:pt x="81" y="105"/>
                    <a:pt x="52" y="105"/>
                  </a:cubicBezTo>
                  <a:cubicBezTo>
                    <a:pt x="23" y="105"/>
                    <a:pt x="0" y="81"/>
                    <a:pt x="0" y="52"/>
                  </a:cubicBezTo>
                  <a:cubicBezTo>
                    <a:pt x="0" y="22"/>
                    <a:pt x="23" y="0"/>
                    <a:pt x="52" y="0"/>
                  </a:cubicBezTo>
                  <a:cubicBezTo>
                    <a:pt x="81" y="0"/>
                    <a:pt x="104" y="22"/>
                    <a:pt x="104" y="52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91" name="Freeform 83">
              <a:extLst>
                <a:ext uri="{FF2B5EF4-FFF2-40B4-BE49-F238E27FC236}">
                  <a16:creationId xmlns:a16="http://schemas.microsoft.com/office/drawing/2014/main" id="{0D415BDD-F450-E849-AEDB-FB0C7E6C722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037023" y="13494"/>
              <a:ext cx="52314" cy="52340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1" y="104"/>
                    <a:pt x="52" y="104"/>
                  </a:cubicBezTo>
                  <a:cubicBezTo>
                    <a:pt x="23" y="104"/>
                    <a:pt x="0" y="81"/>
                    <a:pt x="0" y="52"/>
                  </a:cubicBezTo>
                  <a:cubicBezTo>
                    <a:pt x="0" y="22"/>
                    <a:pt x="23" y="0"/>
                    <a:pt x="52" y="0"/>
                  </a:cubicBezTo>
                  <a:cubicBezTo>
                    <a:pt x="81" y="0"/>
                    <a:pt x="105" y="22"/>
                    <a:pt x="105" y="52"/>
                  </a:cubicBezTo>
                </a:path>
              </a:pathLst>
            </a:custGeom>
            <a:solidFill>
              <a:srgbClr val="EA662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92" name="Freeform 84">
              <a:extLst>
                <a:ext uri="{FF2B5EF4-FFF2-40B4-BE49-F238E27FC236}">
                  <a16:creationId xmlns:a16="http://schemas.microsoft.com/office/drawing/2014/main" id="{6CFF5AD9-60A1-9E48-A021-CC58E87EB57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633240" y="2353530"/>
              <a:ext cx="52314" cy="52340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2" y="104"/>
                    <a:pt x="52" y="104"/>
                  </a:cubicBezTo>
                  <a:cubicBezTo>
                    <a:pt x="24" y="104"/>
                    <a:pt x="0" y="81"/>
                    <a:pt x="0" y="52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2" y="0"/>
                    <a:pt x="105" y="24"/>
                    <a:pt x="105" y="52"/>
                  </a:cubicBezTo>
                </a:path>
              </a:pathLst>
            </a:custGeom>
            <a:solidFill>
              <a:srgbClr val="EA662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93" name="Freeform 85">
              <a:extLst>
                <a:ext uri="{FF2B5EF4-FFF2-40B4-BE49-F238E27FC236}">
                  <a16:creationId xmlns:a16="http://schemas.microsoft.com/office/drawing/2014/main" id="{B63D2F86-7437-BA4B-A91B-672432B2194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421239" y="1923905"/>
              <a:ext cx="52314" cy="52340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3043 w 106"/>
                <a:gd name="T5" fmla="*/ 45647 h 105"/>
                <a:gd name="T6" fmla="*/ 23043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3043 w 106"/>
                <a:gd name="T13" fmla="*/ 0 h 105"/>
                <a:gd name="T14" fmla="*/ 23043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1" y="104"/>
                    <a:pt x="53" y="104"/>
                  </a:cubicBezTo>
                  <a:cubicBezTo>
                    <a:pt x="24" y="104"/>
                    <a:pt x="0" y="81"/>
                    <a:pt x="0" y="52"/>
                  </a:cubicBezTo>
                  <a:cubicBezTo>
                    <a:pt x="0" y="24"/>
                    <a:pt x="24" y="0"/>
                    <a:pt x="53" y="0"/>
                  </a:cubicBezTo>
                  <a:cubicBezTo>
                    <a:pt x="81" y="0"/>
                    <a:pt x="105" y="24"/>
                    <a:pt x="105" y="52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94" name="Freeform 86">
              <a:extLst>
                <a:ext uri="{FF2B5EF4-FFF2-40B4-BE49-F238E27FC236}">
                  <a16:creationId xmlns:a16="http://schemas.microsoft.com/office/drawing/2014/main" id="{536727A1-0659-8942-A9C7-455A48B4CD7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487708" y="2120180"/>
              <a:ext cx="610334" cy="296594"/>
            </a:xfrm>
            <a:custGeom>
              <a:avLst/>
              <a:gdLst>
                <a:gd name="T0" fmla="*/ 406733 w 1236"/>
                <a:gd name="T1" fmla="*/ 260719 h 601"/>
                <a:gd name="T2" fmla="*/ 130067 w 1236"/>
                <a:gd name="T3" fmla="*/ 260719 h 601"/>
                <a:gd name="T4" fmla="*/ 130067 w 1236"/>
                <a:gd name="T5" fmla="*/ 260719 h 601"/>
                <a:gd name="T6" fmla="*/ 0 w 1236"/>
                <a:gd name="T7" fmla="*/ 130360 h 601"/>
                <a:gd name="T8" fmla="*/ 0 w 1236"/>
                <a:gd name="T9" fmla="*/ 130360 h 601"/>
                <a:gd name="T10" fmla="*/ 130067 w 1236"/>
                <a:gd name="T11" fmla="*/ 0 h 601"/>
                <a:gd name="T12" fmla="*/ 406733 w 1236"/>
                <a:gd name="T13" fmla="*/ 0 h 601"/>
                <a:gd name="T14" fmla="*/ 406733 w 1236"/>
                <a:gd name="T15" fmla="*/ 0 h 601"/>
                <a:gd name="T16" fmla="*/ 537235 w 1236"/>
                <a:gd name="T17" fmla="*/ 130360 h 601"/>
                <a:gd name="T18" fmla="*/ 537235 w 1236"/>
                <a:gd name="T19" fmla="*/ 130360 h 601"/>
                <a:gd name="T20" fmla="*/ 406733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5" y="600"/>
                  </a:moveTo>
                  <a:lnTo>
                    <a:pt x="299" y="600"/>
                  </a:lnTo>
                  <a:cubicBezTo>
                    <a:pt x="135" y="600"/>
                    <a:pt x="0" y="466"/>
                    <a:pt x="0" y="300"/>
                  </a:cubicBezTo>
                  <a:cubicBezTo>
                    <a:pt x="0" y="135"/>
                    <a:pt x="135" y="0"/>
                    <a:pt x="299" y="0"/>
                  </a:cubicBezTo>
                  <a:lnTo>
                    <a:pt x="935" y="0"/>
                  </a:lnTo>
                  <a:cubicBezTo>
                    <a:pt x="1101" y="0"/>
                    <a:pt x="1235" y="135"/>
                    <a:pt x="1235" y="300"/>
                  </a:cubicBezTo>
                  <a:cubicBezTo>
                    <a:pt x="1235" y="466"/>
                    <a:pt x="1101" y="600"/>
                    <a:pt x="935" y="60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95" name="Freeform 87">
              <a:extLst>
                <a:ext uri="{FF2B5EF4-FFF2-40B4-BE49-F238E27FC236}">
                  <a16:creationId xmlns:a16="http://schemas.microsoft.com/office/drawing/2014/main" id="{8F419767-FBE2-9D48-91CA-AF4F0CE57B1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36511" y="1400504"/>
              <a:ext cx="610334" cy="296594"/>
            </a:xfrm>
            <a:custGeom>
              <a:avLst/>
              <a:gdLst>
                <a:gd name="T0" fmla="*/ 407168 w 1236"/>
                <a:gd name="T1" fmla="*/ 260719 h 601"/>
                <a:gd name="T2" fmla="*/ 130502 w 1236"/>
                <a:gd name="T3" fmla="*/ 260719 h 601"/>
                <a:gd name="T4" fmla="*/ 130502 w 1236"/>
                <a:gd name="T5" fmla="*/ 260719 h 601"/>
                <a:gd name="T6" fmla="*/ 0 w 1236"/>
                <a:gd name="T7" fmla="*/ 130360 h 601"/>
                <a:gd name="T8" fmla="*/ 0 w 1236"/>
                <a:gd name="T9" fmla="*/ 130360 h 601"/>
                <a:gd name="T10" fmla="*/ 130502 w 1236"/>
                <a:gd name="T11" fmla="*/ 0 h 601"/>
                <a:gd name="T12" fmla="*/ 407168 w 1236"/>
                <a:gd name="T13" fmla="*/ 0 h 601"/>
                <a:gd name="T14" fmla="*/ 407168 w 1236"/>
                <a:gd name="T15" fmla="*/ 0 h 601"/>
                <a:gd name="T16" fmla="*/ 537235 w 1236"/>
                <a:gd name="T17" fmla="*/ 130360 h 601"/>
                <a:gd name="T18" fmla="*/ 537235 w 1236"/>
                <a:gd name="T19" fmla="*/ 130360 h 601"/>
                <a:gd name="T20" fmla="*/ 407168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6" y="600"/>
                  </a:moveTo>
                  <a:lnTo>
                    <a:pt x="300" y="600"/>
                  </a:lnTo>
                  <a:cubicBezTo>
                    <a:pt x="134" y="600"/>
                    <a:pt x="0" y="466"/>
                    <a:pt x="0" y="300"/>
                  </a:cubicBezTo>
                  <a:cubicBezTo>
                    <a:pt x="0" y="135"/>
                    <a:pt x="134" y="0"/>
                    <a:pt x="300" y="0"/>
                  </a:cubicBezTo>
                  <a:lnTo>
                    <a:pt x="936" y="0"/>
                  </a:lnTo>
                  <a:cubicBezTo>
                    <a:pt x="1101" y="0"/>
                    <a:pt x="1235" y="135"/>
                    <a:pt x="1235" y="300"/>
                  </a:cubicBezTo>
                  <a:cubicBezTo>
                    <a:pt x="1235" y="466"/>
                    <a:pt x="1101" y="600"/>
                    <a:pt x="936" y="60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96" name="Freeform 88">
              <a:extLst>
                <a:ext uri="{FF2B5EF4-FFF2-40B4-BE49-F238E27FC236}">
                  <a16:creationId xmlns:a16="http://schemas.microsoft.com/office/drawing/2014/main" id="{A4B6E889-E7BF-3842-9C16-6D6553D6D42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434318" y="456204"/>
              <a:ext cx="610334" cy="296594"/>
            </a:xfrm>
            <a:custGeom>
              <a:avLst/>
              <a:gdLst>
                <a:gd name="T0" fmla="*/ 406733 w 1236"/>
                <a:gd name="T1" fmla="*/ 260719 h 601"/>
                <a:gd name="T2" fmla="*/ 130067 w 1236"/>
                <a:gd name="T3" fmla="*/ 260719 h 601"/>
                <a:gd name="T4" fmla="*/ 130067 w 1236"/>
                <a:gd name="T5" fmla="*/ 260719 h 601"/>
                <a:gd name="T6" fmla="*/ 0 w 1236"/>
                <a:gd name="T7" fmla="*/ 129925 h 601"/>
                <a:gd name="T8" fmla="*/ 0 w 1236"/>
                <a:gd name="T9" fmla="*/ 129925 h 601"/>
                <a:gd name="T10" fmla="*/ 130067 w 1236"/>
                <a:gd name="T11" fmla="*/ 0 h 601"/>
                <a:gd name="T12" fmla="*/ 406733 w 1236"/>
                <a:gd name="T13" fmla="*/ 0 h 601"/>
                <a:gd name="T14" fmla="*/ 406733 w 1236"/>
                <a:gd name="T15" fmla="*/ 0 h 601"/>
                <a:gd name="T16" fmla="*/ 537235 w 1236"/>
                <a:gd name="T17" fmla="*/ 129925 h 601"/>
                <a:gd name="T18" fmla="*/ 537235 w 1236"/>
                <a:gd name="T19" fmla="*/ 129925 h 601"/>
                <a:gd name="T20" fmla="*/ 406733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5" y="600"/>
                  </a:moveTo>
                  <a:lnTo>
                    <a:pt x="299" y="600"/>
                  </a:lnTo>
                  <a:cubicBezTo>
                    <a:pt x="134" y="600"/>
                    <a:pt x="0" y="465"/>
                    <a:pt x="0" y="299"/>
                  </a:cubicBezTo>
                  <a:cubicBezTo>
                    <a:pt x="0" y="133"/>
                    <a:pt x="134" y="0"/>
                    <a:pt x="299" y="0"/>
                  </a:cubicBezTo>
                  <a:lnTo>
                    <a:pt x="935" y="0"/>
                  </a:lnTo>
                  <a:cubicBezTo>
                    <a:pt x="1101" y="0"/>
                    <a:pt x="1235" y="133"/>
                    <a:pt x="1235" y="299"/>
                  </a:cubicBezTo>
                  <a:cubicBezTo>
                    <a:pt x="1235" y="465"/>
                    <a:pt x="1101" y="600"/>
                    <a:pt x="935" y="60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97" name="Freeform 89">
              <a:extLst>
                <a:ext uri="{FF2B5EF4-FFF2-40B4-BE49-F238E27FC236}">
                  <a16:creationId xmlns:a16="http://schemas.microsoft.com/office/drawing/2014/main" id="{CE447722-1F32-F64B-8C89-46B8FAD6802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853922" y="96366"/>
              <a:ext cx="610334" cy="296594"/>
            </a:xfrm>
            <a:custGeom>
              <a:avLst/>
              <a:gdLst>
                <a:gd name="T0" fmla="*/ 406298 w 1236"/>
                <a:gd name="T1" fmla="*/ 260719 h 601"/>
                <a:gd name="T2" fmla="*/ 130502 w 1236"/>
                <a:gd name="T3" fmla="*/ 260719 h 601"/>
                <a:gd name="T4" fmla="*/ 130502 w 1236"/>
                <a:gd name="T5" fmla="*/ 260719 h 601"/>
                <a:gd name="T6" fmla="*/ 0 w 1236"/>
                <a:gd name="T7" fmla="*/ 130360 h 601"/>
                <a:gd name="T8" fmla="*/ 0 w 1236"/>
                <a:gd name="T9" fmla="*/ 130360 h 601"/>
                <a:gd name="T10" fmla="*/ 130502 w 1236"/>
                <a:gd name="T11" fmla="*/ 0 h 601"/>
                <a:gd name="T12" fmla="*/ 406298 w 1236"/>
                <a:gd name="T13" fmla="*/ 0 h 601"/>
                <a:gd name="T14" fmla="*/ 406298 w 1236"/>
                <a:gd name="T15" fmla="*/ 0 h 601"/>
                <a:gd name="T16" fmla="*/ 537235 w 1236"/>
                <a:gd name="T17" fmla="*/ 130360 h 601"/>
                <a:gd name="T18" fmla="*/ 537235 w 1236"/>
                <a:gd name="T19" fmla="*/ 130360 h 601"/>
                <a:gd name="T20" fmla="*/ 406298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4" y="600"/>
                  </a:moveTo>
                  <a:lnTo>
                    <a:pt x="300" y="600"/>
                  </a:lnTo>
                  <a:cubicBezTo>
                    <a:pt x="134" y="600"/>
                    <a:pt x="0" y="466"/>
                    <a:pt x="0" y="300"/>
                  </a:cubicBezTo>
                  <a:cubicBezTo>
                    <a:pt x="0" y="134"/>
                    <a:pt x="134" y="0"/>
                    <a:pt x="300" y="0"/>
                  </a:cubicBezTo>
                  <a:lnTo>
                    <a:pt x="934" y="0"/>
                  </a:lnTo>
                  <a:cubicBezTo>
                    <a:pt x="1100" y="0"/>
                    <a:pt x="1235" y="134"/>
                    <a:pt x="1235" y="300"/>
                  </a:cubicBezTo>
                  <a:cubicBezTo>
                    <a:pt x="1235" y="466"/>
                    <a:pt x="1100" y="600"/>
                    <a:pt x="934" y="60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98" name="Freeform 90">
              <a:extLst>
                <a:ext uri="{FF2B5EF4-FFF2-40B4-BE49-F238E27FC236}">
                  <a16:creationId xmlns:a16="http://schemas.microsoft.com/office/drawing/2014/main" id="{2D203D34-7033-2B40-B824-EB6A7F32D7B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102416" y="-200228"/>
              <a:ext cx="610334" cy="296594"/>
            </a:xfrm>
            <a:custGeom>
              <a:avLst/>
              <a:gdLst>
                <a:gd name="T0" fmla="*/ 407168 w 1236"/>
                <a:gd name="T1" fmla="*/ 260719 h 600"/>
                <a:gd name="T2" fmla="*/ 130502 w 1236"/>
                <a:gd name="T3" fmla="*/ 260719 h 600"/>
                <a:gd name="T4" fmla="*/ 130502 w 1236"/>
                <a:gd name="T5" fmla="*/ 260719 h 600"/>
                <a:gd name="T6" fmla="*/ 0 w 1236"/>
                <a:gd name="T7" fmla="*/ 130577 h 600"/>
                <a:gd name="T8" fmla="*/ 0 w 1236"/>
                <a:gd name="T9" fmla="*/ 130577 h 600"/>
                <a:gd name="T10" fmla="*/ 130502 w 1236"/>
                <a:gd name="T11" fmla="*/ 0 h 600"/>
                <a:gd name="T12" fmla="*/ 407168 w 1236"/>
                <a:gd name="T13" fmla="*/ 0 h 600"/>
                <a:gd name="T14" fmla="*/ 407168 w 1236"/>
                <a:gd name="T15" fmla="*/ 0 h 600"/>
                <a:gd name="T16" fmla="*/ 537235 w 1236"/>
                <a:gd name="T17" fmla="*/ 130577 h 600"/>
                <a:gd name="T18" fmla="*/ 537235 w 1236"/>
                <a:gd name="T19" fmla="*/ 130577 h 600"/>
                <a:gd name="T20" fmla="*/ 407168 w 1236"/>
                <a:gd name="T21" fmla="*/ 260719 h 60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0">
                  <a:moveTo>
                    <a:pt x="936" y="599"/>
                  </a:moveTo>
                  <a:lnTo>
                    <a:pt x="300" y="599"/>
                  </a:lnTo>
                  <a:cubicBezTo>
                    <a:pt x="135" y="599"/>
                    <a:pt x="0" y="465"/>
                    <a:pt x="0" y="300"/>
                  </a:cubicBezTo>
                  <a:cubicBezTo>
                    <a:pt x="0" y="134"/>
                    <a:pt x="135" y="0"/>
                    <a:pt x="300" y="0"/>
                  </a:cubicBezTo>
                  <a:lnTo>
                    <a:pt x="936" y="0"/>
                  </a:lnTo>
                  <a:cubicBezTo>
                    <a:pt x="1102" y="0"/>
                    <a:pt x="1235" y="134"/>
                    <a:pt x="1235" y="300"/>
                  </a:cubicBezTo>
                  <a:cubicBezTo>
                    <a:pt x="1235" y="465"/>
                    <a:pt x="1102" y="599"/>
                    <a:pt x="936" y="599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grpSp>
          <p:nvGrpSpPr>
            <p:cNvPr id="148" name="Group 1">
              <a:extLst>
                <a:ext uri="{FF2B5EF4-FFF2-40B4-BE49-F238E27FC236}">
                  <a16:creationId xmlns:a16="http://schemas.microsoft.com/office/drawing/2014/main" id="{D45E9729-2BCE-DB49-92B9-B5B99E0B29D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-1729188" y="1999133"/>
              <a:ext cx="2779923" cy="2871866"/>
              <a:chOff x="8253235" y="2100188"/>
              <a:chExt cx="2448321" cy="2528969"/>
            </a:xfrm>
          </p:grpSpPr>
          <p:sp>
            <p:nvSpPr>
              <p:cNvPr id="149" name="Freeform 91">
                <a:extLst>
                  <a:ext uri="{FF2B5EF4-FFF2-40B4-BE49-F238E27FC236}">
                    <a16:creationId xmlns:a16="http://schemas.microsoft.com/office/drawing/2014/main" id="{6293C474-1745-4444-B9D1-296E1AEC64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53235" y="3674793"/>
                <a:ext cx="378290" cy="291878"/>
              </a:xfrm>
              <a:custGeom>
                <a:avLst/>
                <a:gdLst>
                  <a:gd name="T0" fmla="*/ 145831 w 869"/>
                  <a:gd name="T1" fmla="*/ 291444 h 672"/>
                  <a:gd name="T2" fmla="*/ 232459 w 869"/>
                  <a:gd name="T3" fmla="*/ 291444 h 672"/>
                  <a:gd name="T4" fmla="*/ 232459 w 869"/>
                  <a:gd name="T5" fmla="*/ 291444 h 672"/>
                  <a:gd name="T6" fmla="*/ 377855 w 869"/>
                  <a:gd name="T7" fmla="*/ 145939 h 672"/>
                  <a:gd name="T8" fmla="*/ 377855 w 869"/>
                  <a:gd name="T9" fmla="*/ 145939 h 672"/>
                  <a:gd name="T10" fmla="*/ 232459 w 869"/>
                  <a:gd name="T11" fmla="*/ 0 h 672"/>
                  <a:gd name="T12" fmla="*/ 145831 w 869"/>
                  <a:gd name="T13" fmla="*/ 0 h 672"/>
                  <a:gd name="T14" fmla="*/ 145831 w 869"/>
                  <a:gd name="T15" fmla="*/ 0 h 672"/>
                  <a:gd name="T16" fmla="*/ 0 w 869"/>
                  <a:gd name="T17" fmla="*/ 145939 h 672"/>
                  <a:gd name="T18" fmla="*/ 0 w 869"/>
                  <a:gd name="T19" fmla="*/ 145939 h 672"/>
                  <a:gd name="T20" fmla="*/ 145831 w 869"/>
                  <a:gd name="T21" fmla="*/ 291444 h 672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869" h="672">
                    <a:moveTo>
                      <a:pt x="335" y="671"/>
                    </a:moveTo>
                    <a:lnTo>
                      <a:pt x="534" y="671"/>
                    </a:lnTo>
                    <a:cubicBezTo>
                      <a:pt x="718" y="671"/>
                      <a:pt x="868" y="520"/>
                      <a:pt x="868" y="336"/>
                    </a:cubicBezTo>
                    <a:cubicBezTo>
                      <a:pt x="868" y="151"/>
                      <a:pt x="718" y="0"/>
                      <a:pt x="534" y="0"/>
                    </a:cubicBezTo>
                    <a:lnTo>
                      <a:pt x="335" y="0"/>
                    </a:lnTo>
                    <a:cubicBezTo>
                      <a:pt x="149" y="0"/>
                      <a:pt x="0" y="151"/>
                      <a:pt x="0" y="336"/>
                    </a:cubicBezTo>
                    <a:cubicBezTo>
                      <a:pt x="0" y="520"/>
                      <a:pt x="149" y="671"/>
                      <a:pt x="335" y="671"/>
                    </a:cubicBezTo>
                  </a:path>
                </a:pathLst>
              </a:custGeom>
              <a:solidFill>
                <a:srgbClr val="CC5EA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50" name="Freeform 92">
                <a:extLst>
                  <a:ext uri="{FF2B5EF4-FFF2-40B4-BE49-F238E27FC236}">
                    <a16:creationId xmlns:a16="http://schemas.microsoft.com/office/drawing/2014/main" id="{38786833-C786-AB4C-9D9E-9947BFA498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60916" y="2292214"/>
                <a:ext cx="2283178" cy="1945213"/>
              </a:xfrm>
              <a:custGeom>
                <a:avLst/>
                <a:gdLst>
                  <a:gd name="T0" fmla="*/ 0 w 5244"/>
                  <a:gd name="T1" fmla="*/ 728639 h 4469"/>
                  <a:gd name="T2" fmla="*/ 714037 w 5244"/>
                  <a:gd name="T3" fmla="*/ 874018 h 4469"/>
                  <a:gd name="T4" fmla="*/ 568182 w 5244"/>
                  <a:gd name="T5" fmla="*/ 1019833 h 4469"/>
                  <a:gd name="T6" fmla="*/ 714037 w 5244"/>
                  <a:gd name="T7" fmla="*/ 1165648 h 4469"/>
                  <a:gd name="T8" fmla="*/ 913445 w 5244"/>
                  <a:gd name="T9" fmla="*/ 1165648 h 4469"/>
                  <a:gd name="T10" fmla="*/ 911268 w 5244"/>
                  <a:gd name="T11" fmla="*/ 1165648 h 4469"/>
                  <a:gd name="T12" fmla="*/ 1007489 w 5244"/>
                  <a:gd name="T13" fmla="*/ 1263583 h 4469"/>
                  <a:gd name="T14" fmla="*/ 911268 w 5244"/>
                  <a:gd name="T15" fmla="*/ 1361954 h 4469"/>
                  <a:gd name="T16" fmla="*/ 656131 w 5244"/>
                  <a:gd name="T17" fmla="*/ 1361954 h 4469"/>
                  <a:gd name="T18" fmla="*/ 510711 w 5244"/>
                  <a:gd name="T19" fmla="*/ 1507769 h 4469"/>
                  <a:gd name="T20" fmla="*/ 656131 w 5244"/>
                  <a:gd name="T21" fmla="*/ 1653148 h 4469"/>
                  <a:gd name="T22" fmla="*/ 960903 w 5244"/>
                  <a:gd name="T23" fmla="*/ 1653148 h 4469"/>
                  <a:gd name="T24" fmla="*/ 815483 w 5244"/>
                  <a:gd name="T25" fmla="*/ 1798963 h 4469"/>
                  <a:gd name="T26" fmla="*/ 1576978 w 5244"/>
                  <a:gd name="T27" fmla="*/ 1944778 h 4469"/>
                  <a:gd name="T28" fmla="*/ 1722397 w 5244"/>
                  <a:gd name="T29" fmla="*/ 1798963 h 4469"/>
                  <a:gd name="T30" fmla="*/ 1576978 w 5244"/>
                  <a:gd name="T31" fmla="*/ 1653148 h 4469"/>
                  <a:gd name="T32" fmla="*/ 2066354 w 5244"/>
                  <a:gd name="T33" fmla="*/ 1653148 h 4469"/>
                  <a:gd name="T34" fmla="*/ 2212210 w 5244"/>
                  <a:gd name="T35" fmla="*/ 1507769 h 4469"/>
                  <a:gd name="T36" fmla="*/ 1624435 w 5244"/>
                  <a:gd name="T37" fmla="*/ 1361954 h 4469"/>
                  <a:gd name="T38" fmla="*/ 1629660 w 5244"/>
                  <a:gd name="T39" fmla="*/ 1361954 h 4469"/>
                  <a:gd name="T40" fmla="*/ 1536051 w 5244"/>
                  <a:gd name="T41" fmla="*/ 1263583 h 4469"/>
                  <a:gd name="T42" fmla="*/ 1629660 w 5244"/>
                  <a:gd name="T43" fmla="*/ 1166083 h 4469"/>
                  <a:gd name="T44" fmla="*/ 1624435 w 5244"/>
                  <a:gd name="T45" fmla="*/ 1165648 h 4469"/>
                  <a:gd name="T46" fmla="*/ 1765936 w 5244"/>
                  <a:gd name="T47" fmla="*/ 1165648 h 4469"/>
                  <a:gd name="T48" fmla="*/ 1911791 w 5244"/>
                  <a:gd name="T49" fmla="*/ 1019833 h 4469"/>
                  <a:gd name="T50" fmla="*/ 2136452 w 5244"/>
                  <a:gd name="T51" fmla="*/ 874018 h 4469"/>
                  <a:gd name="T52" fmla="*/ 2282743 w 5244"/>
                  <a:gd name="T53" fmla="*/ 728639 h 4469"/>
                  <a:gd name="T54" fmla="*/ 2136452 w 5244"/>
                  <a:gd name="T55" fmla="*/ 583259 h 4469"/>
                  <a:gd name="T56" fmla="*/ 1922241 w 5244"/>
                  <a:gd name="T57" fmla="*/ 583259 h 4469"/>
                  <a:gd name="T58" fmla="*/ 2068096 w 5244"/>
                  <a:gd name="T59" fmla="*/ 437444 h 4469"/>
                  <a:gd name="T60" fmla="*/ 1441136 w 5244"/>
                  <a:gd name="T61" fmla="*/ 291194 h 4469"/>
                  <a:gd name="T62" fmla="*/ 1586992 w 5244"/>
                  <a:gd name="T63" fmla="*/ 145815 h 4469"/>
                  <a:gd name="T64" fmla="*/ 1441136 w 5244"/>
                  <a:gd name="T65" fmla="*/ 0 h 4469"/>
                  <a:gd name="T66" fmla="*/ 389237 w 5244"/>
                  <a:gd name="T67" fmla="*/ 0 h 4469"/>
                  <a:gd name="T68" fmla="*/ 243818 w 5244"/>
                  <a:gd name="T69" fmla="*/ 145815 h 4469"/>
                  <a:gd name="T70" fmla="*/ 876437 w 5244"/>
                  <a:gd name="T71" fmla="*/ 291194 h 4469"/>
                  <a:gd name="T72" fmla="*/ 1022293 w 5244"/>
                  <a:gd name="T73" fmla="*/ 437444 h 4469"/>
                  <a:gd name="T74" fmla="*/ 876437 w 5244"/>
                  <a:gd name="T75" fmla="*/ 583259 h 4469"/>
                  <a:gd name="T76" fmla="*/ 145420 w 5244"/>
                  <a:gd name="T77" fmla="*/ 583259 h 4469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</a:gdLst>
                <a:ahLst/>
                <a:cxnLst>
                  <a:cxn ang="T78">
                    <a:pos x="T0" y="T1"/>
                  </a:cxn>
                  <a:cxn ang="T79">
                    <a:pos x="T2" y="T3"/>
                  </a:cxn>
                  <a:cxn ang="T80">
                    <a:pos x="T4" y="T5"/>
                  </a:cxn>
                  <a:cxn ang="T81">
                    <a:pos x="T6" y="T7"/>
                  </a:cxn>
                  <a:cxn ang="T82">
                    <a:pos x="T8" y="T9"/>
                  </a:cxn>
                  <a:cxn ang="T83">
                    <a:pos x="T10" y="T11"/>
                  </a:cxn>
                  <a:cxn ang="T84">
                    <a:pos x="T12" y="T13"/>
                  </a:cxn>
                  <a:cxn ang="T85">
                    <a:pos x="T14" y="T15"/>
                  </a:cxn>
                  <a:cxn ang="T86">
                    <a:pos x="T16" y="T17"/>
                  </a:cxn>
                  <a:cxn ang="T87">
                    <a:pos x="T18" y="T19"/>
                  </a:cxn>
                  <a:cxn ang="T88">
                    <a:pos x="T20" y="T21"/>
                  </a:cxn>
                  <a:cxn ang="T89">
                    <a:pos x="T22" y="T23"/>
                  </a:cxn>
                  <a:cxn ang="T90">
                    <a:pos x="T24" y="T25"/>
                  </a:cxn>
                  <a:cxn ang="T91">
                    <a:pos x="T26" y="T27"/>
                  </a:cxn>
                  <a:cxn ang="T92">
                    <a:pos x="T28" y="T29"/>
                  </a:cxn>
                  <a:cxn ang="T93">
                    <a:pos x="T30" y="T31"/>
                  </a:cxn>
                  <a:cxn ang="T94">
                    <a:pos x="T32" y="T33"/>
                  </a:cxn>
                  <a:cxn ang="T95">
                    <a:pos x="T34" y="T35"/>
                  </a:cxn>
                  <a:cxn ang="T96">
                    <a:pos x="T36" y="T37"/>
                  </a:cxn>
                  <a:cxn ang="T97">
                    <a:pos x="T38" y="T39"/>
                  </a:cxn>
                  <a:cxn ang="T98">
                    <a:pos x="T40" y="T41"/>
                  </a:cxn>
                  <a:cxn ang="T99">
                    <a:pos x="T42" y="T43"/>
                  </a:cxn>
                  <a:cxn ang="T100">
                    <a:pos x="T44" y="T45"/>
                  </a:cxn>
                  <a:cxn ang="T101">
                    <a:pos x="T46" y="T47"/>
                  </a:cxn>
                  <a:cxn ang="T102">
                    <a:pos x="T48" y="T49"/>
                  </a:cxn>
                  <a:cxn ang="T103">
                    <a:pos x="T50" y="T51"/>
                  </a:cxn>
                  <a:cxn ang="T104">
                    <a:pos x="T52" y="T53"/>
                  </a:cxn>
                  <a:cxn ang="T105">
                    <a:pos x="T54" y="T55"/>
                  </a:cxn>
                  <a:cxn ang="T106">
                    <a:pos x="T56" y="T57"/>
                  </a:cxn>
                  <a:cxn ang="T107">
                    <a:pos x="T58" y="T59"/>
                  </a:cxn>
                  <a:cxn ang="T108">
                    <a:pos x="T60" y="T61"/>
                  </a:cxn>
                  <a:cxn ang="T109">
                    <a:pos x="T62" y="T63"/>
                  </a:cxn>
                  <a:cxn ang="T110">
                    <a:pos x="T64" y="T65"/>
                  </a:cxn>
                  <a:cxn ang="T111">
                    <a:pos x="T66" y="T67"/>
                  </a:cxn>
                  <a:cxn ang="T112">
                    <a:pos x="T68" y="T69"/>
                  </a:cxn>
                  <a:cxn ang="T113">
                    <a:pos x="T70" y="T71"/>
                  </a:cxn>
                  <a:cxn ang="T114">
                    <a:pos x="T72" y="T73"/>
                  </a:cxn>
                  <a:cxn ang="T115">
                    <a:pos x="T74" y="T75"/>
                  </a:cxn>
                  <a:cxn ang="T116">
                    <a:pos x="T76" y="T77"/>
                  </a:cxn>
                </a:cxnLst>
                <a:rect l="0" t="0" r="r" b="b"/>
                <a:pathLst>
                  <a:path w="5244" h="4469">
                    <a:moveTo>
                      <a:pt x="0" y="1674"/>
                    </a:moveTo>
                    <a:lnTo>
                      <a:pt x="0" y="1674"/>
                    </a:lnTo>
                    <a:cubicBezTo>
                      <a:pt x="0" y="1858"/>
                      <a:pt x="150" y="2008"/>
                      <a:pt x="334" y="2008"/>
                    </a:cubicBezTo>
                    <a:lnTo>
                      <a:pt x="1640" y="2008"/>
                    </a:lnTo>
                    <a:cubicBezTo>
                      <a:pt x="1455" y="2008"/>
                      <a:pt x="1305" y="2158"/>
                      <a:pt x="1305" y="2343"/>
                    </a:cubicBezTo>
                    <a:cubicBezTo>
                      <a:pt x="1305" y="2528"/>
                      <a:pt x="1455" y="2678"/>
                      <a:pt x="1640" y="2678"/>
                    </a:cubicBezTo>
                    <a:lnTo>
                      <a:pt x="2098" y="2678"/>
                    </a:lnTo>
                    <a:cubicBezTo>
                      <a:pt x="2097" y="2678"/>
                      <a:pt x="2095" y="2678"/>
                      <a:pt x="2093" y="2678"/>
                    </a:cubicBezTo>
                    <a:cubicBezTo>
                      <a:pt x="2216" y="2681"/>
                      <a:pt x="2314" y="2780"/>
                      <a:pt x="2314" y="2903"/>
                    </a:cubicBezTo>
                    <a:cubicBezTo>
                      <a:pt x="2314" y="3026"/>
                      <a:pt x="2216" y="3127"/>
                      <a:pt x="2093" y="3129"/>
                    </a:cubicBezTo>
                    <a:cubicBezTo>
                      <a:pt x="2095" y="3129"/>
                      <a:pt x="2097" y="3129"/>
                      <a:pt x="2098" y="3129"/>
                    </a:cubicBezTo>
                    <a:lnTo>
                      <a:pt x="1507" y="3129"/>
                    </a:lnTo>
                    <a:cubicBezTo>
                      <a:pt x="1323" y="3129"/>
                      <a:pt x="1173" y="3280"/>
                      <a:pt x="1173" y="3464"/>
                    </a:cubicBezTo>
                    <a:cubicBezTo>
                      <a:pt x="1173" y="3649"/>
                      <a:pt x="1323" y="3798"/>
                      <a:pt x="1507" y="3798"/>
                    </a:cubicBezTo>
                    <a:lnTo>
                      <a:pt x="2207" y="3798"/>
                    </a:lnTo>
                    <a:cubicBezTo>
                      <a:pt x="2023" y="3798"/>
                      <a:pt x="1873" y="3948"/>
                      <a:pt x="1873" y="4133"/>
                    </a:cubicBezTo>
                    <a:cubicBezTo>
                      <a:pt x="1873" y="4318"/>
                      <a:pt x="2023" y="4468"/>
                      <a:pt x="2207" y="4468"/>
                    </a:cubicBezTo>
                    <a:lnTo>
                      <a:pt x="3622" y="4468"/>
                    </a:lnTo>
                    <a:cubicBezTo>
                      <a:pt x="3807" y="4468"/>
                      <a:pt x="3956" y="4318"/>
                      <a:pt x="3956" y="4133"/>
                    </a:cubicBezTo>
                    <a:cubicBezTo>
                      <a:pt x="3956" y="3948"/>
                      <a:pt x="3807" y="3798"/>
                      <a:pt x="3622" y="3798"/>
                    </a:cubicBezTo>
                    <a:lnTo>
                      <a:pt x="4746" y="3798"/>
                    </a:lnTo>
                    <a:cubicBezTo>
                      <a:pt x="4930" y="3798"/>
                      <a:pt x="5081" y="3649"/>
                      <a:pt x="5081" y="3464"/>
                    </a:cubicBezTo>
                    <a:cubicBezTo>
                      <a:pt x="5081" y="3280"/>
                      <a:pt x="4930" y="3129"/>
                      <a:pt x="4746" y="3129"/>
                    </a:cubicBezTo>
                    <a:lnTo>
                      <a:pt x="3731" y="3129"/>
                    </a:lnTo>
                    <a:cubicBezTo>
                      <a:pt x="3735" y="3129"/>
                      <a:pt x="3739" y="3129"/>
                      <a:pt x="3743" y="3129"/>
                    </a:cubicBezTo>
                    <a:cubicBezTo>
                      <a:pt x="3624" y="3122"/>
                      <a:pt x="3528" y="3024"/>
                      <a:pt x="3528" y="2903"/>
                    </a:cubicBezTo>
                    <a:cubicBezTo>
                      <a:pt x="3528" y="2783"/>
                      <a:pt x="3624" y="2684"/>
                      <a:pt x="3743" y="2679"/>
                    </a:cubicBezTo>
                    <a:cubicBezTo>
                      <a:pt x="3739" y="2678"/>
                      <a:pt x="3735" y="2678"/>
                      <a:pt x="3731" y="2678"/>
                    </a:cubicBezTo>
                    <a:lnTo>
                      <a:pt x="4056" y="2678"/>
                    </a:lnTo>
                    <a:cubicBezTo>
                      <a:pt x="4240" y="2678"/>
                      <a:pt x="4391" y="2528"/>
                      <a:pt x="4391" y="2343"/>
                    </a:cubicBezTo>
                    <a:cubicBezTo>
                      <a:pt x="4391" y="2158"/>
                      <a:pt x="4240" y="2008"/>
                      <a:pt x="4056" y="2008"/>
                    </a:cubicBezTo>
                    <a:lnTo>
                      <a:pt x="4907" y="2008"/>
                    </a:lnTo>
                    <a:cubicBezTo>
                      <a:pt x="5093" y="2008"/>
                      <a:pt x="5243" y="1858"/>
                      <a:pt x="5243" y="1674"/>
                    </a:cubicBezTo>
                    <a:cubicBezTo>
                      <a:pt x="5243" y="1490"/>
                      <a:pt x="5093" y="1340"/>
                      <a:pt x="4907" y="1340"/>
                    </a:cubicBezTo>
                    <a:lnTo>
                      <a:pt x="4415" y="1340"/>
                    </a:lnTo>
                    <a:cubicBezTo>
                      <a:pt x="4600" y="1340"/>
                      <a:pt x="4750" y="1189"/>
                      <a:pt x="4750" y="1005"/>
                    </a:cubicBezTo>
                    <a:cubicBezTo>
                      <a:pt x="4750" y="820"/>
                      <a:pt x="4600" y="669"/>
                      <a:pt x="4415" y="669"/>
                    </a:cubicBezTo>
                    <a:lnTo>
                      <a:pt x="3310" y="669"/>
                    </a:lnTo>
                    <a:cubicBezTo>
                      <a:pt x="3495" y="669"/>
                      <a:pt x="3645" y="520"/>
                      <a:pt x="3645" y="335"/>
                    </a:cubicBezTo>
                    <a:cubicBezTo>
                      <a:pt x="3645" y="151"/>
                      <a:pt x="3495" y="0"/>
                      <a:pt x="3310" y="0"/>
                    </a:cubicBezTo>
                    <a:lnTo>
                      <a:pt x="894" y="0"/>
                    </a:lnTo>
                    <a:cubicBezTo>
                      <a:pt x="710" y="0"/>
                      <a:pt x="560" y="151"/>
                      <a:pt x="560" y="335"/>
                    </a:cubicBezTo>
                    <a:cubicBezTo>
                      <a:pt x="560" y="520"/>
                      <a:pt x="710" y="669"/>
                      <a:pt x="894" y="669"/>
                    </a:cubicBezTo>
                    <a:lnTo>
                      <a:pt x="2013" y="669"/>
                    </a:lnTo>
                    <a:cubicBezTo>
                      <a:pt x="2197" y="669"/>
                      <a:pt x="2348" y="820"/>
                      <a:pt x="2348" y="1005"/>
                    </a:cubicBezTo>
                    <a:cubicBezTo>
                      <a:pt x="2348" y="1189"/>
                      <a:pt x="2197" y="1340"/>
                      <a:pt x="2013" y="1340"/>
                    </a:cubicBezTo>
                    <a:lnTo>
                      <a:pt x="334" y="1340"/>
                    </a:lnTo>
                    <a:cubicBezTo>
                      <a:pt x="150" y="1340"/>
                      <a:pt x="0" y="1490"/>
                      <a:pt x="0" y="1674"/>
                    </a:cubicBezTo>
                  </a:path>
                </a:pathLst>
              </a:custGeom>
              <a:solidFill>
                <a:srgbClr val="CC5EA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51" name="Freeform 93">
                <a:extLst>
                  <a:ext uri="{FF2B5EF4-FFF2-40B4-BE49-F238E27FC236}">
                    <a16:creationId xmlns:a16="http://schemas.microsoft.com/office/drawing/2014/main" id="{1063DBB9-4580-3142-8D8B-C6E0B787147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17505" y="2488079"/>
                <a:ext cx="76810" cy="76810"/>
              </a:xfrm>
              <a:custGeom>
                <a:avLst/>
                <a:gdLst>
                  <a:gd name="T0" fmla="*/ 76371 w 175"/>
                  <a:gd name="T1" fmla="*/ 38186 h 175"/>
                  <a:gd name="T2" fmla="*/ 76371 w 175"/>
                  <a:gd name="T3" fmla="*/ 38186 h 175"/>
                  <a:gd name="T4" fmla="*/ 38186 w 175"/>
                  <a:gd name="T5" fmla="*/ 76371 h 175"/>
                  <a:gd name="T6" fmla="*/ 38186 w 175"/>
                  <a:gd name="T7" fmla="*/ 76371 h 175"/>
                  <a:gd name="T8" fmla="*/ 0 w 175"/>
                  <a:gd name="T9" fmla="*/ 38186 h 175"/>
                  <a:gd name="T10" fmla="*/ 0 w 175"/>
                  <a:gd name="T11" fmla="*/ 38186 h 175"/>
                  <a:gd name="T12" fmla="*/ 38186 w 175"/>
                  <a:gd name="T13" fmla="*/ 0 h 175"/>
                  <a:gd name="T14" fmla="*/ 38186 w 175"/>
                  <a:gd name="T15" fmla="*/ 0 h 175"/>
                  <a:gd name="T16" fmla="*/ 76371 w 175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5" h="175">
                    <a:moveTo>
                      <a:pt x="174" y="87"/>
                    </a:moveTo>
                    <a:lnTo>
                      <a:pt x="174" y="87"/>
                    </a:lnTo>
                    <a:cubicBezTo>
                      <a:pt x="174" y="135"/>
                      <a:pt x="134" y="174"/>
                      <a:pt x="87" y="174"/>
                    </a:cubicBezTo>
                    <a:cubicBezTo>
                      <a:pt x="39" y="174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4" y="39"/>
                      <a:pt x="174" y="87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52" name="Freeform 94">
                <a:extLst>
                  <a:ext uri="{FF2B5EF4-FFF2-40B4-BE49-F238E27FC236}">
                    <a16:creationId xmlns:a16="http://schemas.microsoft.com/office/drawing/2014/main" id="{4C6B0ADB-EF53-0940-8242-B7CE5FBC25C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29614" y="3501971"/>
                <a:ext cx="74889" cy="76810"/>
              </a:xfrm>
              <a:custGeom>
                <a:avLst/>
                <a:gdLst>
                  <a:gd name="T0" fmla="*/ 74459 w 174"/>
                  <a:gd name="T1" fmla="*/ 38186 h 175"/>
                  <a:gd name="T2" fmla="*/ 74459 w 174"/>
                  <a:gd name="T3" fmla="*/ 38186 h 175"/>
                  <a:gd name="T4" fmla="*/ 37445 w 174"/>
                  <a:gd name="T5" fmla="*/ 76371 h 175"/>
                  <a:gd name="T6" fmla="*/ 37445 w 174"/>
                  <a:gd name="T7" fmla="*/ 76371 h 175"/>
                  <a:gd name="T8" fmla="*/ 0 w 174"/>
                  <a:gd name="T9" fmla="*/ 38186 h 175"/>
                  <a:gd name="T10" fmla="*/ 0 w 174"/>
                  <a:gd name="T11" fmla="*/ 38186 h 175"/>
                  <a:gd name="T12" fmla="*/ 37445 w 174"/>
                  <a:gd name="T13" fmla="*/ 0 h 175"/>
                  <a:gd name="T14" fmla="*/ 37445 w 174"/>
                  <a:gd name="T15" fmla="*/ 0 h 175"/>
                  <a:gd name="T16" fmla="*/ 74459 w 174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5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5" y="174"/>
                      <a:pt x="87" y="174"/>
                    </a:cubicBezTo>
                    <a:cubicBezTo>
                      <a:pt x="39" y="174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5" y="0"/>
                      <a:pt x="173" y="39"/>
                      <a:pt x="173" y="87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53" name="Freeform 95">
                <a:extLst>
                  <a:ext uri="{FF2B5EF4-FFF2-40B4-BE49-F238E27FC236}">
                    <a16:creationId xmlns:a16="http://schemas.microsoft.com/office/drawing/2014/main" id="{151D462D-022A-AC46-9A34-672E025E18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16320" y="2774196"/>
                <a:ext cx="74890" cy="74890"/>
              </a:xfrm>
              <a:custGeom>
                <a:avLst/>
                <a:gdLst>
                  <a:gd name="T0" fmla="*/ 74457 w 173"/>
                  <a:gd name="T1" fmla="*/ 36796 h 173"/>
                  <a:gd name="T2" fmla="*/ 74457 w 173"/>
                  <a:gd name="T3" fmla="*/ 36796 h 173"/>
                  <a:gd name="T4" fmla="*/ 37661 w 173"/>
                  <a:gd name="T5" fmla="*/ 74457 h 173"/>
                  <a:gd name="T6" fmla="*/ 37661 w 173"/>
                  <a:gd name="T7" fmla="*/ 74457 h 173"/>
                  <a:gd name="T8" fmla="*/ 0 w 173"/>
                  <a:gd name="T9" fmla="*/ 36796 h 173"/>
                  <a:gd name="T10" fmla="*/ 0 w 173"/>
                  <a:gd name="T11" fmla="*/ 36796 h 173"/>
                  <a:gd name="T12" fmla="*/ 37661 w 173"/>
                  <a:gd name="T13" fmla="*/ 0 h 173"/>
                  <a:gd name="T14" fmla="*/ 37661 w 173"/>
                  <a:gd name="T15" fmla="*/ 0 h 173"/>
                  <a:gd name="T16" fmla="*/ 74457 w 173"/>
                  <a:gd name="T17" fmla="*/ 36796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3">
                    <a:moveTo>
                      <a:pt x="172" y="85"/>
                    </a:moveTo>
                    <a:lnTo>
                      <a:pt x="172" y="85"/>
                    </a:lnTo>
                    <a:cubicBezTo>
                      <a:pt x="172" y="133"/>
                      <a:pt x="134" y="172"/>
                      <a:pt x="87" y="172"/>
                    </a:cubicBezTo>
                    <a:cubicBezTo>
                      <a:pt x="39" y="172"/>
                      <a:pt x="0" y="133"/>
                      <a:pt x="0" y="85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4" y="0"/>
                      <a:pt x="172" y="38"/>
                      <a:pt x="172" y="85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54" name="Freeform 96">
                <a:extLst>
                  <a:ext uri="{FF2B5EF4-FFF2-40B4-BE49-F238E27FC236}">
                    <a16:creationId xmlns:a16="http://schemas.microsoft.com/office/drawing/2014/main" id="{98AD0EA4-5B18-E944-B85A-8479CC6855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61661" y="2192360"/>
                <a:ext cx="76810" cy="74889"/>
              </a:xfrm>
              <a:custGeom>
                <a:avLst/>
                <a:gdLst>
                  <a:gd name="T0" fmla="*/ 76371 w 175"/>
                  <a:gd name="T1" fmla="*/ 37445 h 174"/>
                  <a:gd name="T2" fmla="*/ 76371 w 175"/>
                  <a:gd name="T3" fmla="*/ 37445 h 174"/>
                  <a:gd name="T4" fmla="*/ 38186 w 175"/>
                  <a:gd name="T5" fmla="*/ 74459 h 174"/>
                  <a:gd name="T6" fmla="*/ 38186 w 175"/>
                  <a:gd name="T7" fmla="*/ 74459 h 174"/>
                  <a:gd name="T8" fmla="*/ 0 w 175"/>
                  <a:gd name="T9" fmla="*/ 37445 h 174"/>
                  <a:gd name="T10" fmla="*/ 0 w 175"/>
                  <a:gd name="T11" fmla="*/ 37445 h 174"/>
                  <a:gd name="T12" fmla="*/ 38186 w 175"/>
                  <a:gd name="T13" fmla="*/ 0 h 174"/>
                  <a:gd name="T14" fmla="*/ 38186 w 175"/>
                  <a:gd name="T15" fmla="*/ 0 h 174"/>
                  <a:gd name="T16" fmla="*/ 76371 w 175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5" h="174">
                    <a:moveTo>
                      <a:pt x="174" y="87"/>
                    </a:moveTo>
                    <a:lnTo>
                      <a:pt x="174" y="87"/>
                    </a:lnTo>
                    <a:cubicBezTo>
                      <a:pt x="174" y="136"/>
                      <a:pt x="134" y="173"/>
                      <a:pt x="87" y="173"/>
                    </a:cubicBezTo>
                    <a:cubicBezTo>
                      <a:pt x="39" y="173"/>
                      <a:pt x="0" y="136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4" y="39"/>
                      <a:pt x="174" y="87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 dirty="0"/>
              </a:p>
            </p:txBody>
          </p:sp>
          <p:sp>
            <p:nvSpPr>
              <p:cNvPr id="155" name="Freeform 97">
                <a:extLst>
                  <a:ext uri="{FF2B5EF4-FFF2-40B4-BE49-F238E27FC236}">
                    <a16:creationId xmlns:a16="http://schemas.microsoft.com/office/drawing/2014/main" id="{B3DAE1D8-D586-FC48-9043-6441536355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81893" y="4162537"/>
                <a:ext cx="74889" cy="74889"/>
              </a:xfrm>
              <a:custGeom>
                <a:avLst/>
                <a:gdLst>
                  <a:gd name="T0" fmla="*/ 74459 w 174"/>
                  <a:gd name="T1" fmla="*/ 37014 h 174"/>
                  <a:gd name="T2" fmla="*/ 74459 w 174"/>
                  <a:gd name="T3" fmla="*/ 37014 h 174"/>
                  <a:gd name="T4" fmla="*/ 37445 w 174"/>
                  <a:gd name="T5" fmla="*/ 74459 h 174"/>
                  <a:gd name="T6" fmla="*/ 37445 w 174"/>
                  <a:gd name="T7" fmla="*/ 74459 h 174"/>
                  <a:gd name="T8" fmla="*/ 0 w 174"/>
                  <a:gd name="T9" fmla="*/ 37014 h 174"/>
                  <a:gd name="T10" fmla="*/ 0 w 174"/>
                  <a:gd name="T11" fmla="*/ 37014 h 174"/>
                  <a:gd name="T12" fmla="*/ 37445 w 174"/>
                  <a:gd name="T13" fmla="*/ 0 h 174"/>
                  <a:gd name="T14" fmla="*/ 37445 w 174"/>
                  <a:gd name="T15" fmla="*/ 0 h 174"/>
                  <a:gd name="T16" fmla="*/ 74459 w 174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4" y="173"/>
                      <a:pt x="87" y="173"/>
                    </a:cubicBezTo>
                    <a:cubicBezTo>
                      <a:pt x="39" y="173"/>
                      <a:pt x="0" y="134"/>
                      <a:pt x="0" y="86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4" y="0"/>
                      <a:pt x="173" y="38"/>
                      <a:pt x="173" y="86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56" name="Freeform 98">
                <a:extLst>
                  <a:ext uri="{FF2B5EF4-FFF2-40B4-BE49-F238E27FC236}">
                    <a16:creationId xmlns:a16="http://schemas.microsoft.com/office/drawing/2014/main" id="{D0853B7A-2984-A544-B2A3-F233CF2FDE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42606" y="3327228"/>
                <a:ext cx="74889" cy="74890"/>
              </a:xfrm>
              <a:custGeom>
                <a:avLst/>
                <a:gdLst>
                  <a:gd name="T0" fmla="*/ 74456 w 173"/>
                  <a:gd name="T1" fmla="*/ 37445 h 174"/>
                  <a:gd name="T2" fmla="*/ 74456 w 173"/>
                  <a:gd name="T3" fmla="*/ 37445 h 174"/>
                  <a:gd name="T4" fmla="*/ 37661 w 173"/>
                  <a:gd name="T5" fmla="*/ 74460 h 174"/>
                  <a:gd name="T6" fmla="*/ 37661 w 173"/>
                  <a:gd name="T7" fmla="*/ 74460 h 174"/>
                  <a:gd name="T8" fmla="*/ 0 w 173"/>
                  <a:gd name="T9" fmla="*/ 37445 h 174"/>
                  <a:gd name="T10" fmla="*/ 0 w 173"/>
                  <a:gd name="T11" fmla="*/ 37445 h 174"/>
                  <a:gd name="T12" fmla="*/ 37661 w 173"/>
                  <a:gd name="T13" fmla="*/ 0 h 174"/>
                  <a:gd name="T14" fmla="*/ 37661 w 173"/>
                  <a:gd name="T15" fmla="*/ 0 h 174"/>
                  <a:gd name="T16" fmla="*/ 74456 w 173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4">
                    <a:moveTo>
                      <a:pt x="172" y="87"/>
                    </a:moveTo>
                    <a:lnTo>
                      <a:pt x="172" y="87"/>
                    </a:lnTo>
                    <a:cubicBezTo>
                      <a:pt x="172" y="135"/>
                      <a:pt x="134" y="173"/>
                      <a:pt x="87" y="173"/>
                    </a:cubicBezTo>
                    <a:cubicBezTo>
                      <a:pt x="39" y="173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2" y="39"/>
                      <a:pt x="172" y="87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57" name="Freeform 99">
                <a:extLst>
                  <a:ext uri="{FF2B5EF4-FFF2-40B4-BE49-F238E27FC236}">
                    <a16:creationId xmlns:a16="http://schemas.microsoft.com/office/drawing/2014/main" id="{22E327F1-8850-4B42-9EF0-6DD139C878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26656" y="4262390"/>
                <a:ext cx="74889" cy="74889"/>
              </a:xfrm>
              <a:custGeom>
                <a:avLst/>
                <a:gdLst>
                  <a:gd name="T0" fmla="*/ 74459 w 174"/>
                  <a:gd name="T1" fmla="*/ 37014 h 174"/>
                  <a:gd name="T2" fmla="*/ 74459 w 174"/>
                  <a:gd name="T3" fmla="*/ 37014 h 174"/>
                  <a:gd name="T4" fmla="*/ 37445 w 174"/>
                  <a:gd name="T5" fmla="*/ 74459 h 174"/>
                  <a:gd name="T6" fmla="*/ 37445 w 174"/>
                  <a:gd name="T7" fmla="*/ 74459 h 174"/>
                  <a:gd name="T8" fmla="*/ 0 w 174"/>
                  <a:gd name="T9" fmla="*/ 37014 h 174"/>
                  <a:gd name="T10" fmla="*/ 0 w 174"/>
                  <a:gd name="T11" fmla="*/ 37014 h 174"/>
                  <a:gd name="T12" fmla="*/ 37445 w 174"/>
                  <a:gd name="T13" fmla="*/ 0 h 174"/>
                  <a:gd name="T14" fmla="*/ 37445 w 174"/>
                  <a:gd name="T15" fmla="*/ 0 h 174"/>
                  <a:gd name="T16" fmla="*/ 74459 w 174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4" y="173"/>
                      <a:pt x="87" y="173"/>
                    </a:cubicBezTo>
                    <a:cubicBezTo>
                      <a:pt x="39" y="173"/>
                      <a:pt x="0" y="134"/>
                      <a:pt x="0" y="86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4" y="0"/>
                      <a:pt x="173" y="38"/>
                      <a:pt x="173" y="86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58" name="Freeform 100">
                <a:extLst>
                  <a:ext uri="{FF2B5EF4-FFF2-40B4-BE49-F238E27FC236}">
                    <a16:creationId xmlns:a16="http://schemas.microsoft.com/office/drawing/2014/main" id="{09B9BB73-89E3-F641-91A1-306B629FA8B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42615" y="3820732"/>
                <a:ext cx="74890" cy="74889"/>
              </a:xfrm>
              <a:custGeom>
                <a:avLst/>
                <a:gdLst>
                  <a:gd name="T0" fmla="*/ 74460 w 174"/>
                  <a:gd name="T1" fmla="*/ 37228 h 173"/>
                  <a:gd name="T2" fmla="*/ 74460 w 174"/>
                  <a:gd name="T3" fmla="*/ 37228 h 173"/>
                  <a:gd name="T4" fmla="*/ 37015 w 174"/>
                  <a:gd name="T5" fmla="*/ 74456 h 173"/>
                  <a:gd name="T6" fmla="*/ 37015 w 174"/>
                  <a:gd name="T7" fmla="*/ 74456 h 173"/>
                  <a:gd name="T8" fmla="*/ 0 w 174"/>
                  <a:gd name="T9" fmla="*/ 37228 h 173"/>
                  <a:gd name="T10" fmla="*/ 0 w 174"/>
                  <a:gd name="T11" fmla="*/ 37228 h 173"/>
                  <a:gd name="T12" fmla="*/ 37015 w 174"/>
                  <a:gd name="T13" fmla="*/ 0 h 173"/>
                  <a:gd name="T14" fmla="*/ 37015 w 174"/>
                  <a:gd name="T15" fmla="*/ 0 h 173"/>
                  <a:gd name="T16" fmla="*/ 74460 w 174"/>
                  <a:gd name="T17" fmla="*/ 37228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3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5" y="172"/>
                      <a:pt x="86" y="172"/>
                    </a:cubicBezTo>
                    <a:cubicBezTo>
                      <a:pt x="39" y="172"/>
                      <a:pt x="0" y="134"/>
                      <a:pt x="0" y="86"/>
                    </a:cubicBezTo>
                    <a:cubicBezTo>
                      <a:pt x="0" y="39"/>
                      <a:pt x="39" y="0"/>
                      <a:pt x="86" y="0"/>
                    </a:cubicBezTo>
                    <a:cubicBezTo>
                      <a:pt x="135" y="0"/>
                      <a:pt x="173" y="39"/>
                      <a:pt x="173" y="86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59" name="Freeform 101">
                <a:extLst>
                  <a:ext uri="{FF2B5EF4-FFF2-40B4-BE49-F238E27FC236}">
                    <a16:creationId xmlns:a16="http://schemas.microsoft.com/office/drawing/2014/main" id="{0541B025-C26D-8E41-9697-514DF6B9C3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423118" y="2586011"/>
                <a:ext cx="46086" cy="46086"/>
              </a:xfrm>
              <a:custGeom>
                <a:avLst/>
                <a:gdLst>
                  <a:gd name="T0" fmla="*/ 45651 w 106"/>
                  <a:gd name="T1" fmla="*/ 22824 h 105"/>
                  <a:gd name="T2" fmla="*/ 45651 w 106"/>
                  <a:gd name="T3" fmla="*/ 22824 h 105"/>
                  <a:gd name="T4" fmla="*/ 22608 w 106"/>
                  <a:gd name="T5" fmla="*/ 45647 h 105"/>
                  <a:gd name="T6" fmla="*/ 22608 w 106"/>
                  <a:gd name="T7" fmla="*/ 45647 h 105"/>
                  <a:gd name="T8" fmla="*/ 0 w 106"/>
                  <a:gd name="T9" fmla="*/ 22824 h 105"/>
                  <a:gd name="T10" fmla="*/ 0 w 106"/>
                  <a:gd name="T11" fmla="*/ 22824 h 105"/>
                  <a:gd name="T12" fmla="*/ 22608 w 106"/>
                  <a:gd name="T13" fmla="*/ 0 h 105"/>
                  <a:gd name="T14" fmla="*/ 22608 w 106"/>
                  <a:gd name="T15" fmla="*/ 0 h 105"/>
                  <a:gd name="T16" fmla="*/ 45651 w 106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5">
                    <a:moveTo>
                      <a:pt x="105" y="52"/>
                    </a:moveTo>
                    <a:lnTo>
                      <a:pt x="105" y="52"/>
                    </a:lnTo>
                    <a:cubicBezTo>
                      <a:pt x="105" y="81"/>
                      <a:pt x="81" y="104"/>
                      <a:pt x="52" y="104"/>
                    </a:cubicBezTo>
                    <a:cubicBezTo>
                      <a:pt x="22" y="104"/>
                      <a:pt x="0" y="81"/>
                      <a:pt x="0" y="52"/>
                    </a:cubicBezTo>
                    <a:cubicBezTo>
                      <a:pt x="0" y="24"/>
                      <a:pt x="22" y="0"/>
                      <a:pt x="52" y="0"/>
                    </a:cubicBezTo>
                    <a:cubicBezTo>
                      <a:pt x="81" y="0"/>
                      <a:pt x="105" y="24"/>
                      <a:pt x="105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60" name="Freeform 102">
                <a:extLst>
                  <a:ext uri="{FF2B5EF4-FFF2-40B4-BE49-F238E27FC236}">
                    <a16:creationId xmlns:a16="http://schemas.microsoft.com/office/drawing/2014/main" id="{C456768C-8B8E-074A-B674-C96278A9F6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20298" y="2985423"/>
                <a:ext cx="46086" cy="46086"/>
              </a:xfrm>
              <a:custGeom>
                <a:avLst/>
                <a:gdLst>
                  <a:gd name="T0" fmla="*/ 45651 w 106"/>
                  <a:gd name="T1" fmla="*/ 23043 h 106"/>
                  <a:gd name="T2" fmla="*/ 45651 w 106"/>
                  <a:gd name="T3" fmla="*/ 23043 h 106"/>
                  <a:gd name="T4" fmla="*/ 22608 w 106"/>
                  <a:gd name="T5" fmla="*/ 45651 h 106"/>
                  <a:gd name="T6" fmla="*/ 22608 w 106"/>
                  <a:gd name="T7" fmla="*/ 45651 h 106"/>
                  <a:gd name="T8" fmla="*/ 0 w 106"/>
                  <a:gd name="T9" fmla="*/ 23043 h 106"/>
                  <a:gd name="T10" fmla="*/ 0 w 106"/>
                  <a:gd name="T11" fmla="*/ 23043 h 106"/>
                  <a:gd name="T12" fmla="*/ 22608 w 106"/>
                  <a:gd name="T13" fmla="*/ 0 h 106"/>
                  <a:gd name="T14" fmla="*/ 22608 w 106"/>
                  <a:gd name="T15" fmla="*/ 0 h 106"/>
                  <a:gd name="T16" fmla="*/ 45651 w 106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6">
                    <a:moveTo>
                      <a:pt x="105" y="53"/>
                    </a:moveTo>
                    <a:lnTo>
                      <a:pt x="105" y="53"/>
                    </a:lnTo>
                    <a:cubicBezTo>
                      <a:pt x="105" y="81"/>
                      <a:pt x="81" y="105"/>
                      <a:pt x="52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5" y="23"/>
                      <a:pt x="105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61" name="Freeform 103">
                <a:extLst>
                  <a:ext uri="{FF2B5EF4-FFF2-40B4-BE49-F238E27FC236}">
                    <a16:creationId xmlns:a16="http://schemas.microsoft.com/office/drawing/2014/main" id="{3613CA45-2877-B74C-A4F4-313C27CEEA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587810" y="3342589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0" y="104"/>
                      <a:pt x="52" y="104"/>
                    </a:cubicBezTo>
                    <a:cubicBezTo>
                      <a:pt x="24" y="104"/>
                      <a:pt x="0" y="81"/>
                      <a:pt x="0" y="52"/>
                    </a:cubicBezTo>
                    <a:cubicBezTo>
                      <a:pt x="0" y="23"/>
                      <a:pt x="24" y="0"/>
                      <a:pt x="52" y="0"/>
                    </a:cubicBezTo>
                    <a:cubicBezTo>
                      <a:pt x="80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62" name="Freeform 104">
                <a:extLst>
                  <a:ext uri="{FF2B5EF4-FFF2-40B4-BE49-F238E27FC236}">
                    <a16:creationId xmlns:a16="http://schemas.microsoft.com/office/drawing/2014/main" id="{17D01F96-3C79-EF48-94BA-FB0A8F47F4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4882" y="4316157"/>
                <a:ext cx="46086" cy="46086"/>
              </a:xfrm>
              <a:custGeom>
                <a:avLst/>
                <a:gdLst>
                  <a:gd name="T0" fmla="*/ 45655 w 107"/>
                  <a:gd name="T1" fmla="*/ 22824 h 105"/>
                  <a:gd name="T2" fmla="*/ 45655 w 107"/>
                  <a:gd name="T3" fmla="*/ 22824 h 105"/>
                  <a:gd name="T4" fmla="*/ 22397 w 107"/>
                  <a:gd name="T5" fmla="*/ 45647 h 105"/>
                  <a:gd name="T6" fmla="*/ 22397 w 107"/>
                  <a:gd name="T7" fmla="*/ 45647 h 105"/>
                  <a:gd name="T8" fmla="*/ 0 w 107"/>
                  <a:gd name="T9" fmla="*/ 22824 h 105"/>
                  <a:gd name="T10" fmla="*/ 0 w 107"/>
                  <a:gd name="T11" fmla="*/ 22824 h 105"/>
                  <a:gd name="T12" fmla="*/ 22397 w 107"/>
                  <a:gd name="T13" fmla="*/ 0 h 105"/>
                  <a:gd name="T14" fmla="*/ 22397 w 107"/>
                  <a:gd name="T15" fmla="*/ 0 h 105"/>
                  <a:gd name="T16" fmla="*/ 45655 w 107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5">
                    <a:moveTo>
                      <a:pt x="106" y="52"/>
                    </a:moveTo>
                    <a:lnTo>
                      <a:pt x="106" y="52"/>
                    </a:lnTo>
                    <a:cubicBezTo>
                      <a:pt x="106" y="80"/>
                      <a:pt x="82" y="104"/>
                      <a:pt x="52" y="104"/>
                    </a:cubicBezTo>
                    <a:cubicBezTo>
                      <a:pt x="24" y="104"/>
                      <a:pt x="0" y="80"/>
                      <a:pt x="0" y="52"/>
                    </a:cubicBezTo>
                    <a:cubicBezTo>
                      <a:pt x="0" y="23"/>
                      <a:pt x="24" y="0"/>
                      <a:pt x="52" y="0"/>
                    </a:cubicBezTo>
                    <a:cubicBezTo>
                      <a:pt x="82" y="0"/>
                      <a:pt x="106" y="23"/>
                      <a:pt x="106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63" name="Freeform 105">
                <a:extLst>
                  <a:ext uri="{FF2B5EF4-FFF2-40B4-BE49-F238E27FC236}">
                    <a16:creationId xmlns:a16="http://schemas.microsoft.com/office/drawing/2014/main" id="{E9EF5BCD-ADD0-3C43-A3F5-0C0F779980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133161" y="4037720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4" y="105"/>
                      <a:pt x="0" y="81"/>
                      <a:pt x="0" y="53"/>
                    </a:cubicBezTo>
                    <a:cubicBezTo>
                      <a:pt x="0" y="24"/>
                      <a:pt x="24" y="0"/>
                      <a:pt x="52" y="0"/>
                    </a:cubicBezTo>
                    <a:cubicBezTo>
                      <a:pt x="81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64" name="Freeform 106">
                <a:extLst>
                  <a:ext uri="{FF2B5EF4-FFF2-40B4-BE49-F238E27FC236}">
                    <a16:creationId xmlns:a16="http://schemas.microsoft.com/office/drawing/2014/main" id="{512340CB-6D86-6747-93FF-8960A3260F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48513" y="2357502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4"/>
                      <a:pt x="52" y="104"/>
                    </a:cubicBezTo>
                    <a:cubicBezTo>
                      <a:pt x="22" y="104"/>
                      <a:pt x="0" y="81"/>
                      <a:pt x="0" y="52"/>
                    </a:cubicBezTo>
                    <a:cubicBezTo>
                      <a:pt x="0" y="23"/>
                      <a:pt x="22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65" name="Freeform 107">
                <a:extLst>
                  <a:ext uri="{FF2B5EF4-FFF2-40B4-BE49-F238E27FC236}">
                    <a16:creationId xmlns:a16="http://schemas.microsoft.com/office/drawing/2014/main" id="{B37B6FDA-B9BF-AB4B-8662-A0223CB581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66098" y="2881729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2"/>
                      <a:pt x="81" y="105"/>
                      <a:pt x="52" y="105"/>
                    </a:cubicBezTo>
                    <a:cubicBezTo>
                      <a:pt x="23" y="105"/>
                      <a:pt x="0" y="82"/>
                      <a:pt x="0" y="53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1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66" name="Freeform 108">
                <a:extLst>
                  <a:ext uri="{FF2B5EF4-FFF2-40B4-BE49-F238E27FC236}">
                    <a16:creationId xmlns:a16="http://schemas.microsoft.com/office/drawing/2014/main" id="{90425544-3188-E046-99D2-EC380DA34B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21482" y="3717039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1"/>
                      <a:pt x="80" y="105"/>
                      <a:pt x="52" y="105"/>
                    </a:cubicBezTo>
                    <a:cubicBezTo>
                      <a:pt x="22" y="105"/>
                      <a:pt x="0" y="81"/>
                      <a:pt x="0" y="53"/>
                    </a:cubicBezTo>
                    <a:cubicBezTo>
                      <a:pt x="0" y="24"/>
                      <a:pt x="22" y="0"/>
                      <a:pt x="52" y="0"/>
                    </a:cubicBezTo>
                    <a:cubicBezTo>
                      <a:pt x="80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67" name="Freeform 109">
                <a:extLst>
                  <a:ext uri="{FF2B5EF4-FFF2-40B4-BE49-F238E27FC236}">
                    <a16:creationId xmlns:a16="http://schemas.microsoft.com/office/drawing/2014/main" id="{B77A4BB7-9B7D-2F49-8A67-1330EF7C6D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85439" y="4293114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4" y="23"/>
                      <a:pt x="104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68" name="Freeform 110">
                <a:extLst>
                  <a:ext uri="{FF2B5EF4-FFF2-40B4-BE49-F238E27FC236}">
                    <a16:creationId xmlns:a16="http://schemas.microsoft.com/office/drawing/2014/main" id="{6C8407CE-73E1-BE44-A7A6-D178DAE716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36550" y="2962380"/>
                <a:ext cx="46086" cy="46086"/>
              </a:xfrm>
              <a:custGeom>
                <a:avLst/>
                <a:gdLst>
                  <a:gd name="T0" fmla="*/ 45647 w 105"/>
                  <a:gd name="T1" fmla="*/ 22608 h 106"/>
                  <a:gd name="T2" fmla="*/ 45647 w 105"/>
                  <a:gd name="T3" fmla="*/ 22608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2608 h 106"/>
                  <a:gd name="T10" fmla="*/ 0 w 105"/>
                  <a:gd name="T11" fmla="*/ 22608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2608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2" y="105"/>
                      <a:pt x="0" y="81"/>
                      <a:pt x="0" y="52"/>
                    </a:cubicBezTo>
                    <a:cubicBezTo>
                      <a:pt x="0" y="23"/>
                      <a:pt x="22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rgbClr val="CC1E45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69" name="Freeform 111">
                <a:extLst>
                  <a:ext uri="{FF2B5EF4-FFF2-40B4-BE49-F238E27FC236}">
                    <a16:creationId xmlns:a16="http://schemas.microsoft.com/office/drawing/2014/main" id="{6437A6A3-70DA-E14D-8E93-EC1F606416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66384" y="3740082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4"/>
                      <a:pt x="52" y="104"/>
                    </a:cubicBezTo>
                    <a:cubicBezTo>
                      <a:pt x="23" y="104"/>
                      <a:pt x="0" y="81"/>
                      <a:pt x="0" y="52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70" name="Freeform 112">
                <a:extLst>
                  <a:ext uri="{FF2B5EF4-FFF2-40B4-BE49-F238E27FC236}">
                    <a16:creationId xmlns:a16="http://schemas.microsoft.com/office/drawing/2014/main" id="{B803C472-319B-CB41-9196-0C13C279B0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65943" y="2831803"/>
                <a:ext cx="733536" cy="261154"/>
              </a:xfrm>
              <a:custGeom>
                <a:avLst/>
                <a:gdLst>
                  <a:gd name="T0" fmla="*/ 602936 w 1685"/>
                  <a:gd name="T1" fmla="*/ 260719 h 601"/>
                  <a:gd name="T2" fmla="*/ 130165 w 1685"/>
                  <a:gd name="T3" fmla="*/ 260719 h 601"/>
                  <a:gd name="T4" fmla="*/ 130165 w 1685"/>
                  <a:gd name="T5" fmla="*/ 260719 h 601"/>
                  <a:gd name="T6" fmla="*/ 0 w 1685"/>
                  <a:gd name="T7" fmla="*/ 130360 h 601"/>
                  <a:gd name="T8" fmla="*/ 0 w 1685"/>
                  <a:gd name="T9" fmla="*/ 130360 h 601"/>
                  <a:gd name="T10" fmla="*/ 130165 w 1685"/>
                  <a:gd name="T11" fmla="*/ 0 h 601"/>
                  <a:gd name="T12" fmla="*/ 602936 w 1685"/>
                  <a:gd name="T13" fmla="*/ 0 h 601"/>
                  <a:gd name="T14" fmla="*/ 602936 w 1685"/>
                  <a:gd name="T15" fmla="*/ 0 h 601"/>
                  <a:gd name="T16" fmla="*/ 733101 w 1685"/>
                  <a:gd name="T17" fmla="*/ 130360 h 601"/>
                  <a:gd name="T18" fmla="*/ 733101 w 1685"/>
                  <a:gd name="T19" fmla="*/ 130360 h 601"/>
                  <a:gd name="T20" fmla="*/ 602936 w 1685"/>
                  <a:gd name="T21" fmla="*/ 260719 h 601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685" h="601">
                    <a:moveTo>
                      <a:pt x="1385" y="600"/>
                    </a:moveTo>
                    <a:lnTo>
                      <a:pt x="299" y="600"/>
                    </a:lnTo>
                    <a:cubicBezTo>
                      <a:pt x="134" y="600"/>
                      <a:pt x="0" y="465"/>
                      <a:pt x="0" y="300"/>
                    </a:cubicBezTo>
                    <a:cubicBezTo>
                      <a:pt x="0" y="134"/>
                      <a:pt x="134" y="0"/>
                      <a:pt x="299" y="0"/>
                    </a:cubicBezTo>
                    <a:lnTo>
                      <a:pt x="1385" y="0"/>
                    </a:lnTo>
                    <a:cubicBezTo>
                      <a:pt x="1550" y="0"/>
                      <a:pt x="1684" y="134"/>
                      <a:pt x="1684" y="300"/>
                    </a:cubicBezTo>
                    <a:cubicBezTo>
                      <a:pt x="1684" y="465"/>
                      <a:pt x="1550" y="600"/>
                      <a:pt x="1385" y="600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71" name="Freeform 113">
                <a:extLst>
                  <a:ext uri="{FF2B5EF4-FFF2-40B4-BE49-F238E27FC236}">
                    <a16:creationId xmlns:a16="http://schemas.microsoft.com/office/drawing/2014/main" id="{3722BFFC-16EC-6147-A922-1834445D3A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3235" y="3501971"/>
                <a:ext cx="618321" cy="261154"/>
              </a:xfrm>
              <a:custGeom>
                <a:avLst/>
                <a:gdLst>
                  <a:gd name="T0" fmla="*/ 487690 w 1420"/>
                  <a:gd name="T1" fmla="*/ 260719 h 601"/>
                  <a:gd name="T2" fmla="*/ 130196 w 1420"/>
                  <a:gd name="T3" fmla="*/ 260719 h 601"/>
                  <a:gd name="T4" fmla="*/ 130196 w 1420"/>
                  <a:gd name="T5" fmla="*/ 260719 h 601"/>
                  <a:gd name="T6" fmla="*/ 0 w 1420"/>
                  <a:gd name="T7" fmla="*/ 130794 h 601"/>
                  <a:gd name="T8" fmla="*/ 0 w 1420"/>
                  <a:gd name="T9" fmla="*/ 130794 h 601"/>
                  <a:gd name="T10" fmla="*/ 130196 w 1420"/>
                  <a:gd name="T11" fmla="*/ 0 h 601"/>
                  <a:gd name="T12" fmla="*/ 487690 w 1420"/>
                  <a:gd name="T13" fmla="*/ 0 h 601"/>
                  <a:gd name="T14" fmla="*/ 487690 w 1420"/>
                  <a:gd name="T15" fmla="*/ 0 h 601"/>
                  <a:gd name="T16" fmla="*/ 617886 w 1420"/>
                  <a:gd name="T17" fmla="*/ 130794 h 601"/>
                  <a:gd name="T18" fmla="*/ 617886 w 1420"/>
                  <a:gd name="T19" fmla="*/ 130794 h 601"/>
                  <a:gd name="T20" fmla="*/ 487690 w 1420"/>
                  <a:gd name="T21" fmla="*/ 260719 h 601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420" h="601">
                    <a:moveTo>
                      <a:pt x="1120" y="600"/>
                    </a:moveTo>
                    <a:lnTo>
                      <a:pt x="299" y="600"/>
                    </a:lnTo>
                    <a:cubicBezTo>
                      <a:pt x="133" y="600"/>
                      <a:pt x="0" y="466"/>
                      <a:pt x="0" y="301"/>
                    </a:cubicBezTo>
                    <a:cubicBezTo>
                      <a:pt x="0" y="135"/>
                      <a:pt x="133" y="0"/>
                      <a:pt x="299" y="0"/>
                    </a:cubicBezTo>
                    <a:lnTo>
                      <a:pt x="1120" y="0"/>
                    </a:lnTo>
                    <a:cubicBezTo>
                      <a:pt x="1284" y="0"/>
                      <a:pt x="1419" y="135"/>
                      <a:pt x="1419" y="301"/>
                    </a:cubicBezTo>
                    <a:cubicBezTo>
                      <a:pt x="1419" y="466"/>
                      <a:pt x="1284" y="600"/>
                      <a:pt x="1120" y="600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72" name="Freeform 114">
                <a:extLst>
                  <a:ext uri="{FF2B5EF4-FFF2-40B4-BE49-F238E27FC236}">
                    <a16:creationId xmlns:a16="http://schemas.microsoft.com/office/drawing/2014/main" id="{0F85BF99-1D9D-F54B-9611-A774E34178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24735" y="2100188"/>
                <a:ext cx="618321" cy="261154"/>
              </a:xfrm>
              <a:custGeom>
                <a:avLst/>
                <a:gdLst>
                  <a:gd name="T0" fmla="*/ 487690 w 1420"/>
                  <a:gd name="T1" fmla="*/ 260719 h 600"/>
                  <a:gd name="T2" fmla="*/ 131067 w 1420"/>
                  <a:gd name="T3" fmla="*/ 260719 h 600"/>
                  <a:gd name="T4" fmla="*/ 131067 w 1420"/>
                  <a:gd name="T5" fmla="*/ 260719 h 600"/>
                  <a:gd name="T6" fmla="*/ 0 w 1420"/>
                  <a:gd name="T7" fmla="*/ 130577 h 600"/>
                  <a:gd name="T8" fmla="*/ 0 w 1420"/>
                  <a:gd name="T9" fmla="*/ 130577 h 600"/>
                  <a:gd name="T10" fmla="*/ 131067 w 1420"/>
                  <a:gd name="T11" fmla="*/ 0 h 600"/>
                  <a:gd name="T12" fmla="*/ 487690 w 1420"/>
                  <a:gd name="T13" fmla="*/ 0 h 600"/>
                  <a:gd name="T14" fmla="*/ 487690 w 1420"/>
                  <a:gd name="T15" fmla="*/ 0 h 600"/>
                  <a:gd name="T16" fmla="*/ 617886 w 1420"/>
                  <a:gd name="T17" fmla="*/ 130577 h 600"/>
                  <a:gd name="T18" fmla="*/ 617886 w 1420"/>
                  <a:gd name="T19" fmla="*/ 130577 h 600"/>
                  <a:gd name="T20" fmla="*/ 487690 w 1420"/>
                  <a:gd name="T21" fmla="*/ 260719 h 60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420" h="600">
                    <a:moveTo>
                      <a:pt x="1120" y="599"/>
                    </a:moveTo>
                    <a:lnTo>
                      <a:pt x="301" y="599"/>
                    </a:lnTo>
                    <a:cubicBezTo>
                      <a:pt x="135" y="599"/>
                      <a:pt x="0" y="465"/>
                      <a:pt x="0" y="300"/>
                    </a:cubicBezTo>
                    <a:cubicBezTo>
                      <a:pt x="0" y="135"/>
                      <a:pt x="135" y="0"/>
                      <a:pt x="301" y="0"/>
                    </a:cubicBezTo>
                    <a:lnTo>
                      <a:pt x="1120" y="0"/>
                    </a:lnTo>
                    <a:cubicBezTo>
                      <a:pt x="1285" y="0"/>
                      <a:pt x="1419" y="135"/>
                      <a:pt x="1419" y="300"/>
                    </a:cubicBezTo>
                    <a:cubicBezTo>
                      <a:pt x="1419" y="465"/>
                      <a:pt x="1285" y="599"/>
                      <a:pt x="1120" y="599"/>
                    </a:cubicBez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73" name="Freeform 115">
                <a:extLst>
                  <a:ext uri="{FF2B5EF4-FFF2-40B4-BE49-F238E27FC236}">
                    <a16:creationId xmlns:a16="http://schemas.microsoft.com/office/drawing/2014/main" id="{7D5DFCC7-7706-3B4A-8A80-173A4A75B8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507159" y="4106849"/>
                <a:ext cx="814186" cy="522308"/>
              </a:xfrm>
              <a:custGeom>
                <a:avLst/>
                <a:gdLst>
                  <a:gd name="T0" fmla="*/ 682697 w 1870"/>
                  <a:gd name="T1" fmla="*/ 260937 h 1201"/>
                  <a:gd name="T2" fmla="*/ 487641 w 1870"/>
                  <a:gd name="T3" fmla="*/ 260937 h 1201"/>
                  <a:gd name="T4" fmla="*/ 487641 w 1870"/>
                  <a:gd name="T5" fmla="*/ 260937 h 1201"/>
                  <a:gd name="T6" fmla="*/ 617823 w 1870"/>
                  <a:gd name="T7" fmla="*/ 130903 h 1201"/>
                  <a:gd name="T8" fmla="*/ 617823 w 1870"/>
                  <a:gd name="T9" fmla="*/ 130903 h 1201"/>
                  <a:gd name="T10" fmla="*/ 487641 w 1870"/>
                  <a:gd name="T11" fmla="*/ 0 h 1201"/>
                  <a:gd name="T12" fmla="*/ 130618 w 1870"/>
                  <a:gd name="T13" fmla="*/ 0 h 1201"/>
                  <a:gd name="T14" fmla="*/ 130618 w 1870"/>
                  <a:gd name="T15" fmla="*/ 0 h 1201"/>
                  <a:gd name="T16" fmla="*/ 0 w 1870"/>
                  <a:gd name="T17" fmla="*/ 130903 h 1201"/>
                  <a:gd name="T18" fmla="*/ 0 w 1870"/>
                  <a:gd name="T19" fmla="*/ 130903 h 1201"/>
                  <a:gd name="T20" fmla="*/ 130618 w 1870"/>
                  <a:gd name="T21" fmla="*/ 260937 h 1201"/>
                  <a:gd name="T22" fmla="*/ 326110 w 1870"/>
                  <a:gd name="T23" fmla="*/ 260937 h 1201"/>
                  <a:gd name="T24" fmla="*/ 326110 w 1870"/>
                  <a:gd name="T25" fmla="*/ 260937 h 1201"/>
                  <a:gd name="T26" fmla="*/ 195056 w 1870"/>
                  <a:gd name="T27" fmla="*/ 391405 h 1201"/>
                  <a:gd name="T28" fmla="*/ 195056 w 1870"/>
                  <a:gd name="T29" fmla="*/ 391405 h 1201"/>
                  <a:gd name="T30" fmla="*/ 326110 w 1870"/>
                  <a:gd name="T31" fmla="*/ 521873 h 1201"/>
                  <a:gd name="T32" fmla="*/ 682697 w 1870"/>
                  <a:gd name="T33" fmla="*/ 521873 h 1201"/>
                  <a:gd name="T34" fmla="*/ 682697 w 1870"/>
                  <a:gd name="T35" fmla="*/ 521873 h 1201"/>
                  <a:gd name="T36" fmla="*/ 813751 w 1870"/>
                  <a:gd name="T37" fmla="*/ 391405 h 1201"/>
                  <a:gd name="T38" fmla="*/ 813751 w 1870"/>
                  <a:gd name="T39" fmla="*/ 391405 h 1201"/>
                  <a:gd name="T40" fmla="*/ 682697 w 1870"/>
                  <a:gd name="T41" fmla="*/ 260937 h 1201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1870" h="1201">
                    <a:moveTo>
                      <a:pt x="1568" y="600"/>
                    </a:moveTo>
                    <a:lnTo>
                      <a:pt x="1120" y="600"/>
                    </a:lnTo>
                    <a:cubicBezTo>
                      <a:pt x="1286" y="600"/>
                      <a:pt x="1419" y="467"/>
                      <a:pt x="1419" y="301"/>
                    </a:cubicBezTo>
                    <a:cubicBezTo>
                      <a:pt x="1419" y="135"/>
                      <a:pt x="1286" y="0"/>
                      <a:pt x="1120" y="0"/>
                    </a:cubicBezTo>
                    <a:lnTo>
                      <a:pt x="300" y="0"/>
                    </a:lnTo>
                    <a:cubicBezTo>
                      <a:pt x="134" y="0"/>
                      <a:pt x="0" y="135"/>
                      <a:pt x="0" y="301"/>
                    </a:cubicBezTo>
                    <a:cubicBezTo>
                      <a:pt x="0" y="467"/>
                      <a:pt x="134" y="600"/>
                      <a:pt x="300" y="600"/>
                    </a:cubicBezTo>
                    <a:lnTo>
                      <a:pt x="749" y="600"/>
                    </a:lnTo>
                    <a:cubicBezTo>
                      <a:pt x="583" y="600"/>
                      <a:pt x="448" y="735"/>
                      <a:pt x="448" y="900"/>
                    </a:cubicBezTo>
                    <a:cubicBezTo>
                      <a:pt x="448" y="1066"/>
                      <a:pt x="583" y="1200"/>
                      <a:pt x="749" y="1200"/>
                    </a:cubicBezTo>
                    <a:lnTo>
                      <a:pt x="1568" y="1200"/>
                    </a:lnTo>
                    <a:cubicBezTo>
                      <a:pt x="1734" y="1200"/>
                      <a:pt x="1869" y="1066"/>
                      <a:pt x="1869" y="900"/>
                    </a:cubicBezTo>
                    <a:cubicBezTo>
                      <a:pt x="1869" y="735"/>
                      <a:pt x="1734" y="600"/>
                      <a:pt x="1568" y="600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</p:grp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A5D7BC30-04BD-4C43-9452-0F21D6C11AA7}"/>
              </a:ext>
            </a:extLst>
          </p:cNvPr>
          <p:cNvGrpSpPr/>
          <p:nvPr/>
        </p:nvGrpSpPr>
        <p:grpSpPr>
          <a:xfrm>
            <a:off x="11133778" y="-207631"/>
            <a:ext cx="2925041" cy="7069462"/>
            <a:chOff x="11133778" y="-207631"/>
            <a:chExt cx="2925041" cy="7069462"/>
          </a:xfrm>
        </p:grpSpPr>
        <p:grpSp>
          <p:nvGrpSpPr>
            <p:cNvPr id="214" name="Group 8">
              <a:extLst>
                <a:ext uri="{FF2B5EF4-FFF2-40B4-BE49-F238E27FC236}">
                  <a16:creationId xmlns:a16="http://schemas.microsoft.com/office/drawing/2014/main" id="{99E2A8A5-3E5E-F34B-B9E9-A5DAF354C8C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1134327" y="1996458"/>
              <a:ext cx="2924492" cy="2528094"/>
              <a:chOff x="1751269" y="-543996"/>
              <a:chExt cx="2728676" cy="2359988"/>
            </a:xfrm>
          </p:grpSpPr>
          <p:sp>
            <p:nvSpPr>
              <p:cNvPr id="262" name="Freeform 1">
                <a:extLst>
                  <a:ext uri="{FF2B5EF4-FFF2-40B4-BE49-F238E27FC236}">
                    <a16:creationId xmlns:a16="http://schemas.microsoft.com/office/drawing/2014/main" id="{3C9D8A14-44CA-4346-AAB6-B7DEE82106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51269" y="-543996"/>
                <a:ext cx="2206368" cy="2008582"/>
              </a:xfrm>
              <a:custGeom>
                <a:avLst/>
                <a:gdLst>
                  <a:gd name="T0" fmla="*/ 2005235 w 5068"/>
                  <a:gd name="T1" fmla="*/ 802910 h 4613"/>
                  <a:gd name="T2" fmla="*/ 1689169 w 5068"/>
                  <a:gd name="T3" fmla="*/ 802910 h 4613"/>
                  <a:gd name="T4" fmla="*/ 1689169 w 5068"/>
                  <a:gd name="T5" fmla="*/ 802910 h 4613"/>
                  <a:gd name="T6" fmla="*/ 1889867 w 5068"/>
                  <a:gd name="T7" fmla="*/ 602183 h 4613"/>
                  <a:gd name="T8" fmla="*/ 1889867 w 5068"/>
                  <a:gd name="T9" fmla="*/ 602183 h 4613"/>
                  <a:gd name="T10" fmla="*/ 1689169 w 5068"/>
                  <a:gd name="T11" fmla="*/ 401455 h 4613"/>
                  <a:gd name="T12" fmla="*/ 1276890 w 5068"/>
                  <a:gd name="T13" fmla="*/ 401455 h 4613"/>
                  <a:gd name="T14" fmla="*/ 1276890 w 5068"/>
                  <a:gd name="T15" fmla="*/ 401455 h 4613"/>
                  <a:gd name="T16" fmla="*/ 1477587 w 5068"/>
                  <a:gd name="T17" fmla="*/ 200728 h 4613"/>
                  <a:gd name="T18" fmla="*/ 1477587 w 5068"/>
                  <a:gd name="T19" fmla="*/ 200728 h 4613"/>
                  <a:gd name="T20" fmla="*/ 1276890 w 5068"/>
                  <a:gd name="T21" fmla="*/ 0 h 4613"/>
                  <a:gd name="T22" fmla="*/ 613412 w 5068"/>
                  <a:gd name="T23" fmla="*/ 0 h 4613"/>
                  <a:gd name="T24" fmla="*/ 613412 w 5068"/>
                  <a:gd name="T25" fmla="*/ 0 h 4613"/>
                  <a:gd name="T26" fmla="*/ 411844 w 5068"/>
                  <a:gd name="T27" fmla="*/ 200728 h 4613"/>
                  <a:gd name="T28" fmla="*/ 411844 w 5068"/>
                  <a:gd name="T29" fmla="*/ 200728 h 4613"/>
                  <a:gd name="T30" fmla="*/ 613412 w 5068"/>
                  <a:gd name="T31" fmla="*/ 401455 h 4613"/>
                  <a:gd name="T32" fmla="*/ 200698 w 5068"/>
                  <a:gd name="T33" fmla="*/ 401455 h 4613"/>
                  <a:gd name="T34" fmla="*/ 200698 w 5068"/>
                  <a:gd name="T35" fmla="*/ 401455 h 4613"/>
                  <a:gd name="T36" fmla="*/ 0 w 5068"/>
                  <a:gd name="T37" fmla="*/ 602183 h 4613"/>
                  <a:gd name="T38" fmla="*/ 0 w 5068"/>
                  <a:gd name="T39" fmla="*/ 602183 h 4613"/>
                  <a:gd name="T40" fmla="*/ 200698 w 5068"/>
                  <a:gd name="T41" fmla="*/ 802910 h 4613"/>
                  <a:gd name="T42" fmla="*/ 521988 w 5068"/>
                  <a:gd name="T43" fmla="*/ 802910 h 4613"/>
                  <a:gd name="T44" fmla="*/ 521988 w 5068"/>
                  <a:gd name="T45" fmla="*/ 802910 h 4613"/>
                  <a:gd name="T46" fmla="*/ 722686 w 5068"/>
                  <a:gd name="T47" fmla="*/ 1004509 h 4613"/>
                  <a:gd name="T48" fmla="*/ 722686 w 5068"/>
                  <a:gd name="T49" fmla="*/ 1004509 h 4613"/>
                  <a:gd name="T50" fmla="*/ 521988 w 5068"/>
                  <a:gd name="T51" fmla="*/ 1204801 h 4613"/>
                  <a:gd name="T52" fmla="*/ 200698 w 5068"/>
                  <a:gd name="T53" fmla="*/ 1204801 h 4613"/>
                  <a:gd name="T54" fmla="*/ 200698 w 5068"/>
                  <a:gd name="T55" fmla="*/ 1204801 h 4613"/>
                  <a:gd name="T56" fmla="*/ 0 w 5068"/>
                  <a:gd name="T57" fmla="*/ 1405528 h 4613"/>
                  <a:gd name="T58" fmla="*/ 0 w 5068"/>
                  <a:gd name="T59" fmla="*/ 1405528 h 4613"/>
                  <a:gd name="T60" fmla="*/ 200698 w 5068"/>
                  <a:gd name="T61" fmla="*/ 1606691 h 4613"/>
                  <a:gd name="T62" fmla="*/ 827170 w 5068"/>
                  <a:gd name="T63" fmla="*/ 1606691 h 4613"/>
                  <a:gd name="T64" fmla="*/ 827170 w 5068"/>
                  <a:gd name="T65" fmla="*/ 1606691 h 4613"/>
                  <a:gd name="T66" fmla="*/ 626473 w 5068"/>
                  <a:gd name="T67" fmla="*/ 1807419 h 4613"/>
                  <a:gd name="T68" fmla="*/ 626473 w 5068"/>
                  <a:gd name="T69" fmla="*/ 1807419 h 4613"/>
                  <a:gd name="T70" fmla="*/ 827170 w 5068"/>
                  <a:gd name="T71" fmla="*/ 2008147 h 4613"/>
                  <a:gd name="T72" fmla="*/ 1949074 w 5068"/>
                  <a:gd name="T73" fmla="*/ 2008147 h 4613"/>
                  <a:gd name="T74" fmla="*/ 1949074 w 5068"/>
                  <a:gd name="T75" fmla="*/ 2008147 h 4613"/>
                  <a:gd name="T76" fmla="*/ 2149772 w 5068"/>
                  <a:gd name="T77" fmla="*/ 1807419 h 4613"/>
                  <a:gd name="T78" fmla="*/ 2149772 w 5068"/>
                  <a:gd name="T79" fmla="*/ 1807419 h 4613"/>
                  <a:gd name="T80" fmla="*/ 1949074 w 5068"/>
                  <a:gd name="T81" fmla="*/ 1606691 h 4613"/>
                  <a:gd name="T82" fmla="*/ 1646069 w 5068"/>
                  <a:gd name="T83" fmla="*/ 1606691 h 4613"/>
                  <a:gd name="T84" fmla="*/ 1646069 w 5068"/>
                  <a:gd name="T85" fmla="*/ 1606691 h 4613"/>
                  <a:gd name="T86" fmla="*/ 1445371 w 5068"/>
                  <a:gd name="T87" fmla="*/ 1405528 h 4613"/>
                  <a:gd name="T88" fmla="*/ 1445371 w 5068"/>
                  <a:gd name="T89" fmla="*/ 1405528 h 4613"/>
                  <a:gd name="T90" fmla="*/ 1646069 w 5068"/>
                  <a:gd name="T91" fmla="*/ 1204801 h 4613"/>
                  <a:gd name="T92" fmla="*/ 2005235 w 5068"/>
                  <a:gd name="T93" fmla="*/ 1204801 h 4613"/>
                  <a:gd name="T94" fmla="*/ 2005235 w 5068"/>
                  <a:gd name="T95" fmla="*/ 1204801 h 4613"/>
                  <a:gd name="T96" fmla="*/ 2205933 w 5068"/>
                  <a:gd name="T97" fmla="*/ 1004509 h 4613"/>
                  <a:gd name="T98" fmla="*/ 2205933 w 5068"/>
                  <a:gd name="T99" fmla="*/ 1004509 h 4613"/>
                  <a:gd name="T100" fmla="*/ 2005235 w 5068"/>
                  <a:gd name="T101" fmla="*/ 802910 h 4613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0" t="0" r="r" b="b"/>
                <a:pathLst>
                  <a:path w="5068" h="4613">
                    <a:moveTo>
                      <a:pt x="4606" y="1844"/>
                    </a:moveTo>
                    <a:lnTo>
                      <a:pt x="3880" y="1844"/>
                    </a:lnTo>
                    <a:cubicBezTo>
                      <a:pt x="4135" y="1844"/>
                      <a:pt x="4341" y="1638"/>
                      <a:pt x="4341" y="1383"/>
                    </a:cubicBezTo>
                    <a:cubicBezTo>
                      <a:pt x="4341" y="1128"/>
                      <a:pt x="4135" y="922"/>
                      <a:pt x="3880" y="922"/>
                    </a:cubicBezTo>
                    <a:lnTo>
                      <a:pt x="2933" y="922"/>
                    </a:lnTo>
                    <a:cubicBezTo>
                      <a:pt x="3188" y="922"/>
                      <a:pt x="3394" y="716"/>
                      <a:pt x="3394" y="461"/>
                    </a:cubicBezTo>
                    <a:cubicBezTo>
                      <a:pt x="3394" y="206"/>
                      <a:pt x="3188" y="0"/>
                      <a:pt x="2933" y="0"/>
                    </a:cubicBezTo>
                    <a:lnTo>
                      <a:pt x="1409" y="0"/>
                    </a:lnTo>
                    <a:cubicBezTo>
                      <a:pt x="1154" y="0"/>
                      <a:pt x="946" y="206"/>
                      <a:pt x="946" y="461"/>
                    </a:cubicBezTo>
                    <a:cubicBezTo>
                      <a:pt x="946" y="716"/>
                      <a:pt x="1154" y="922"/>
                      <a:pt x="1409" y="922"/>
                    </a:cubicBezTo>
                    <a:lnTo>
                      <a:pt x="461" y="922"/>
                    </a:lnTo>
                    <a:cubicBezTo>
                      <a:pt x="206" y="922"/>
                      <a:pt x="0" y="1128"/>
                      <a:pt x="0" y="1383"/>
                    </a:cubicBezTo>
                    <a:cubicBezTo>
                      <a:pt x="0" y="1638"/>
                      <a:pt x="206" y="1844"/>
                      <a:pt x="461" y="1844"/>
                    </a:cubicBezTo>
                    <a:lnTo>
                      <a:pt x="1199" y="1844"/>
                    </a:lnTo>
                    <a:cubicBezTo>
                      <a:pt x="1454" y="1844"/>
                      <a:pt x="1660" y="2052"/>
                      <a:pt x="1660" y="2307"/>
                    </a:cubicBezTo>
                    <a:cubicBezTo>
                      <a:pt x="1660" y="2560"/>
                      <a:pt x="1454" y="2767"/>
                      <a:pt x="1199" y="2767"/>
                    </a:cubicBezTo>
                    <a:lnTo>
                      <a:pt x="461" y="2767"/>
                    </a:lnTo>
                    <a:cubicBezTo>
                      <a:pt x="206" y="2767"/>
                      <a:pt x="0" y="2974"/>
                      <a:pt x="0" y="3228"/>
                    </a:cubicBezTo>
                    <a:cubicBezTo>
                      <a:pt x="0" y="3483"/>
                      <a:pt x="206" y="3690"/>
                      <a:pt x="461" y="3690"/>
                    </a:cubicBezTo>
                    <a:lnTo>
                      <a:pt x="1900" y="3690"/>
                    </a:lnTo>
                    <a:cubicBezTo>
                      <a:pt x="1645" y="3690"/>
                      <a:pt x="1439" y="3896"/>
                      <a:pt x="1439" y="4151"/>
                    </a:cubicBezTo>
                    <a:cubicBezTo>
                      <a:pt x="1439" y="4406"/>
                      <a:pt x="1645" y="4612"/>
                      <a:pt x="1900" y="4612"/>
                    </a:cubicBezTo>
                    <a:lnTo>
                      <a:pt x="4477" y="4612"/>
                    </a:lnTo>
                    <a:cubicBezTo>
                      <a:pt x="4732" y="4612"/>
                      <a:pt x="4938" y="4406"/>
                      <a:pt x="4938" y="4151"/>
                    </a:cubicBezTo>
                    <a:cubicBezTo>
                      <a:pt x="4938" y="3896"/>
                      <a:pt x="4732" y="3690"/>
                      <a:pt x="4477" y="3690"/>
                    </a:cubicBezTo>
                    <a:lnTo>
                      <a:pt x="3781" y="3690"/>
                    </a:lnTo>
                    <a:cubicBezTo>
                      <a:pt x="3528" y="3690"/>
                      <a:pt x="3320" y="3483"/>
                      <a:pt x="3320" y="3228"/>
                    </a:cubicBezTo>
                    <a:cubicBezTo>
                      <a:pt x="3320" y="2974"/>
                      <a:pt x="3528" y="2767"/>
                      <a:pt x="3781" y="2767"/>
                    </a:cubicBezTo>
                    <a:lnTo>
                      <a:pt x="4606" y="2767"/>
                    </a:lnTo>
                    <a:cubicBezTo>
                      <a:pt x="4861" y="2767"/>
                      <a:pt x="5067" y="2560"/>
                      <a:pt x="5067" y="2307"/>
                    </a:cubicBezTo>
                    <a:cubicBezTo>
                      <a:pt x="5067" y="2052"/>
                      <a:pt x="4861" y="1844"/>
                      <a:pt x="4606" y="1844"/>
                    </a:cubicBezTo>
                  </a:path>
                </a:pathLst>
              </a:custGeom>
              <a:solidFill>
                <a:srgbClr val="E22D27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63" name="Freeform 2">
                <a:extLst>
                  <a:ext uri="{FF2B5EF4-FFF2-40B4-BE49-F238E27FC236}">
                    <a16:creationId xmlns:a16="http://schemas.microsoft.com/office/drawing/2014/main" id="{94929502-81CE-B24F-8835-84732A6D0F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7490" y="1063254"/>
                <a:ext cx="422455" cy="401332"/>
              </a:xfrm>
              <a:custGeom>
                <a:avLst/>
                <a:gdLst>
                  <a:gd name="T0" fmla="*/ 221658 w 972"/>
                  <a:gd name="T1" fmla="*/ 0 h 923"/>
                  <a:gd name="T2" fmla="*/ 200362 w 972"/>
                  <a:gd name="T3" fmla="*/ 0 h 923"/>
                  <a:gd name="T4" fmla="*/ 200362 w 972"/>
                  <a:gd name="T5" fmla="*/ 0 h 923"/>
                  <a:gd name="T6" fmla="*/ 0 w 972"/>
                  <a:gd name="T7" fmla="*/ 200449 h 923"/>
                  <a:gd name="T8" fmla="*/ 0 w 972"/>
                  <a:gd name="T9" fmla="*/ 200449 h 923"/>
                  <a:gd name="T10" fmla="*/ 200362 w 972"/>
                  <a:gd name="T11" fmla="*/ 400897 h 923"/>
                  <a:gd name="T12" fmla="*/ 221658 w 972"/>
                  <a:gd name="T13" fmla="*/ 400897 h 923"/>
                  <a:gd name="T14" fmla="*/ 221658 w 972"/>
                  <a:gd name="T15" fmla="*/ 400897 h 923"/>
                  <a:gd name="T16" fmla="*/ 422020 w 972"/>
                  <a:gd name="T17" fmla="*/ 200449 h 923"/>
                  <a:gd name="T18" fmla="*/ 422020 w 972"/>
                  <a:gd name="T19" fmla="*/ 200449 h 923"/>
                  <a:gd name="T20" fmla="*/ 221658 w 972"/>
                  <a:gd name="T21" fmla="*/ 0 h 92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972" h="923">
                    <a:moveTo>
                      <a:pt x="510" y="0"/>
                    </a:moveTo>
                    <a:lnTo>
                      <a:pt x="461" y="0"/>
                    </a:lnTo>
                    <a:cubicBezTo>
                      <a:pt x="206" y="0"/>
                      <a:pt x="0" y="206"/>
                      <a:pt x="0" y="461"/>
                    </a:cubicBezTo>
                    <a:cubicBezTo>
                      <a:pt x="0" y="716"/>
                      <a:pt x="206" y="922"/>
                      <a:pt x="461" y="922"/>
                    </a:cubicBezTo>
                    <a:lnTo>
                      <a:pt x="510" y="922"/>
                    </a:lnTo>
                    <a:cubicBezTo>
                      <a:pt x="765" y="922"/>
                      <a:pt x="971" y="716"/>
                      <a:pt x="971" y="461"/>
                    </a:cubicBezTo>
                    <a:cubicBezTo>
                      <a:pt x="971" y="206"/>
                      <a:pt x="765" y="0"/>
                      <a:pt x="510" y="0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64" name="Freeform 3">
                <a:extLst>
                  <a:ext uri="{FF2B5EF4-FFF2-40B4-BE49-F238E27FC236}">
                    <a16:creationId xmlns:a16="http://schemas.microsoft.com/office/drawing/2014/main" id="{AA28BEA7-CB1F-1A45-8073-90470B7E99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49055" y="-298204"/>
                <a:ext cx="74889" cy="74890"/>
              </a:xfrm>
              <a:custGeom>
                <a:avLst/>
                <a:gdLst>
                  <a:gd name="T0" fmla="*/ 74459 w 174"/>
                  <a:gd name="T1" fmla="*/ 37015 h 174"/>
                  <a:gd name="T2" fmla="*/ 74459 w 174"/>
                  <a:gd name="T3" fmla="*/ 37015 h 174"/>
                  <a:gd name="T4" fmla="*/ 37445 w 174"/>
                  <a:gd name="T5" fmla="*/ 74460 h 174"/>
                  <a:gd name="T6" fmla="*/ 37445 w 174"/>
                  <a:gd name="T7" fmla="*/ 74460 h 174"/>
                  <a:gd name="T8" fmla="*/ 0 w 174"/>
                  <a:gd name="T9" fmla="*/ 37015 h 174"/>
                  <a:gd name="T10" fmla="*/ 0 w 174"/>
                  <a:gd name="T11" fmla="*/ 37015 h 174"/>
                  <a:gd name="T12" fmla="*/ 37445 w 174"/>
                  <a:gd name="T13" fmla="*/ 0 h 174"/>
                  <a:gd name="T14" fmla="*/ 37445 w 174"/>
                  <a:gd name="T15" fmla="*/ 0 h 174"/>
                  <a:gd name="T16" fmla="*/ 74459 w 174"/>
                  <a:gd name="T17" fmla="*/ 3701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5" y="173"/>
                      <a:pt x="87" y="173"/>
                    </a:cubicBezTo>
                    <a:cubicBezTo>
                      <a:pt x="39" y="173"/>
                      <a:pt x="0" y="134"/>
                      <a:pt x="0" y="86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5" y="0"/>
                      <a:pt x="173" y="38"/>
                      <a:pt x="173" y="8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65" name="Freeform 4">
                <a:extLst>
                  <a:ext uri="{FF2B5EF4-FFF2-40B4-BE49-F238E27FC236}">
                    <a16:creationId xmlns:a16="http://schemas.microsoft.com/office/drawing/2014/main" id="{BB43B222-2CA9-E84B-AD25-B5AF0FCE609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71069" y="656160"/>
                <a:ext cx="74889" cy="74889"/>
              </a:xfrm>
              <a:custGeom>
                <a:avLst/>
                <a:gdLst>
                  <a:gd name="T0" fmla="*/ 74456 w 173"/>
                  <a:gd name="T1" fmla="*/ 37014 h 174"/>
                  <a:gd name="T2" fmla="*/ 74456 w 173"/>
                  <a:gd name="T3" fmla="*/ 37014 h 174"/>
                  <a:gd name="T4" fmla="*/ 37228 w 173"/>
                  <a:gd name="T5" fmla="*/ 74459 h 174"/>
                  <a:gd name="T6" fmla="*/ 37228 w 173"/>
                  <a:gd name="T7" fmla="*/ 74459 h 174"/>
                  <a:gd name="T8" fmla="*/ 0 w 173"/>
                  <a:gd name="T9" fmla="*/ 37014 h 174"/>
                  <a:gd name="T10" fmla="*/ 0 w 173"/>
                  <a:gd name="T11" fmla="*/ 37014 h 174"/>
                  <a:gd name="T12" fmla="*/ 37228 w 173"/>
                  <a:gd name="T13" fmla="*/ 0 h 174"/>
                  <a:gd name="T14" fmla="*/ 37228 w 173"/>
                  <a:gd name="T15" fmla="*/ 0 h 174"/>
                  <a:gd name="T16" fmla="*/ 74456 w 173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4">
                    <a:moveTo>
                      <a:pt x="172" y="86"/>
                    </a:moveTo>
                    <a:lnTo>
                      <a:pt x="172" y="86"/>
                    </a:lnTo>
                    <a:cubicBezTo>
                      <a:pt x="172" y="134"/>
                      <a:pt x="133" y="173"/>
                      <a:pt x="86" y="173"/>
                    </a:cubicBezTo>
                    <a:cubicBezTo>
                      <a:pt x="38" y="173"/>
                      <a:pt x="0" y="134"/>
                      <a:pt x="0" y="86"/>
                    </a:cubicBezTo>
                    <a:cubicBezTo>
                      <a:pt x="0" y="38"/>
                      <a:pt x="38" y="0"/>
                      <a:pt x="86" y="0"/>
                    </a:cubicBezTo>
                    <a:cubicBezTo>
                      <a:pt x="133" y="0"/>
                      <a:pt x="172" y="38"/>
                      <a:pt x="172" y="8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66" name="Freeform 5">
                <a:extLst>
                  <a:ext uri="{FF2B5EF4-FFF2-40B4-BE49-F238E27FC236}">
                    <a16:creationId xmlns:a16="http://schemas.microsoft.com/office/drawing/2014/main" id="{EEF46A3E-3DC0-6E4F-A087-E554151AC9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7490" y="517902"/>
                <a:ext cx="74889" cy="74889"/>
              </a:xfrm>
              <a:custGeom>
                <a:avLst/>
                <a:gdLst>
                  <a:gd name="T0" fmla="*/ 74456 w 173"/>
                  <a:gd name="T1" fmla="*/ 37661 h 173"/>
                  <a:gd name="T2" fmla="*/ 74456 w 173"/>
                  <a:gd name="T3" fmla="*/ 37661 h 173"/>
                  <a:gd name="T4" fmla="*/ 37661 w 173"/>
                  <a:gd name="T5" fmla="*/ 74456 h 173"/>
                  <a:gd name="T6" fmla="*/ 37661 w 173"/>
                  <a:gd name="T7" fmla="*/ 74456 h 173"/>
                  <a:gd name="T8" fmla="*/ 0 w 173"/>
                  <a:gd name="T9" fmla="*/ 37661 h 173"/>
                  <a:gd name="T10" fmla="*/ 0 w 173"/>
                  <a:gd name="T11" fmla="*/ 37661 h 173"/>
                  <a:gd name="T12" fmla="*/ 37661 w 173"/>
                  <a:gd name="T13" fmla="*/ 0 h 173"/>
                  <a:gd name="T14" fmla="*/ 37661 w 173"/>
                  <a:gd name="T15" fmla="*/ 0 h 173"/>
                  <a:gd name="T16" fmla="*/ 74456 w 173"/>
                  <a:gd name="T17" fmla="*/ 37661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3">
                    <a:moveTo>
                      <a:pt x="172" y="87"/>
                    </a:moveTo>
                    <a:lnTo>
                      <a:pt x="172" y="87"/>
                    </a:lnTo>
                    <a:cubicBezTo>
                      <a:pt x="172" y="134"/>
                      <a:pt x="134" y="172"/>
                      <a:pt x="87" y="172"/>
                    </a:cubicBezTo>
                    <a:cubicBezTo>
                      <a:pt x="38" y="172"/>
                      <a:pt x="0" y="134"/>
                      <a:pt x="0" y="87"/>
                    </a:cubicBezTo>
                    <a:cubicBezTo>
                      <a:pt x="0" y="39"/>
                      <a:pt x="38" y="0"/>
                      <a:pt x="87" y="0"/>
                    </a:cubicBezTo>
                    <a:cubicBezTo>
                      <a:pt x="134" y="0"/>
                      <a:pt x="172" y="39"/>
                      <a:pt x="172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67" name="Freeform 6">
                <a:extLst>
                  <a:ext uri="{FF2B5EF4-FFF2-40B4-BE49-F238E27FC236}">
                    <a16:creationId xmlns:a16="http://schemas.microsoft.com/office/drawing/2014/main" id="{FF8DF7A8-915B-EB47-8C04-96F851CBB9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01802" y="592791"/>
                <a:ext cx="46086" cy="46086"/>
              </a:xfrm>
              <a:custGeom>
                <a:avLst/>
                <a:gdLst>
                  <a:gd name="T0" fmla="*/ 45651 w 106"/>
                  <a:gd name="T1" fmla="*/ 23258 h 107"/>
                  <a:gd name="T2" fmla="*/ 45651 w 106"/>
                  <a:gd name="T3" fmla="*/ 23258 h 107"/>
                  <a:gd name="T4" fmla="*/ 23043 w 106"/>
                  <a:gd name="T5" fmla="*/ 45655 h 107"/>
                  <a:gd name="T6" fmla="*/ 23043 w 106"/>
                  <a:gd name="T7" fmla="*/ 45655 h 107"/>
                  <a:gd name="T8" fmla="*/ 0 w 106"/>
                  <a:gd name="T9" fmla="*/ 23258 h 107"/>
                  <a:gd name="T10" fmla="*/ 0 w 106"/>
                  <a:gd name="T11" fmla="*/ 23258 h 107"/>
                  <a:gd name="T12" fmla="*/ 23043 w 106"/>
                  <a:gd name="T13" fmla="*/ 0 h 107"/>
                  <a:gd name="T14" fmla="*/ 23043 w 106"/>
                  <a:gd name="T15" fmla="*/ 0 h 107"/>
                  <a:gd name="T16" fmla="*/ 45651 w 106"/>
                  <a:gd name="T17" fmla="*/ 23258 h 10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7">
                    <a:moveTo>
                      <a:pt x="105" y="54"/>
                    </a:moveTo>
                    <a:lnTo>
                      <a:pt x="105" y="54"/>
                    </a:lnTo>
                    <a:cubicBezTo>
                      <a:pt x="105" y="83"/>
                      <a:pt x="81" y="106"/>
                      <a:pt x="53" y="106"/>
                    </a:cubicBezTo>
                    <a:cubicBezTo>
                      <a:pt x="24" y="106"/>
                      <a:pt x="0" y="83"/>
                      <a:pt x="0" y="54"/>
                    </a:cubicBezTo>
                    <a:cubicBezTo>
                      <a:pt x="0" y="24"/>
                      <a:pt x="24" y="0"/>
                      <a:pt x="53" y="0"/>
                    </a:cubicBezTo>
                    <a:cubicBezTo>
                      <a:pt x="81" y="0"/>
                      <a:pt x="105" y="24"/>
                      <a:pt x="105" y="54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68" name="Freeform 7">
                <a:extLst>
                  <a:ext uri="{FF2B5EF4-FFF2-40B4-BE49-F238E27FC236}">
                    <a16:creationId xmlns:a16="http://schemas.microsoft.com/office/drawing/2014/main" id="{38B1BCE1-F031-DB4D-8832-825CD45E63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32370" y="-486389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2"/>
                      <a:pt x="80" y="105"/>
                      <a:pt x="52" y="105"/>
                    </a:cubicBezTo>
                    <a:cubicBezTo>
                      <a:pt x="23" y="105"/>
                      <a:pt x="0" y="82"/>
                      <a:pt x="0" y="53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0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69" name="Freeform 8">
                <a:extLst>
                  <a:ext uri="{FF2B5EF4-FFF2-40B4-BE49-F238E27FC236}">
                    <a16:creationId xmlns:a16="http://schemas.microsoft.com/office/drawing/2014/main" id="{65F2386C-8354-8C44-B254-0EB46316653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32370" y="786737"/>
                <a:ext cx="46086" cy="46086"/>
              </a:xfrm>
              <a:custGeom>
                <a:avLst/>
                <a:gdLst>
                  <a:gd name="T0" fmla="*/ 45647 w 105"/>
                  <a:gd name="T1" fmla="*/ 22608 h 106"/>
                  <a:gd name="T2" fmla="*/ 45647 w 105"/>
                  <a:gd name="T3" fmla="*/ 22608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2608 h 106"/>
                  <a:gd name="T10" fmla="*/ 0 w 105"/>
                  <a:gd name="T11" fmla="*/ 22608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2608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0" y="105"/>
                      <a:pt x="52" y="105"/>
                    </a:cubicBezTo>
                    <a:cubicBezTo>
                      <a:pt x="23" y="105"/>
                      <a:pt x="0" y="81"/>
                      <a:pt x="0" y="52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0" y="0"/>
                      <a:pt x="104" y="24"/>
                      <a:pt x="104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70" name="Freeform 9">
                <a:extLst>
                  <a:ext uri="{FF2B5EF4-FFF2-40B4-BE49-F238E27FC236}">
                    <a16:creationId xmlns:a16="http://schemas.microsoft.com/office/drawing/2014/main" id="{3F87823B-5725-354A-BAE3-6D43394222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37836" y="-12087"/>
                <a:ext cx="46086" cy="46086"/>
              </a:xfrm>
              <a:custGeom>
                <a:avLst/>
                <a:gdLst>
                  <a:gd name="T0" fmla="*/ 45651 w 106"/>
                  <a:gd name="T1" fmla="*/ 23043 h 106"/>
                  <a:gd name="T2" fmla="*/ 45651 w 106"/>
                  <a:gd name="T3" fmla="*/ 23043 h 106"/>
                  <a:gd name="T4" fmla="*/ 23043 w 106"/>
                  <a:gd name="T5" fmla="*/ 45651 h 106"/>
                  <a:gd name="T6" fmla="*/ 23043 w 106"/>
                  <a:gd name="T7" fmla="*/ 45651 h 106"/>
                  <a:gd name="T8" fmla="*/ 0 w 106"/>
                  <a:gd name="T9" fmla="*/ 23043 h 106"/>
                  <a:gd name="T10" fmla="*/ 0 w 106"/>
                  <a:gd name="T11" fmla="*/ 23043 h 106"/>
                  <a:gd name="T12" fmla="*/ 23043 w 106"/>
                  <a:gd name="T13" fmla="*/ 0 h 106"/>
                  <a:gd name="T14" fmla="*/ 23043 w 106"/>
                  <a:gd name="T15" fmla="*/ 0 h 106"/>
                  <a:gd name="T16" fmla="*/ 45651 w 106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6">
                    <a:moveTo>
                      <a:pt x="105" y="53"/>
                    </a:moveTo>
                    <a:lnTo>
                      <a:pt x="105" y="53"/>
                    </a:lnTo>
                    <a:cubicBezTo>
                      <a:pt x="105" y="81"/>
                      <a:pt x="81" y="105"/>
                      <a:pt x="53" y="105"/>
                    </a:cubicBezTo>
                    <a:cubicBezTo>
                      <a:pt x="24" y="105"/>
                      <a:pt x="0" y="81"/>
                      <a:pt x="0" y="53"/>
                    </a:cubicBezTo>
                    <a:cubicBezTo>
                      <a:pt x="0" y="23"/>
                      <a:pt x="24" y="0"/>
                      <a:pt x="53" y="0"/>
                    </a:cubicBezTo>
                    <a:cubicBezTo>
                      <a:pt x="81" y="0"/>
                      <a:pt x="105" y="23"/>
                      <a:pt x="105" y="53"/>
                    </a:cubicBezTo>
                  </a:path>
                </a:pathLst>
              </a:custGeom>
              <a:solidFill>
                <a:srgbClr val="B52B2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71" name="Freeform 10">
                <a:extLst>
                  <a:ext uri="{FF2B5EF4-FFF2-40B4-BE49-F238E27FC236}">
                    <a16:creationId xmlns:a16="http://schemas.microsoft.com/office/drawing/2014/main" id="{F66D16DB-3B62-9341-8EE2-E576754A5C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00764" y="400766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4"/>
                      <a:pt x="52" y="104"/>
                    </a:cubicBezTo>
                    <a:cubicBezTo>
                      <a:pt x="23" y="104"/>
                      <a:pt x="0" y="81"/>
                      <a:pt x="0" y="52"/>
                    </a:cubicBezTo>
                    <a:cubicBezTo>
                      <a:pt x="0" y="22"/>
                      <a:pt x="23" y="0"/>
                      <a:pt x="52" y="0"/>
                    </a:cubicBezTo>
                    <a:cubicBezTo>
                      <a:pt x="81" y="0"/>
                      <a:pt x="104" y="22"/>
                      <a:pt x="104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72" name="Freeform 11">
                <a:extLst>
                  <a:ext uri="{FF2B5EF4-FFF2-40B4-BE49-F238E27FC236}">
                    <a16:creationId xmlns:a16="http://schemas.microsoft.com/office/drawing/2014/main" id="{FFF86AD6-917E-F840-AF2F-5495421C77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58813" y="571669"/>
                <a:ext cx="46086" cy="46086"/>
              </a:xfrm>
              <a:custGeom>
                <a:avLst/>
                <a:gdLst>
                  <a:gd name="T0" fmla="*/ 45655 w 107"/>
                  <a:gd name="T1" fmla="*/ 22397 h 107"/>
                  <a:gd name="T2" fmla="*/ 45655 w 107"/>
                  <a:gd name="T3" fmla="*/ 22397 h 107"/>
                  <a:gd name="T4" fmla="*/ 22397 w 107"/>
                  <a:gd name="T5" fmla="*/ 45655 h 107"/>
                  <a:gd name="T6" fmla="*/ 22397 w 107"/>
                  <a:gd name="T7" fmla="*/ 45655 h 107"/>
                  <a:gd name="T8" fmla="*/ 0 w 107"/>
                  <a:gd name="T9" fmla="*/ 22397 h 107"/>
                  <a:gd name="T10" fmla="*/ 0 w 107"/>
                  <a:gd name="T11" fmla="*/ 22397 h 107"/>
                  <a:gd name="T12" fmla="*/ 22397 w 107"/>
                  <a:gd name="T13" fmla="*/ 0 h 107"/>
                  <a:gd name="T14" fmla="*/ 22397 w 107"/>
                  <a:gd name="T15" fmla="*/ 0 h 107"/>
                  <a:gd name="T16" fmla="*/ 45655 w 107"/>
                  <a:gd name="T17" fmla="*/ 22397 h 10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7">
                    <a:moveTo>
                      <a:pt x="106" y="52"/>
                    </a:moveTo>
                    <a:lnTo>
                      <a:pt x="106" y="52"/>
                    </a:lnTo>
                    <a:cubicBezTo>
                      <a:pt x="106" y="82"/>
                      <a:pt x="82" y="106"/>
                      <a:pt x="52" y="106"/>
                    </a:cubicBezTo>
                    <a:cubicBezTo>
                      <a:pt x="24" y="106"/>
                      <a:pt x="0" y="82"/>
                      <a:pt x="0" y="52"/>
                    </a:cubicBezTo>
                    <a:cubicBezTo>
                      <a:pt x="0" y="24"/>
                      <a:pt x="24" y="0"/>
                      <a:pt x="52" y="0"/>
                    </a:cubicBezTo>
                    <a:cubicBezTo>
                      <a:pt x="82" y="0"/>
                      <a:pt x="106" y="24"/>
                      <a:pt x="106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73" name="Freeform 12">
                <a:extLst>
                  <a:ext uri="{FF2B5EF4-FFF2-40B4-BE49-F238E27FC236}">
                    <a16:creationId xmlns:a16="http://schemas.microsoft.com/office/drawing/2014/main" id="{487401B0-526D-3449-8665-BDC1E2AD07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2202" y="51281"/>
                <a:ext cx="46086" cy="46086"/>
              </a:xfrm>
              <a:custGeom>
                <a:avLst/>
                <a:gdLst>
                  <a:gd name="T0" fmla="*/ 45655 w 107"/>
                  <a:gd name="T1" fmla="*/ 23043 h 106"/>
                  <a:gd name="T2" fmla="*/ 45655 w 107"/>
                  <a:gd name="T3" fmla="*/ 23043 h 106"/>
                  <a:gd name="T4" fmla="*/ 22828 w 107"/>
                  <a:gd name="T5" fmla="*/ 45651 h 106"/>
                  <a:gd name="T6" fmla="*/ 22828 w 107"/>
                  <a:gd name="T7" fmla="*/ 45651 h 106"/>
                  <a:gd name="T8" fmla="*/ 0 w 107"/>
                  <a:gd name="T9" fmla="*/ 23043 h 106"/>
                  <a:gd name="T10" fmla="*/ 0 w 107"/>
                  <a:gd name="T11" fmla="*/ 23043 h 106"/>
                  <a:gd name="T12" fmla="*/ 22828 w 107"/>
                  <a:gd name="T13" fmla="*/ 0 h 106"/>
                  <a:gd name="T14" fmla="*/ 22828 w 107"/>
                  <a:gd name="T15" fmla="*/ 0 h 106"/>
                  <a:gd name="T16" fmla="*/ 45655 w 107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6">
                    <a:moveTo>
                      <a:pt x="106" y="53"/>
                    </a:moveTo>
                    <a:lnTo>
                      <a:pt x="106" y="53"/>
                    </a:lnTo>
                    <a:cubicBezTo>
                      <a:pt x="106" y="81"/>
                      <a:pt x="82" y="105"/>
                      <a:pt x="53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4"/>
                      <a:pt x="23" y="0"/>
                      <a:pt x="53" y="0"/>
                    </a:cubicBezTo>
                    <a:cubicBezTo>
                      <a:pt x="82" y="0"/>
                      <a:pt x="106" y="24"/>
                      <a:pt x="106" y="53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74" name="Freeform 13">
                <a:extLst>
                  <a:ext uri="{FF2B5EF4-FFF2-40B4-BE49-F238E27FC236}">
                    <a16:creationId xmlns:a16="http://schemas.microsoft.com/office/drawing/2014/main" id="{DBD2A326-C49F-1C4F-85CE-868DAAB4B48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27932" y="1124701"/>
                <a:ext cx="46086" cy="46086"/>
              </a:xfrm>
              <a:custGeom>
                <a:avLst/>
                <a:gdLst>
                  <a:gd name="T0" fmla="*/ 45647 w 105"/>
                  <a:gd name="T1" fmla="*/ 22608 h 106"/>
                  <a:gd name="T2" fmla="*/ 45647 w 105"/>
                  <a:gd name="T3" fmla="*/ 22608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2608 h 106"/>
                  <a:gd name="T10" fmla="*/ 0 w 105"/>
                  <a:gd name="T11" fmla="*/ 22608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2608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4" y="105"/>
                      <a:pt x="0" y="81"/>
                      <a:pt x="0" y="52"/>
                    </a:cubicBezTo>
                    <a:cubicBezTo>
                      <a:pt x="0" y="23"/>
                      <a:pt x="24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75" name="Freeform 14">
                <a:extLst>
                  <a:ext uri="{FF2B5EF4-FFF2-40B4-BE49-F238E27FC236}">
                    <a16:creationId xmlns:a16="http://schemas.microsoft.com/office/drawing/2014/main" id="{EFE327E2-5E6E-B346-A251-B6951F2CB9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2202" y="556307"/>
                <a:ext cx="46086" cy="46086"/>
              </a:xfrm>
              <a:custGeom>
                <a:avLst/>
                <a:gdLst>
                  <a:gd name="T0" fmla="*/ 45655 w 107"/>
                  <a:gd name="T1" fmla="*/ 22824 h 105"/>
                  <a:gd name="T2" fmla="*/ 45655 w 107"/>
                  <a:gd name="T3" fmla="*/ 22824 h 105"/>
                  <a:gd name="T4" fmla="*/ 22828 w 107"/>
                  <a:gd name="T5" fmla="*/ 45647 h 105"/>
                  <a:gd name="T6" fmla="*/ 22828 w 107"/>
                  <a:gd name="T7" fmla="*/ 45647 h 105"/>
                  <a:gd name="T8" fmla="*/ 0 w 107"/>
                  <a:gd name="T9" fmla="*/ 22824 h 105"/>
                  <a:gd name="T10" fmla="*/ 0 w 107"/>
                  <a:gd name="T11" fmla="*/ 22824 h 105"/>
                  <a:gd name="T12" fmla="*/ 22828 w 107"/>
                  <a:gd name="T13" fmla="*/ 0 h 105"/>
                  <a:gd name="T14" fmla="*/ 22828 w 107"/>
                  <a:gd name="T15" fmla="*/ 0 h 105"/>
                  <a:gd name="T16" fmla="*/ 45655 w 107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5">
                    <a:moveTo>
                      <a:pt x="106" y="52"/>
                    </a:moveTo>
                    <a:lnTo>
                      <a:pt x="106" y="52"/>
                    </a:lnTo>
                    <a:cubicBezTo>
                      <a:pt x="106" y="81"/>
                      <a:pt x="82" y="104"/>
                      <a:pt x="53" y="104"/>
                    </a:cubicBezTo>
                    <a:cubicBezTo>
                      <a:pt x="23" y="104"/>
                      <a:pt x="0" y="81"/>
                      <a:pt x="0" y="52"/>
                    </a:cubicBezTo>
                    <a:cubicBezTo>
                      <a:pt x="0" y="24"/>
                      <a:pt x="23" y="0"/>
                      <a:pt x="53" y="0"/>
                    </a:cubicBezTo>
                    <a:cubicBezTo>
                      <a:pt x="82" y="0"/>
                      <a:pt x="106" y="24"/>
                      <a:pt x="106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76" name="Freeform 15">
                <a:extLst>
                  <a:ext uri="{FF2B5EF4-FFF2-40B4-BE49-F238E27FC236}">
                    <a16:creationId xmlns:a16="http://schemas.microsoft.com/office/drawing/2014/main" id="{4090FAF5-A751-6A4F-A0CB-ABC8ADDC2A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42569" y="1658531"/>
                <a:ext cx="46086" cy="46086"/>
              </a:xfrm>
              <a:custGeom>
                <a:avLst/>
                <a:gdLst>
                  <a:gd name="T0" fmla="*/ 45655 w 107"/>
                  <a:gd name="T1" fmla="*/ 22824 h 105"/>
                  <a:gd name="T2" fmla="*/ 45655 w 107"/>
                  <a:gd name="T3" fmla="*/ 22824 h 105"/>
                  <a:gd name="T4" fmla="*/ 22397 w 107"/>
                  <a:gd name="T5" fmla="*/ 45647 h 105"/>
                  <a:gd name="T6" fmla="*/ 22397 w 107"/>
                  <a:gd name="T7" fmla="*/ 45647 h 105"/>
                  <a:gd name="T8" fmla="*/ 0 w 107"/>
                  <a:gd name="T9" fmla="*/ 22824 h 105"/>
                  <a:gd name="T10" fmla="*/ 0 w 107"/>
                  <a:gd name="T11" fmla="*/ 22824 h 105"/>
                  <a:gd name="T12" fmla="*/ 22397 w 107"/>
                  <a:gd name="T13" fmla="*/ 0 h 105"/>
                  <a:gd name="T14" fmla="*/ 22397 w 107"/>
                  <a:gd name="T15" fmla="*/ 0 h 105"/>
                  <a:gd name="T16" fmla="*/ 45655 w 107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5">
                    <a:moveTo>
                      <a:pt x="106" y="52"/>
                    </a:moveTo>
                    <a:lnTo>
                      <a:pt x="106" y="52"/>
                    </a:lnTo>
                    <a:cubicBezTo>
                      <a:pt x="106" y="81"/>
                      <a:pt x="82" y="104"/>
                      <a:pt x="52" y="104"/>
                    </a:cubicBezTo>
                    <a:cubicBezTo>
                      <a:pt x="24" y="104"/>
                      <a:pt x="0" y="81"/>
                      <a:pt x="0" y="52"/>
                    </a:cubicBezTo>
                    <a:cubicBezTo>
                      <a:pt x="0" y="22"/>
                      <a:pt x="24" y="0"/>
                      <a:pt x="52" y="0"/>
                    </a:cubicBezTo>
                    <a:cubicBezTo>
                      <a:pt x="82" y="0"/>
                      <a:pt x="106" y="22"/>
                      <a:pt x="106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77" name="Freeform 16">
                <a:extLst>
                  <a:ext uri="{FF2B5EF4-FFF2-40B4-BE49-F238E27FC236}">
                    <a16:creationId xmlns:a16="http://schemas.microsoft.com/office/drawing/2014/main" id="{2F4DF8D1-CD69-0A45-8DD1-54F4EF75297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73136" y="1286002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4" y="23"/>
                      <a:pt x="104" y="53"/>
                    </a:cubicBezTo>
                  </a:path>
                </a:pathLst>
              </a:custGeom>
              <a:solidFill>
                <a:srgbClr val="B52B2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78" name="Freeform 17">
                <a:extLst>
                  <a:ext uri="{FF2B5EF4-FFF2-40B4-BE49-F238E27FC236}">
                    <a16:creationId xmlns:a16="http://schemas.microsoft.com/office/drawing/2014/main" id="{0EE33443-E758-5B4D-A1B1-257280AE14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52317" y="1537554"/>
                <a:ext cx="74890" cy="76810"/>
              </a:xfrm>
              <a:custGeom>
                <a:avLst/>
                <a:gdLst>
                  <a:gd name="T0" fmla="*/ 74460 w 174"/>
                  <a:gd name="T1" fmla="*/ 38186 h 175"/>
                  <a:gd name="T2" fmla="*/ 74460 w 174"/>
                  <a:gd name="T3" fmla="*/ 38186 h 175"/>
                  <a:gd name="T4" fmla="*/ 37015 w 174"/>
                  <a:gd name="T5" fmla="*/ 76371 h 175"/>
                  <a:gd name="T6" fmla="*/ 37015 w 174"/>
                  <a:gd name="T7" fmla="*/ 76371 h 175"/>
                  <a:gd name="T8" fmla="*/ 0 w 174"/>
                  <a:gd name="T9" fmla="*/ 38186 h 175"/>
                  <a:gd name="T10" fmla="*/ 0 w 174"/>
                  <a:gd name="T11" fmla="*/ 38186 h 175"/>
                  <a:gd name="T12" fmla="*/ 37015 w 174"/>
                  <a:gd name="T13" fmla="*/ 0 h 175"/>
                  <a:gd name="T14" fmla="*/ 37015 w 174"/>
                  <a:gd name="T15" fmla="*/ 0 h 175"/>
                  <a:gd name="T16" fmla="*/ 74460 w 174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5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5" y="174"/>
                      <a:pt x="86" y="174"/>
                    </a:cubicBezTo>
                    <a:cubicBezTo>
                      <a:pt x="38" y="174"/>
                      <a:pt x="0" y="135"/>
                      <a:pt x="0" y="87"/>
                    </a:cubicBezTo>
                    <a:cubicBezTo>
                      <a:pt x="0" y="39"/>
                      <a:pt x="38" y="0"/>
                      <a:pt x="86" y="0"/>
                    </a:cubicBezTo>
                    <a:cubicBezTo>
                      <a:pt x="135" y="0"/>
                      <a:pt x="173" y="39"/>
                      <a:pt x="173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79" name="Freeform 18">
                <a:extLst>
                  <a:ext uri="{FF2B5EF4-FFF2-40B4-BE49-F238E27FC236}">
                    <a16:creationId xmlns:a16="http://schemas.microsoft.com/office/drawing/2014/main" id="{18F9E3AD-A6BC-A246-B170-A0DE95DFEC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09474" y="1293683"/>
                <a:ext cx="74889" cy="74889"/>
              </a:xfrm>
              <a:custGeom>
                <a:avLst/>
                <a:gdLst>
                  <a:gd name="T0" fmla="*/ 74459 w 174"/>
                  <a:gd name="T1" fmla="*/ 37445 h 174"/>
                  <a:gd name="T2" fmla="*/ 74459 w 174"/>
                  <a:gd name="T3" fmla="*/ 37445 h 174"/>
                  <a:gd name="T4" fmla="*/ 37014 w 174"/>
                  <a:gd name="T5" fmla="*/ 74459 h 174"/>
                  <a:gd name="T6" fmla="*/ 37014 w 174"/>
                  <a:gd name="T7" fmla="*/ 74459 h 174"/>
                  <a:gd name="T8" fmla="*/ 0 w 174"/>
                  <a:gd name="T9" fmla="*/ 37445 h 174"/>
                  <a:gd name="T10" fmla="*/ 0 w 174"/>
                  <a:gd name="T11" fmla="*/ 37445 h 174"/>
                  <a:gd name="T12" fmla="*/ 37014 w 174"/>
                  <a:gd name="T13" fmla="*/ 0 h 174"/>
                  <a:gd name="T14" fmla="*/ 37014 w 174"/>
                  <a:gd name="T15" fmla="*/ 0 h 174"/>
                  <a:gd name="T16" fmla="*/ 74459 w 174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4" y="173"/>
                      <a:pt x="86" y="173"/>
                    </a:cubicBezTo>
                    <a:cubicBezTo>
                      <a:pt x="39" y="173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6" y="0"/>
                    </a:cubicBezTo>
                    <a:cubicBezTo>
                      <a:pt x="134" y="0"/>
                      <a:pt x="173" y="39"/>
                      <a:pt x="173" y="87"/>
                    </a:cubicBezTo>
                  </a:path>
                </a:pathLst>
              </a:custGeom>
              <a:solidFill>
                <a:srgbClr val="B52B2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80" name="Freeform 19">
                <a:extLst>
                  <a:ext uri="{FF2B5EF4-FFF2-40B4-BE49-F238E27FC236}">
                    <a16:creationId xmlns:a16="http://schemas.microsoft.com/office/drawing/2014/main" id="{C2727452-7CE9-F847-89FC-2FD8F8127B6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20408" y="47441"/>
                <a:ext cx="74889" cy="74890"/>
              </a:xfrm>
              <a:custGeom>
                <a:avLst/>
                <a:gdLst>
                  <a:gd name="T0" fmla="*/ 74459 w 174"/>
                  <a:gd name="T1" fmla="*/ 37661 h 173"/>
                  <a:gd name="T2" fmla="*/ 74459 w 174"/>
                  <a:gd name="T3" fmla="*/ 37661 h 173"/>
                  <a:gd name="T4" fmla="*/ 37014 w 174"/>
                  <a:gd name="T5" fmla="*/ 74457 h 173"/>
                  <a:gd name="T6" fmla="*/ 37014 w 174"/>
                  <a:gd name="T7" fmla="*/ 74457 h 173"/>
                  <a:gd name="T8" fmla="*/ 0 w 174"/>
                  <a:gd name="T9" fmla="*/ 37661 h 173"/>
                  <a:gd name="T10" fmla="*/ 0 w 174"/>
                  <a:gd name="T11" fmla="*/ 37661 h 173"/>
                  <a:gd name="T12" fmla="*/ 37014 w 174"/>
                  <a:gd name="T13" fmla="*/ 0 h 173"/>
                  <a:gd name="T14" fmla="*/ 37014 w 174"/>
                  <a:gd name="T15" fmla="*/ 0 h 173"/>
                  <a:gd name="T16" fmla="*/ 74459 w 174"/>
                  <a:gd name="T17" fmla="*/ 37661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3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3"/>
                      <a:pt x="134" y="172"/>
                      <a:pt x="86" y="172"/>
                    </a:cubicBezTo>
                    <a:cubicBezTo>
                      <a:pt x="39" y="172"/>
                      <a:pt x="0" y="133"/>
                      <a:pt x="0" y="87"/>
                    </a:cubicBezTo>
                    <a:cubicBezTo>
                      <a:pt x="0" y="38"/>
                      <a:pt x="39" y="0"/>
                      <a:pt x="86" y="0"/>
                    </a:cubicBezTo>
                    <a:cubicBezTo>
                      <a:pt x="134" y="0"/>
                      <a:pt x="173" y="38"/>
                      <a:pt x="173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81" name="Freeform 20">
                <a:extLst>
                  <a:ext uri="{FF2B5EF4-FFF2-40B4-BE49-F238E27FC236}">
                    <a16:creationId xmlns:a16="http://schemas.microsoft.com/office/drawing/2014/main" id="{1A0157B2-276D-F148-9661-FCE1754AA2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89675" y="1199591"/>
                <a:ext cx="74890" cy="74890"/>
              </a:xfrm>
              <a:custGeom>
                <a:avLst/>
                <a:gdLst>
                  <a:gd name="T0" fmla="*/ 74460 w 174"/>
                  <a:gd name="T1" fmla="*/ 37445 h 174"/>
                  <a:gd name="T2" fmla="*/ 74460 w 174"/>
                  <a:gd name="T3" fmla="*/ 37445 h 174"/>
                  <a:gd name="T4" fmla="*/ 37015 w 174"/>
                  <a:gd name="T5" fmla="*/ 74460 h 174"/>
                  <a:gd name="T6" fmla="*/ 37015 w 174"/>
                  <a:gd name="T7" fmla="*/ 74460 h 174"/>
                  <a:gd name="T8" fmla="*/ 0 w 174"/>
                  <a:gd name="T9" fmla="*/ 37445 h 174"/>
                  <a:gd name="T10" fmla="*/ 0 w 174"/>
                  <a:gd name="T11" fmla="*/ 37445 h 174"/>
                  <a:gd name="T12" fmla="*/ 37015 w 174"/>
                  <a:gd name="T13" fmla="*/ 0 h 174"/>
                  <a:gd name="T14" fmla="*/ 37015 w 174"/>
                  <a:gd name="T15" fmla="*/ 0 h 174"/>
                  <a:gd name="T16" fmla="*/ 74460 w 174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4" y="173"/>
                      <a:pt x="86" y="173"/>
                    </a:cubicBezTo>
                    <a:cubicBezTo>
                      <a:pt x="38" y="173"/>
                      <a:pt x="0" y="135"/>
                      <a:pt x="0" y="87"/>
                    </a:cubicBezTo>
                    <a:cubicBezTo>
                      <a:pt x="0" y="38"/>
                      <a:pt x="38" y="0"/>
                      <a:pt x="86" y="0"/>
                    </a:cubicBezTo>
                    <a:cubicBezTo>
                      <a:pt x="134" y="0"/>
                      <a:pt x="173" y="38"/>
                      <a:pt x="173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82" name="Freeform 21">
                <a:extLst>
                  <a:ext uri="{FF2B5EF4-FFF2-40B4-BE49-F238E27FC236}">
                    <a16:creationId xmlns:a16="http://schemas.microsoft.com/office/drawing/2014/main" id="{CDE34F1F-D0FF-CB48-99F2-B7FB79B557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39463" y="-63934"/>
                <a:ext cx="74889" cy="76810"/>
              </a:xfrm>
              <a:custGeom>
                <a:avLst/>
                <a:gdLst>
                  <a:gd name="T0" fmla="*/ 74459 w 174"/>
                  <a:gd name="T1" fmla="*/ 38186 h 175"/>
                  <a:gd name="T2" fmla="*/ 74459 w 174"/>
                  <a:gd name="T3" fmla="*/ 38186 h 175"/>
                  <a:gd name="T4" fmla="*/ 37445 w 174"/>
                  <a:gd name="T5" fmla="*/ 76371 h 175"/>
                  <a:gd name="T6" fmla="*/ 37445 w 174"/>
                  <a:gd name="T7" fmla="*/ 76371 h 175"/>
                  <a:gd name="T8" fmla="*/ 0 w 174"/>
                  <a:gd name="T9" fmla="*/ 38186 h 175"/>
                  <a:gd name="T10" fmla="*/ 0 w 174"/>
                  <a:gd name="T11" fmla="*/ 38186 h 175"/>
                  <a:gd name="T12" fmla="*/ 37445 w 174"/>
                  <a:gd name="T13" fmla="*/ 0 h 175"/>
                  <a:gd name="T14" fmla="*/ 37445 w 174"/>
                  <a:gd name="T15" fmla="*/ 0 h 175"/>
                  <a:gd name="T16" fmla="*/ 74459 w 174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5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3" y="174"/>
                      <a:pt x="87" y="174"/>
                    </a:cubicBezTo>
                    <a:cubicBezTo>
                      <a:pt x="39" y="174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3" y="0"/>
                      <a:pt x="173" y="39"/>
                      <a:pt x="173" y="87"/>
                    </a:cubicBezTo>
                  </a:path>
                </a:pathLst>
              </a:custGeom>
              <a:solidFill>
                <a:srgbClr val="B52B2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83" name="Freeform 22">
                <a:extLst>
                  <a:ext uri="{FF2B5EF4-FFF2-40B4-BE49-F238E27FC236}">
                    <a16:creationId xmlns:a16="http://schemas.microsoft.com/office/drawing/2014/main" id="{F1010675-1A6D-F04E-8FF3-D40D1A3D20F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33252" y="114650"/>
                <a:ext cx="74889" cy="76810"/>
              </a:xfrm>
              <a:custGeom>
                <a:avLst/>
                <a:gdLst>
                  <a:gd name="T0" fmla="*/ 74456 w 173"/>
                  <a:gd name="T1" fmla="*/ 38186 h 175"/>
                  <a:gd name="T2" fmla="*/ 74456 w 173"/>
                  <a:gd name="T3" fmla="*/ 38186 h 175"/>
                  <a:gd name="T4" fmla="*/ 37661 w 173"/>
                  <a:gd name="T5" fmla="*/ 76371 h 175"/>
                  <a:gd name="T6" fmla="*/ 37661 w 173"/>
                  <a:gd name="T7" fmla="*/ 76371 h 175"/>
                  <a:gd name="T8" fmla="*/ 0 w 173"/>
                  <a:gd name="T9" fmla="*/ 38186 h 175"/>
                  <a:gd name="T10" fmla="*/ 0 w 173"/>
                  <a:gd name="T11" fmla="*/ 38186 h 175"/>
                  <a:gd name="T12" fmla="*/ 37661 w 173"/>
                  <a:gd name="T13" fmla="*/ 0 h 175"/>
                  <a:gd name="T14" fmla="*/ 37661 w 173"/>
                  <a:gd name="T15" fmla="*/ 0 h 175"/>
                  <a:gd name="T16" fmla="*/ 74456 w 173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5">
                    <a:moveTo>
                      <a:pt x="172" y="87"/>
                    </a:moveTo>
                    <a:lnTo>
                      <a:pt x="172" y="87"/>
                    </a:lnTo>
                    <a:cubicBezTo>
                      <a:pt x="172" y="135"/>
                      <a:pt x="134" y="174"/>
                      <a:pt x="87" y="174"/>
                    </a:cubicBezTo>
                    <a:cubicBezTo>
                      <a:pt x="39" y="174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2" y="39"/>
                      <a:pt x="172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84" name="Freeform 23">
                <a:extLst>
                  <a:ext uri="{FF2B5EF4-FFF2-40B4-BE49-F238E27FC236}">
                    <a16:creationId xmlns:a16="http://schemas.microsoft.com/office/drawing/2014/main" id="{09825936-0D2E-594F-B46C-305108DAAA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22621" y="-526714"/>
                <a:ext cx="1359537" cy="551111"/>
              </a:xfrm>
              <a:custGeom>
                <a:avLst/>
                <a:gdLst>
                  <a:gd name="T0" fmla="*/ 1221581 w 3124"/>
                  <a:gd name="T1" fmla="*/ 0 h 1265"/>
                  <a:gd name="T2" fmla="*/ 493507 w 3124"/>
                  <a:gd name="T3" fmla="*/ 0 h 1265"/>
                  <a:gd name="T4" fmla="*/ 493507 w 3124"/>
                  <a:gd name="T5" fmla="*/ 0 h 1265"/>
                  <a:gd name="T6" fmla="*/ 355551 w 3124"/>
                  <a:gd name="T7" fmla="*/ 137669 h 1265"/>
                  <a:gd name="T8" fmla="*/ 355551 w 3124"/>
                  <a:gd name="T9" fmla="*/ 137669 h 1265"/>
                  <a:gd name="T10" fmla="*/ 493507 w 3124"/>
                  <a:gd name="T11" fmla="*/ 274902 h 1265"/>
                  <a:gd name="T12" fmla="*/ 137520 w 3124"/>
                  <a:gd name="T13" fmla="*/ 274902 h 1265"/>
                  <a:gd name="T14" fmla="*/ 137520 w 3124"/>
                  <a:gd name="T15" fmla="*/ 274902 h 1265"/>
                  <a:gd name="T16" fmla="*/ 0 w 3124"/>
                  <a:gd name="T17" fmla="*/ 412571 h 1265"/>
                  <a:gd name="T18" fmla="*/ 0 w 3124"/>
                  <a:gd name="T19" fmla="*/ 412571 h 1265"/>
                  <a:gd name="T20" fmla="*/ 137520 w 3124"/>
                  <a:gd name="T21" fmla="*/ 550675 h 1265"/>
                  <a:gd name="T22" fmla="*/ 866030 w 3124"/>
                  <a:gd name="T23" fmla="*/ 550675 h 1265"/>
                  <a:gd name="T24" fmla="*/ 866030 w 3124"/>
                  <a:gd name="T25" fmla="*/ 550675 h 1265"/>
                  <a:gd name="T26" fmla="*/ 1003551 w 3124"/>
                  <a:gd name="T27" fmla="*/ 412571 h 1265"/>
                  <a:gd name="T28" fmla="*/ 1003551 w 3124"/>
                  <a:gd name="T29" fmla="*/ 412571 h 1265"/>
                  <a:gd name="T30" fmla="*/ 866030 w 3124"/>
                  <a:gd name="T31" fmla="*/ 274902 h 1265"/>
                  <a:gd name="T32" fmla="*/ 1221581 w 3124"/>
                  <a:gd name="T33" fmla="*/ 274902 h 1265"/>
                  <a:gd name="T34" fmla="*/ 1221581 w 3124"/>
                  <a:gd name="T35" fmla="*/ 274902 h 1265"/>
                  <a:gd name="T36" fmla="*/ 1359102 w 3124"/>
                  <a:gd name="T37" fmla="*/ 137669 h 1265"/>
                  <a:gd name="T38" fmla="*/ 1359102 w 3124"/>
                  <a:gd name="T39" fmla="*/ 137669 h 1265"/>
                  <a:gd name="T40" fmla="*/ 1221581 w 3124"/>
                  <a:gd name="T41" fmla="*/ 0 h 1265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3124" h="1265">
                    <a:moveTo>
                      <a:pt x="2807" y="0"/>
                    </a:moveTo>
                    <a:lnTo>
                      <a:pt x="1134" y="0"/>
                    </a:lnTo>
                    <a:cubicBezTo>
                      <a:pt x="959" y="0"/>
                      <a:pt x="817" y="141"/>
                      <a:pt x="817" y="316"/>
                    </a:cubicBezTo>
                    <a:cubicBezTo>
                      <a:pt x="817" y="490"/>
                      <a:pt x="959" y="631"/>
                      <a:pt x="1134" y="631"/>
                    </a:cubicBezTo>
                    <a:lnTo>
                      <a:pt x="316" y="631"/>
                    </a:lnTo>
                    <a:cubicBezTo>
                      <a:pt x="142" y="631"/>
                      <a:pt x="0" y="772"/>
                      <a:pt x="0" y="947"/>
                    </a:cubicBezTo>
                    <a:cubicBezTo>
                      <a:pt x="0" y="1122"/>
                      <a:pt x="142" y="1264"/>
                      <a:pt x="316" y="1264"/>
                    </a:cubicBezTo>
                    <a:lnTo>
                      <a:pt x="1990" y="1264"/>
                    </a:lnTo>
                    <a:cubicBezTo>
                      <a:pt x="2164" y="1264"/>
                      <a:pt x="2306" y="1122"/>
                      <a:pt x="2306" y="947"/>
                    </a:cubicBezTo>
                    <a:cubicBezTo>
                      <a:pt x="2306" y="772"/>
                      <a:pt x="2164" y="631"/>
                      <a:pt x="1990" y="631"/>
                    </a:cubicBezTo>
                    <a:lnTo>
                      <a:pt x="2807" y="631"/>
                    </a:lnTo>
                    <a:cubicBezTo>
                      <a:pt x="2981" y="631"/>
                      <a:pt x="3123" y="490"/>
                      <a:pt x="3123" y="316"/>
                    </a:cubicBezTo>
                    <a:cubicBezTo>
                      <a:pt x="3123" y="141"/>
                      <a:pt x="2981" y="0"/>
                      <a:pt x="2807" y="0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 dirty="0"/>
              </a:p>
            </p:txBody>
          </p:sp>
          <p:sp>
            <p:nvSpPr>
              <p:cNvPr id="285" name="Freeform 24">
                <a:extLst>
                  <a:ext uri="{FF2B5EF4-FFF2-40B4-BE49-F238E27FC236}">
                    <a16:creationId xmlns:a16="http://schemas.microsoft.com/office/drawing/2014/main" id="{C24366BB-0B1B-E947-BB53-28B511092E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52749" y="1264880"/>
                <a:ext cx="1282727" cy="551112"/>
              </a:xfrm>
              <a:custGeom>
                <a:avLst/>
                <a:gdLst>
                  <a:gd name="T0" fmla="*/ 1144219 w 2945"/>
                  <a:gd name="T1" fmla="*/ 275556 h 1266"/>
                  <a:gd name="T2" fmla="*/ 867202 w 2945"/>
                  <a:gd name="T3" fmla="*/ 275556 h 1266"/>
                  <a:gd name="T4" fmla="*/ 867202 w 2945"/>
                  <a:gd name="T5" fmla="*/ 275556 h 1266"/>
                  <a:gd name="T6" fmla="*/ 1004839 w 2945"/>
                  <a:gd name="T7" fmla="*/ 137560 h 1266"/>
                  <a:gd name="T8" fmla="*/ 1004839 w 2945"/>
                  <a:gd name="T9" fmla="*/ 137560 h 1266"/>
                  <a:gd name="T10" fmla="*/ 1004839 w 2945"/>
                  <a:gd name="T11" fmla="*/ 137560 h 1266"/>
                  <a:gd name="T12" fmla="*/ 867202 w 2945"/>
                  <a:gd name="T13" fmla="*/ 0 h 1266"/>
                  <a:gd name="T14" fmla="*/ 137637 w 2945"/>
                  <a:gd name="T15" fmla="*/ 0 h 1266"/>
                  <a:gd name="T16" fmla="*/ 137637 w 2945"/>
                  <a:gd name="T17" fmla="*/ 0 h 1266"/>
                  <a:gd name="T18" fmla="*/ 0 w 2945"/>
                  <a:gd name="T19" fmla="*/ 137560 h 1266"/>
                  <a:gd name="T20" fmla="*/ 0 w 2945"/>
                  <a:gd name="T21" fmla="*/ 137560 h 1266"/>
                  <a:gd name="T22" fmla="*/ 0 w 2945"/>
                  <a:gd name="T23" fmla="*/ 137560 h 1266"/>
                  <a:gd name="T24" fmla="*/ 137637 w 2945"/>
                  <a:gd name="T25" fmla="*/ 275556 h 1266"/>
                  <a:gd name="T26" fmla="*/ 415090 w 2945"/>
                  <a:gd name="T27" fmla="*/ 275556 h 1266"/>
                  <a:gd name="T28" fmla="*/ 415090 w 2945"/>
                  <a:gd name="T29" fmla="*/ 275556 h 1266"/>
                  <a:gd name="T30" fmla="*/ 277452 w 2945"/>
                  <a:gd name="T31" fmla="*/ 412681 h 1266"/>
                  <a:gd name="T32" fmla="*/ 277452 w 2945"/>
                  <a:gd name="T33" fmla="*/ 412681 h 1266"/>
                  <a:gd name="T34" fmla="*/ 415090 w 2945"/>
                  <a:gd name="T35" fmla="*/ 550677 h 1266"/>
                  <a:gd name="T36" fmla="*/ 1144219 w 2945"/>
                  <a:gd name="T37" fmla="*/ 550677 h 1266"/>
                  <a:gd name="T38" fmla="*/ 1144219 w 2945"/>
                  <a:gd name="T39" fmla="*/ 550677 h 1266"/>
                  <a:gd name="T40" fmla="*/ 1282291 w 2945"/>
                  <a:gd name="T41" fmla="*/ 412681 h 1266"/>
                  <a:gd name="T42" fmla="*/ 1282291 w 2945"/>
                  <a:gd name="T43" fmla="*/ 412681 h 1266"/>
                  <a:gd name="T44" fmla="*/ 1144219 w 2945"/>
                  <a:gd name="T45" fmla="*/ 275556 h 126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0" t="0" r="r" b="b"/>
                <a:pathLst>
                  <a:path w="2945" h="1266">
                    <a:moveTo>
                      <a:pt x="2627" y="633"/>
                    </a:moveTo>
                    <a:lnTo>
                      <a:pt x="1991" y="633"/>
                    </a:lnTo>
                    <a:cubicBezTo>
                      <a:pt x="2166" y="633"/>
                      <a:pt x="2307" y="490"/>
                      <a:pt x="2307" y="316"/>
                    </a:cubicBezTo>
                    <a:cubicBezTo>
                      <a:pt x="2307" y="141"/>
                      <a:pt x="2166" y="0"/>
                      <a:pt x="1991" y="0"/>
                    </a:cubicBezTo>
                    <a:lnTo>
                      <a:pt x="316" y="0"/>
                    </a:lnTo>
                    <a:cubicBezTo>
                      <a:pt x="141" y="0"/>
                      <a:pt x="0" y="141"/>
                      <a:pt x="0" y="316"/>
                    </a:cubicBezTo>
                    <a:cubicBezTo>
                      <a:pt x="0" y="490"/>
                      <a:pt x="141" y="633"/>
                      <a:pt x="316" y="633"/>
                    </a:cubicBezTo>
                    <a:lnTo>
                      <a:pt x="953" y="633"/>
                    </a:lnTo>
                    <a:cubicBezTo>
                      <a:pt x="778" y="633"/>
                      <a:pt x="637" y="774"/>
                      <a:pt x="637" y="948"/>
                    </a:cubicBezTo>
                    <a:cubicBezTo>
                      <a:pt x="637" y="1123"/>
                      <a:pt x="778" y="1265"/>
                      <a:pt x="953" y="1265"/>
                    </a:cubicBezTo>
                    <a:lnTo>
                      <a:pt x="2627" y="1265"/>
                    </a:lnTo>
                    <a:cubicBezTo>
                      <a:pt x="2802" y="1265"/>
                      <a:pt x="2944" y="1123"/>
                      <a:pt x="2944" y="948"/>
                    </a:cubicBezTo>
                    <a:cubicBezTo>
                      <a:pt x="2944" y="774"/>
                      <a:pt x="2802" y="633"/>
                      <a:pt x="2627" y="633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</p:grpSp>
        <p:sp>
          <p:nvSpPr>
            <p:cNvPr id="237" name="Freeform 41">
              <a:extLst>
                <a:ext uri="{FF2B5EF4-FFF2-40B4-BE49-F238E27FC236}">
                  <a16:creationId xmlns:a16="http://schemas.microsoft.com/office/drawing/2014/main" id="{3DAAB9D5-662D-4649-B8A0-A0FA5BF229F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133778" y="4431364"/>
              <a:ext cx="2836024" cy="2430467"/>
            </a:xfrm>
            <a:custGeom>
              <a:avLst/>
              <a:gdLst>
                <a:gd name="T0" fmla="*/ 2170694 w 6078"/>
                <a:gd name="T1" fmla="*/ 380582 h 5208"/>
                <a:gd name="T2" fmla="*/ 2360946 w 6078"/>
                <a:gd name="T3" fmla="*/ 190726 h 5208"/>
                <a:gd name="T4" fmla="*/ 2360946 w 6078"/>
                <a:gd name="T5" fmla="*/ 190726 h 5208"/>
                <a:gd name="T6" fmla="*/ 1378343 w 6078"/>
                <a:gd name="T7" fmla="*/ 0 h 5208"/>
                <a:gd name="T8" fmla="*/ 1188527 w 6078"/>
                <a:gd name="T9" fmla="*/ 190726 h 5208"/>
                <a:gd name="T10" fmla="*/ 1188527 w 6078"/>
                <a:gd name="T11" fmla="*/ 190726 h 5208"/>
                <a:gd name="T12" fmla="*/ 848077 w 6078"/>
                <a:gd name="T13" fmla="*/ 380582 h 5208"/>
                <a:gd name="T14" fmla="*/ 657390 w 6078"/>
                <a:gd name="T15" fmla="*/ 570873 h 5208"/>
                <a:gd name="T16" fmla="*/ 657390 w 6078"/>
                <a:gd name="T17" fmla="*/ 570873 h 5208"/>
                <a:gd name="T18" fmla="*/ 189816 w 6078"/>
                <a:gd name="T19" fmla="*/ 746359 h 5208"/>
                <a:gd name="T20" fmla="*/ 0 w 6078"/>
                <a:gd name="T21" fmla="*/ 936650 h 5208"/>
                <a:gd name="T22" fmla="*/ 0 w 6078"/>
                <a:gd name="T23" fmla="*/ 936650 h 5208"/>
                <a:gd name="T24" fmla="*/ 1077511 w 6078"/>
                <a:gd name="T25" fmla="*/ 1126505 h 5208"/>
                <a:gd name="T26" fmla="*/ 1267327 w 6078"/>
                <a:gd name="T27" fmla="*/ 1316796 h 5208"/>
                <a:gd name="T28" fmla="*/ 1267327 w 6078"/>
                <a:gd name="T29" fmla="*/ 1316796 h 5208"/>
                <a:gd name="T30" fmla="*/ 720953 w 6078"/>
                <a:gd name="T31" fmla="*/ 1506652 h 5208"/>
                <a:gd name="T32" fmla="*/ 530701 w 6078"/>
                <a:gd name="T33" fmla="*/ 1697378 h 5208"/>
                <a:gd name="T34" fmla="*/ 530701 w 6078"/>
                <a:gd name="T35" fmla="*/ 1697378 h 5208"/>
                <a:gd name="T36" fmla="*/ 1227709 w 6078"/>
                <a:gd name="T37" fmla="*/ 1887234 h 5208"/>
                <a:gd name="T38" fmla="*/ 1037893 w 6078"/>
                <a:gd name="T39" fmla="*/ 2077090 h 5208"/>
                <a:gd name="T40" fmla="*/ 1037893 w 6078"/>
                <a:gd name="T41" fmla="*/ 2077090 h 5208"/>
                <a:gd name="T42" fmla="*/ 1639558 w 6078"/>
                <a:gd name="T43" fmla="*/ 2267381 h 5208"/>
                <a:gd name="T44" fmla="*/ 1829809 w 6078"/>
                <a:gd name="T45" fmla="*/ 2077090 h 5208"/>
                <a:gd name="T46" fmla="*/ 1829809 w 6078"/>
                <a:gd name="T47" fmla="*/ 2077090 h 5208"/>
                <a:gd name="T48" fmla="*/ 2273439 w 6078"/>
                <a:gd name="T49" fmla="*/ 1887234 h 5208"/>
                <a:gd name="T50" fmla="*/ 2463690 w 6078"/>
                <a:gd name="T51" fmla="*/ 1697378 h 5208"/>
                <a:gd name="T52" fmla="*/ 2463690 w 6078"/>
                <a:gd name="T53" fmla="*/ 1697378 h 5208"/>
                <a:gd name="T54" fmla="*/ 1861590 w 6078"/>
                <a:gd name="T55" fmla="*/ 1506652 h 5208"/>
                <a:gd name="T56" fmla="*/ 2051842 w 6078"/>
                <a:gd name="T57" fmla="*/ 1316796 h 5208"/>
                <a:gd name="T58" fmla="*/ 2051842 w 6078"/>
                <a:gd name="T59" fmla="*/ 1316796 h 5208"/>
                <a:gd name="T60" fmla="*/ 1687447 w 6078"/>
                <a:gd name="T61" fmla="*/ 1126505 h 5208"/>
                <a:gd name="T62" fmla="*/ 1701378 w 6078"/>
                <a:gd name="T63" fmla="*/ 1126070 h 5208"/>
                <a:gd name="T64" fmla="*/ 1524623 w 6078"/>
                <a:gd name="T65" fmla="*/ 936650 h 5208"/>
                <a:gd name="T66" fmla="*/ 1524623 w 6078"/>
                <a:gd name="T67" fmla="*/ 936650 h 5208"/>
                <a:gd name="T68" fmla="*/ 2455854 w 6078"/>
                <a:gd name="T69" fmla="*/ 760729 h 5208"/>
                <a:gd name="T70" fmla="*/ 2645670 w 6078"/>
                <a:gd name="T71" fmla="*/ 570873 h 5208"/>
                <a:gd name="T72" fmla="*/ 2645670 w 6078"/>
                <a:gd name="T73" fmla="*/ 570873 h 5208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0" t="0" r="r" b="b"/>
              <a:pathLst>
                <a:path w="6078" h="5208">
                  <a:moveTo>
                    <a:pt x="5641" y="874"/>
                  </a:moveTo>
                  <a:lnTo>
                    <a:pt x="4986" y="874"/>
                  </a:lnTo>
                  <a:cubicBezTo>
                    <a:pt x="5227" y="874"/>
                    <a:pt x="5423" y="679"/>
                    <a:pt x="5423" y="438"/>
                  </a:cubicBezTo>
                  <a:cubicBezTo>
                    <a:pt x="5423" y="197"/>
                    <a:pt x="5227" y="0"/>
                    <a:pt x="4986" y="0"/>
                  </a:cubicBezTo>
                  <a:lnTo>
                    <a:pt x="3166" y="0"/>
                  </a:lnTo>
                  <a:cubicBezTo>
                    <a:pt x="2924" y="0"/>
                    <a:pt x="2730" y="197"/>
                    <a:pt x="2730" y="438"/>
                  </a:cubicBezTo>
                  <a:cubicBezTo>
                    <a:pt x="2730" y="679"/>
                    <a:pt x="2924" y="874"/>
                    <a:pt x="3166" y="874"/>
                  </a:cubicBezTo>
                  <a:lnTo>
                    <a:pt x="1948" y="874"/>
                  </a:lnTo>
                  <a:cubicBezTo>
                    <a:pt x="1706" y="874"/>
                    <a:pt x="1510" y="1069"/>
                    <a:pt x="1510" y="1311"/>
                  </a:cubicBezTo>
                  <a:cubicBezTo>
                    <a:pt x="1510" y="1492"/>
                    <a:pt x="1620" y="1647"/>
                    <a:pt x="1777" y="1714"/>
                  </a:cubicBezTo>
                  <a:lnTo>
                    <a:pt x="436" y="1714"/>
                  </a:lnTo>
                  <a:cubicBezTo>
                    <a:pt x="196" y="1714"/>
                    <a:pt x="0" y="1909"/>
                    <a:pt x="0" y="2151"/>
                  </a:cubicBezTo>
                  <a:cubicBezTo>
                    <a:pt x="0" y="2392"/>
                    <a:pt x="196" y="2587"/>
                    <a:pt x="436" y="2587"/>
                  </a:cubicBezTo>
                  <a:lnTo>
                    <a:pt x="2475" y="2587"/>
                  </a:lnTo>
                  <a:cubicBezTo>
                    <a:pt x="2716" y="2587"/>
                    <a:pt x="2911" y="2782"/>
                    <a:pt x="2911" y="3024"/>
                  </a:cubicBezTo>
                  <a:cubicBezTo>
                    <a:pt x="2911" y="3265"/>
                    <a:pt x="2716" y="3460"/>
                    <a:pt x="2475" y="3460"/>
                  </a:cubicBezTo>
                  <a:lnTo>
                    <a:pt x="1656" y="3460"/>
                  </a:lnTo>
                  <a:cubicBezTo>
                    <a:pt x="1414" y="3460"/>
                    <a:pt x="1219" y="3656"/>
                    <a:pt x="1219" y="3898"/>
                  </a:cubicBezTo>
                  <a:cubicBezTo>
                    <a:pt x="1219" y="4139"/>
                    <a:pt x="1414" y="4334"/>
                    <a:pt x="1656" y="4334"/>
                  </a:cubicBezTo>
                  <a:lnTo>
                    <a:pt x="2820" y="4334"/>
                  </a:lnTo>
                  <a:cubicBezTo>
                    <a:pt x="2579" y="4334"/>
                    <a:pt x="2384" y="4529"/>
                    <a:pt x="2384" y="4770"/>
                  </a:cubicBezTo>
                  <a:cubicBezTo>
                    <a:pt x="2384" y="5012"/>
                    <a:pt x="2579" y="5207"/>
                    <a:pt x="2820" y="5207"/>
                  </a:cubicBezTo>
                  <a:lnTo>
                    <a:pt x="3766" y="5207"/>
                  </a:lnTo>
                  <a:cubicBezTo>
                    <a:pt x="4008" y="5207"/>
                    <a:pt x="4203" y="5012"/>
                    <a:pt x="4203" y="4770"/>
                  </a:cubicBezTo>
                  <a:cubicBezTo>
                    <a:pt x="4203" y="4529"/>
                    <a:pt x="4008" y="4334"/>
                    <a:pt x="3766" y="4334"/>
                  </a:cubicBezTo>
                  <a:lnTo>
                    <a:pt x="5222" y="4334"/>
                  </a:lnTo>
                  <a:cubicBezTo>
                    <a:pt x="5464" y="4334"/>
                    <a:pt x="5659" y="4139"/>
                    <a:pt x="5659" y="3898"/>
                  </a:cubicBezTo>
                  <a:cubicBezTo>
                    <a:pt x="5659" y="3656"/>
                    <a:pt x="5464" y="3460"/>
                    <a:pt x="5222" y="3460"/>
                  </a:cubicBezTo>
                  <a:lnTo>
                    <a:pt x="4276" y="3460"/>
                  </a:lnTo>
                  <a:cubicBezTo>
                    <a:pt x="4518" y="3460"/>
                    <a:pt x="4713" y="3265"/>
                    <a:pt x="4713" y="3024"/>
                  </a:cubicBezTo>
                  <a:cubicBezTo>
                    <a:pt x="4713" y="2782"/>
                    <a:pt x="4518" y="2587"/>
                    <a:pt x="4276" y="2587"/>
                  </a:cubicBezTo>
                  <a:lnTo>
                    <a:pt x="3876" y="2587"/>
                  </a:lnTo>
                  <a:cubicBezTo>
                    <a:pt x="3887" y="2587"/>
                    <a:pt x="3897" y="2586"/>
                    <a:pt x="3908" y="2586"/>
                  </a:cubicBezTo>
                  <a:cubicBezTo>
                    <a:pt x="3682" y="2569"/>
                    <a:pt x="3502" y="2381"/>
                    <a:pt x="3502" y="2151"/>
                  </a:cubicBezTo>
                  <a:cubicBezTo>
                    <a:pt x="3502" y="1969"/>
                    <a:pt x="3614" y="1813"/>
                    <a:pt x="3773" y="1747"/>
                  </a:cubicBezTo>
                  <a:lnTo>
                    <a:pt x="5641" y="1747"/>
                  </a:lnTo>
                  <a:cubicBezTo>
                    <a:pt x="5882" y="1747"/>
                    <a:pt x="6077" y="1552"/>
                    <a:pt x="6077" y="1311"/>
                  </a:cubicBezTo>
                  <a:cubicBezTo>
                    <a:pt x="6077" y="1069"/>
                    <a:pt x="5882" y="874"/>
                    <a:pt x="5641" y="874"/>
                  </a:cubicBezTo>
                </a:path>
              </a:pathLst>
            </a:custGeom>
            <a:solidFill>
              <a:srgbClr val="049E4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38" name="Freeform 42">
              <a:extLst>
                <a:ext uri="{FF2B5EF4-FFF2-40B4-BE49-F238E27FC236}">
                  <a16:creationId xmlns:a16="http://schemas.microsoft.com/office/drawing/2014/main" id="{5E8D0619-6616-194C-A22C-571DC8E06B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08092" y="4468880"/>
              <a:ext cx="80265" cy="80261"/>
            </a:xfrm>
            <a:custGeom>
              <a:avLst/>
              <a:gdLst>
                <a:gd name="T0" fmla="*/ 74460 w 174"/>
                <a:gd name="T1" fmla="*/ 37445 h 174"/>
                <a:gd name="T2" fmla="*/ 74460 w 174"/>
                <a:gd name="T3" fmla="*/ 37445 h 174"/>
                <a:gd name="T4" fmla="*/ 37015 w 174"/>
                <a:gd name="T5" fmla="*/ 74460 h 174"/>
                <a:gd name="T6" fmla="*/ 37015 w 174"/>
                <a:gd name="T7" fmla="*/ 74460 h 174"/>
                <a:gd name="T8" fmla="*/ 0 w 174"/>
                <a:gd name="T9" fmla="*/ 37445 h 174"/>
                <a:gd name="T10" fmla="*/ 0 w 174"/>
                <a:gd name="T11" fmla="*/ 37445 h 174"/>
                <a:gd name="T12" fmla="*/ 37015 w 174"/>
                <a:gd name="T13" fmla="*/ 0 h 174"/>
                <a:gd name="T14" fmla="*/ 37015 w 174"/>
                <a:gd name="T15" fmla="*/ 0 h 174"/>
                <a:gd name="T16" fmla="*/ 74460 w 174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4">
                  <a:moveTo>
                    <a:pt x="173" y="87"/>
                  </a:moveTo>
                  <a:lnTo>
                    <a:pt x="173" y="87"/>
                  </a:lnTo>
                  <a:cubicBezTo>
                    <a:pt x="173" y="134"/>
                    <a:pt x="134" y="173"/>
                    <a:pt x="86" y="173"/>
                  </a:cubicBezTo>
                  <a:cubicBezTo>
                    <a:pt x="38" y="173"/>
                    <a:pt x="0" y="134"/>
                    <a:pt x="0" y="87"/>
                  </a:cubicBezTo>
                  <a:cubicBezTo>
                    <a:pt x="0" y="39"/>
                    <a:pt x="38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39" name="Freeform 43">
              <a:extLst>
                <a:ext uri="{FF2B5EF4-FFF2-40B4-BE49-F238E27FC236}">
                  <a16:creationId xmlns:a16="http://schemas.microsoft.com/office/drawing/2014/main" id="{B5B3DA59-0140-294F-AD28-3C85E78B58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78409" y="5427241"/>
              <a:ext cx="82323" cy="80260"/>
            </a:xfrm>
            <a:custGeom>
              <a:avLst/>
              <a:gdLst>
                <a:gd name="T0" fmla="*/ 76371 w 175"/>
                <a:gd name="T1" fmla="*/ 37014 h 174"/>
                <a:gd name="T2" fmla="*/ 76371 w 175"/>
                <a:gd name="T3" fmla="*/ 37014 h 174"/>
                <a:gd name="T4" fmla="*/ 38186 w 175"/>
                <a:gd name="T5" fmla="*/ 74459 h 174"/>
                <a:gd name="T6" fmla="*/ 38186 w 175"/>
                <a:gd name="T7" fmla="*/ 74459 h 174"/>
                <a:gd name="T8" fmla="*/ 0 w 175"/>
                <a:gd name="T9" fmla="*/ 37014 h 174"/>
                <a:gd name="T10" fmla="*/ 0 w 175"/>
                <a:gd name="T11" fmla="*/ 37014 h 174"/>
                <a:gd name="T12" fmla="*/ 38186 w 175"/>
                <a:gd name="T13" fmla="*/ 0 h 174"/>
                <a:gd name="T14" fmla="*/ 38186 w 175"/>
                <a:gd name="T15" fmla="*/ 0 h 174"/>
                <a:gd name="T16" fmla="*/ 76371 w 175"/>
                <a:gd name="T17" fmla="*/ 37014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4">
                  <a:moveTo>
                    <a:pt x="174" y="86"/>
                  </a:moveTo>
                  <a:lnTo>
                    <a:pt x="174" y="86"/>
                  </a:lnTo>
                  <a:cubicBezTo>
                    <a:pt x="174" y="135"/>
                    <a:pt x="135" y="173"/>
                    <a:pt x="87" y="173"/>
                  </a:cubicBezTo>
                  <a:cubicBezTo>
                    <a:pt x="39" y="173"/>
                    <a:pt x="0" y="135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40" name="Freeform 44">
              <a:extLst>
                <a:ext uri="{FF2B5EF4-FFF2-40B4-BE49-F238E27FC236}">
                  <a16:creationId xmlns:a16="http://schemas.microsoft.com/office/drawing/2014/main" id="{1802E7FB-5A88-C743-A7DE-B3729120C7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42184" y="6638161"/>
              <a:ext cx="80265" cy="80260"/>
            </a:xfrm>
            <a:custGeom>
              <a:avLst/>
              <a:gdLst>
                <a:gd name="T0" fmla="*/ 74457 w 173"/>
                <a:gd name="T1" fmla="*/ 37445 h 174"/>
                <a:gd name="T2" fmla="*/ 74457 w 173"/>
                <a:gd name="T3" fmla="*/ 37445 h 174"/>
                <a:gd name="T4" fmla="*/ 37229 w 173"/>
                <a:gd name="T5" fmla="*/ 74459 h 174"/>
                <a:gd name="T6" fmla="*/ 37229 w 173"/>
                <a:gd name="T7" fmla="*/ 74459 h 174"/>
                <a:gd name="T8" fmla="*/ 0 w 173"/>
                <a:gd name="T9" fmla="*/ 37445 h 174"/>
                <a:gd name="T10" fmla="*/ 0 w 173"/>
                <a:gd name="T11" fmla="*/ 37445 h 174"/>
                <a:gd name="T12" fmla="*/ 37229 w 173"/>
                <a:gd name="T13" fmla="*/ 0 h 174"/>
                <a:gd name="T14" fmla="*/ 37229 w 173"/>
                <a:gd name="T15" fmla="*/ 0 h 174"/>
                <a:gd name="T16" fmla="*/ 74457 w 173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4">
                  <a:moveTo>
                    <a:pt x="172" y="87"/>
                  </a:moveTo>
                  <a:lnTo>
                    <a:pt x="172" y="87"/>
                  </a:lnTo>
                  <a:cubicBezTo>
                    <a:pt x="172" y="135"/>
                    <a:pt x="134" y="173"/>
                    <a:pt x="86" y="173"/>
                  </a:cubicBezTo>
                  <a:cubicBezTo>
                    <a:pt x="37" y="173"/>
                    <a:pt x="0" y="135"/>
                    <a:pt x="0" y="87"/>
                  </a:cubicBezTo>
                  <a:cubicBezTo>
                    <a:pt x="0" y="40"/>
                    <a:pt x="37" y="0"/>
                    <a:pt x="86" y="0"/>
                  </a:cubicBezTo>
                  <a:cubicBezTo>
                    <a:pt x="134" y="0"/>
                    <a:pt x="172" y="40"/>
                    <a:pt x="172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41" name="Freeform 45">
              <a:extLst>
                <a:ext uri="{FF2B5EF4-FFF2-40B4-BE49-F238E27FC236}">
                  <a16:creationId xmlns:a16="http://schemas.microsoft.com/office/drawing/2014/main" id="{25E1B31D-B52E-C346-B5AE-A426DB5CDD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07479" y="5188516"/>
              <a:ext cx="80265" cy="80260"/>
            </a:xfrm>
            <a:custGeom>
              <a:avLst/>
              <a:gdLst>
                <a:gd name="T0" fmla="*/ 74460 w 174"/>
                <a:gd name="T1" fmla="*/ 37445 h 174"/>
                <a:gd name="T2" fmla="*/ 74460 w 174"/>
                <a:gd name="T3" fmla="*/ 37445 h 174"/>
                <a:gd name="T4" fmla="*/ 37015 w 174"/>
                <a:gd name="T5" fmla="*/ 74459 h 174"/>
                <a:gd name="T6" fmla="*/ 37015 w 174"/>
                <a:gd name="T7" fmla="*/ 74459 h 174"/>
                <a:gd name="T8" fmla="*/ 0 w 174"/>
                <a:gd name="T9" fmla="*/ 37445 h 174"/>
                <a:gd name="T10" fmla="*/ 0 w 174"/>
                <a:gd name="T11" fmla="*/ 37445 h 174"/>
                <a:gd name="T12" fmla="*/ 37015 w 174"/>
                <a:gd name="T13" fmla="*/ 0 h 174"/>
                <a:gd name="T14" fmla="*/ 37015 w 174"/>
                <a:gd name="T15" fmla="*/ 0 h 174"/>
                <a:gd name="T16" fmla="*/ 74460 w 174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4">
                  <a:moveTo>
                    <a:pt x="173" y="87"/>
                  </a:moveTo>
                  <a:lnTo>
                    <a:pt x="173" y="87"/>
                  </a:lnTo>
                  <a:cubicBezTo>
                    <a:pt x="173" y="135"/>
                    <a:pt x="134" y="173"/>
                    <a:pt x="86" y="173"/>
                  </a:cubicBezTo>
                  <a:cubicBezTo>
                    <a:pt x="39" y="173"/>
                    <a:pt x="0" y="135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42" name="Freeform 46">
              <a:extLst>
                <a:ext uri="{FF2B5EF4-FFF2-40B4-BE49-F238E27FC236}">
                  <a16:creationId xmlns:a16="http://schemas.microsoft.com/office/drawing/2014/main" id="{24C35A21-CF7E-4A4A-ADC3-FFB7321BDA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737648" y="4471007"/>
              <a:ext cx="80264" cy="82319"/>
            </a:xfrm>
            <a:custGeom>
              <a:avLst/>
              <a:gdLst>
                <a:gd name="T0" fmla="*/ 74459 w 174"/>
                <a:gd name="T1" fmla="*/ 38186 h 175"/>
                <a:gd name="T2" fmla="*/ 74459 w 174"/>
                <a:gd name="T3" fmla="*/ 38186 h 175"/>
                <a:gd name="T4" fmla="*/ 37445 w 174"/>
                <a:gd name="T5" fmla="*/ 76371 h 175"/>
                <a:gd name="T6" fmla="*/ 37445 w 174"/>
                <a:gd name="T7" fmla="*/ 76371 h 175"/>
                <a:gd name="T8" fmla="*/ 0 w 174"/>
                <a:gd name="T9" fmla="*/ 38186 h 175"/>
                <a:gd name="T10" fmla="*/ 0 w 174"/>
                <a:gd name="T11" fmla="*/ 38186 h 175"/>
                <a:gd name="T12" fmla="*/ 37445 w 174"/>
                <a:gd name="T13" fmla="*/ 0 h 175"/>
                <a:gd name="T14" fmla="*/ 37445 w 174"/>
                <a:gd name="T15" fmla="*/ 0 h 175"/>
                <a:gd name="T16" fmla="*/ 74459 w 174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5">
                  <a:moveTo>
                    <a:pt x="173" y="87"/>
                  </a:moveTo>
                  <a:lnTo>
                    <a:pt x="173" y="87"/>
                  </a:lnTo>
                  <a:cubicBezTo>
                    <a:pt x="173" y="136"/>
                    <a:pt x="135" y="174"/>
                    <a:pt x="87" y="174"/>
                  </a:cubicBezTo>
                  <a:cubicBezTo>
                    <a:pt x="39" y="174"/>
                    <a:pt x="0" y="136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3" y="39"/>
                    <a:pt x="173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43" name="Freeform 47">
              <a:extLst>
                <a:ext uri="{FF2B5EF4-FFF2-40B4-BE49-F238E27FC236}">
                  <a16:creationId xmlns:a16="http://schemas.microsoft.com/office/drawing/2014/main" id="{CA404483-D1A6-A543-B8D9-ED9F83ED36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55297" y="5228449"/>
              <a:ext cx="80264" cy="80261"/>
            </a:xfrm>
            <a:custGeom>
              <a:avLst/>
              <a:gdLst>
                <a:gd name="T0" fmla="*/ 74459 w 174"/>
                <a:gd name="T1" fmla="*/ 37229 h 173"/>
                <a:gd name="T2" fmla="*/ 74459 w 174"/>
                <a:gd name="T3" fmla="*/ 37229 h 173"/>
                <a:gd name="T4" fmla="*/ 37014 w 174"/>
                <a:gd name="T5" fmla="*/ 74457 h 173"/>
                <a:gd name="T6" fmla="*/ 37014 w 174"/>
                <a:gd name="T7" fmla="*/ 74457 h 173"/>
                <a:gd name="T8" fmla="*/ 0 w 174"/>
                <a:gd name="T9" fmla="*/ 37229 h 173"/>
                <a:gd name="T10" fmla="*/ 0 w 174"/>
                <a:gd name="T11" fmla="*/ 37229 h 173"/>
                <a:gd name="T12" fmla="*/ 37014 w 174"/>
                <a:gd name="T13" fmla="*/ 0 h 173"/>
                <a:gd name="T14" fmla="*/ 37014 w 174"/>
                <a:gd name="T15" fmla="*/ 0 h 173"/>
                <a:gd name="T16" fmla="*/ 74459 w 174"/>
                <a:gd name="T17" fmla="*/ 37229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3">
                  <a:moveTo>
                    <a:pt x="173" y="86"/>
                  </a:moveTo>
                  <a:lnTo>
                    <a:pt x="173" y="86"/>
                  </a:lnTo>
                  <a:cubicBezTo>
                    <a:pt x="173" y="133"/>
                    <a:pt x="134" y="172"/>
                    <a:pt x="86" y="172"/>
                  </a:cubicBezTo>
                  <a:cubicBezTo>
                    <a:pt x="38" y="172"/>
                    <a:pt x="0" y="133"/>
                    <a:pt x="0" y="86"/>
                  </a:cubicBezTo>
                  <a:cubicBezTo>
                    <a:pt x="0" y="38"/>
                    <a:pt x="38" y="0"/>
                    <a:pt x="86" y="0"/>
                  </a:cubicBezTo>
                  <a:cubicBezTo>
                    <a:pt x="134" y="0"/>
                    <a:pt x="173" y="38"/>
                    <a:pt x="173" y="86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44" name="Freeform 48">
              <a:extLst>
                <a:ext uri="{FF2B5EF4-FFF2-40B4-BE49-F238E27FC236}">
                  <a16:creationId xmlns:a16="http://schemas.microsoft.com/office/drawing/2014/main" id="{2B23B5F2-9C9F-974D-BED2-C42D706F11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89998" y="5817030"/>
              <a:ext cx="80264" cy="80261"/>
            </a:xfrm>
            <a:custGeom>
              <a:avLst/>
              <a:gdLst>
                <a:gd name="T0" fmla="*/ 74456 w 173"/>
                <a:gd name="T1" fmla="*/ 37015 h 174"/>
                <a:gd name="T2" fmla="*/ 74456 w 173"/>
                <a:gd name="T3" fmla="*/ 37015 h 174"/>
                <a:gd name="T4" fmla="*/ 37661 w 173"/>
                <a:gd name="T5" fmla="*/ 74460 h 174"/>
                <a:gd name="T6" fmla="*/ 37661 w 173"/>
                <a:gd name="T7" fmla="*/ 74460 h 174"/>
                <a:gd name="T8" fmla="*/ 0 w 173"/>
                <a:gd name="T9" fmla="*/ 37015 h 174"/>
                <a:gd name="T10" fmla="*/ 0 w 173"/>
                <a:gd name="T11" fmla="*/ 37015 h 174"/>
                <a:gd name="T12" fmla="*/ 37661 w 173"/>
                <a:gd name="T13" fmla="*/ 0 h 174"/>
                <a:gd name="T14" fmla="*/ 37661 w 173"/>
                <a:gd name="T15" fmla="*/ 0 h 174"/>
                <a:gd name="T16" fmla="*/ 74456 w 173"/>
                <a:gd name="T17" fmla="*/ 3701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4">
                  <a:moveTo>
                    <a:pt x="172" y="86"/>
                  </a:moveTo>
                  <a:lnTo>
                    <a:pt x="172" y="86"/>
                  </a:lnTo>
                  <a:cubicBezTo>
                    <a:pt x="172" y="134"/>
                    <a:pt x="134" y="173"/>
                    <a:pt x="87" y="173"/>
                  </a:cubicBezTo>
                  <a:cubicBezTo>
                    <a:pt x="39" y="173"/>
                    <a:pt x="0" y="134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4" y="0"/>
                    <a:pt x="172" y="39"/>
                    <a:pt x="172" y="86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45" name="Freeform 49">
              <a:extLst>
                <a:ext uri="{FF2B5EF4-FFF2-40B4-BE49-F238E27FC236}">
                  <a16:creationId xmlns:a16="http://schemas.microsoft.com/office/drawing/2014/main" id="{140AA3EB-7507-414C-9566-3DD816010A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71076" y="5999357"/>
              <a:ext cx="80264" cy="82319"/>
            </a:xfrm>
            <a:custGeom>
              <a:avLst/>
              <a:gdLst>
                <a:gd name="T0" fmla="*/ 74456 w 173"/>
                <a:gd name="T1" fmla="*/ 38186 h 175"/>
                <a:gd name="T2" fmla="*/ 74456 w 173"/>
                <a:gd name="T3" fmla="*/ 38186 h 175"/>
                <a:gd name="T4" fmla="*/ 37228 w 173"/>
                <a:gd name="T5" fmla="*/ 76371 h 175"/>
                <a:gd name="T6" fmla="*/ 37228 w 173"/>
                <a:gd name="T7" fmla="*/ 76371 h 175"/>
                <a:gd name="T8" fmla="*/ 0 w 173"/>
                <a:gd name="T9" fmla="*/ 38186 h 175"/>
                <a:gd name="T10" fmla="*/ 0 w 173"/>
                <a:gd name="T11" fmla="*/ 38186 h 175"/>
                <a:gd name="T12" fmla="*/ 37228 w 173"/>
                <a:gd name="T13" fmla="*/ 0 h 175"/>
                <a:gd name="T14" fmla="*/ 37228 w 173"/>
                <a:gd name="T15" fmla="*/ 0 h 175"/>
                <a:gd name="T16" fmla="*/ 74456 w 173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5">
                  <a:moveTo>
                    <a:pt x="172" y="87"/>
                  </a:moveTo>
                  <a:lnTo>
                    <a:pt x="172" y="87"/>
                  </a:lnTo>
                  <a:cubicBezTo>
                    <a:pt x="172" y="135"/>
                    <a:pt x="133" y="174"/>
                    <a:pt x="86" y="174"/>
                  </a:cubicBezTo>
                  <a:cubicBezTo>
                    <a:pt x="39" y="174"/>
                    <a:pt x="0" y="135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3" y="0"/>
                    <a:pt x="172" y="39"/>
                    <a:pt x="172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46" name="Freeform 50">
              <a:extLst>
                <a:ext uri="{FF2B5EF4-FFF2-40B4-BE49-F238E27FC236}">
                  <a16:creationId xmlns:a16="http://schemas.microsoft.com/office/drawing/2014/main" id="{0F84033E-7139-C242-B759-34E6B2FAB3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94183" y="5870786"/>
              <a:ext cx="80264" cy="80261"/>
            </a:xfrm>
            <a:custGeom>
              <a:avLst/>
              <a:gdLst>
                <a:gd name="T0" fmla="*/ 74459 w 174"/>
                <a:gd name="T1" fmla="*/ 37661 h 173"/>
                <a:gd name="T2" fmla="*/ 74459 w 174"/>
                <a:gd name="T3" fmla="*/ 37661 h 173"/>
                <a:gd name="T4" fmla="*/ 37445 w 174"/>
                <a:gd name="T5" fmla="*/ 74457 h 173"/>
                <a:gd name="T6" fmla="*/ 37445 w 174"/>
                <a:gd name="T7" fmla="*/ 74457 h 173"/>
                <a:gd name="T8" fmla="*/ 0 w 174"/>
                <a:gd name="T9" fmla="*/ 37661 h 173"/>
                <a:gd name="T10" fmla="*/ 0 w 174"/>
                <a:gd name="T11" fmla="*/ 37661 h 173"/>
                <a:gd name="T12" fmla="*/ 37445 w 174"/>
                <a:gd name="T13" fmla="*/ 0 h 173"/>
                <a:gd name="T14" fmla="*/ 37445 w 174"/>
                <a:gd name="T15" fmla="*/ 0 h 173"/>
                <a:gd name="T16" fmla="*/ 74459 w 174"/>
                <a:gd name="T17" fmla="*/ 37661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3">
                  <a:moveTo>
                    <a:pt x="173" y="87"/>
                  </a:moveTo>
                  <a:lnTo>
                    <a:pt x="173" y="87"/>
                  </a:lnTo>
                  <a:cubicBezTo>
                    <a:pt x="173" y="134"/>
                    <a:pt x="135" y="172"/>
                    <a:pt x="87" y="172"/>
                  </a:cubicBezTo>
                  <a:cubicBezTo>
                    <a:pt x="39" y="172"/>
                    <a:pt x="0" y="134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3" y="39"/>
                    <a:pt x="173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47" name="Freeform 51">
              <a:extLst>
                <a:ext uri="{FF2B5EF4-FFF2-40B4-BE49-F238E27FC236}">
                  <a16:creationId xmlns:a16="http://schemas.microsoft.com/office/drawing/2014/main" id="{CEFDA6AB-111F-2047-81F7-9E9E0BEA24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91647" y="6335889"/>
              <a:ext cx="80265" cy="80261"/>
            </a:xfrm>
            <a:custGeom>
              <a:avLst/>
              <a:gdLst>
                <a:gd name="T0" fmla="*/ 74460 w 174"/>
                <a:gd name="T1" fmla="*/ 37445 h 174"/>
                <a:gd name="T2" fmla="*/ 74460 w 174"/>
                <a:gd name="T3" fmla="*/ 37445 h 174"/>
                <a:gd name="T4" fmla="*/ 37015 w 174"/>
                <a:gd name="T5" fmla="*/ 74460 h 174"/>
                <a:gd name="T6" fmla="*/ 37015 w 174"/>
                <a:gd name="T7" fmla="*/ 74460 h 174"/>
                <a:gd name="T8" fmla="*/ 0 w 174"/>
                <a:gd name="T9" fmla="*/ 37445 h 174"/>
                <a:gd name="T10" fmla="*/ 0 w 174"/>
                <a:gd name="T11" fmla="*/ 37445 h 174"/>
                <a:gd name="T12" fmla="*/ 37015 w 174"/>
                <a:gd name="T13" fmla="*/ 0 h 174"/>
                <a:gd name="T14" fmla="*/ 37015 w 174"/>
                <a:gd name="T15" fmla="*/ 0 h 174"/>
                <a:gd name="T16" fmla="*/ 74460 w 174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4">
                  <a:moveTo>
                    <a:pt x="173" y="87"/>
                  </a:moveTo>
                  <a:lnTo>
                    <a:pt x="173" y="87"/>
                  </a:lnTo>
                  <a:cubicBezTo>
                    <a:pt x="173" y="134"/>
                    <a:pt x="134" y="173"/>
                    <a:pt x="86" y="173"/>
                  </a:cubicBezTo>
                  <a:cubicBezTo>
                    <a:pt x="39" y="173"/>
                    <a:pt x="0" y="134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</a:path>
              </a:pathLst>
            </a:custGeom>
            <a:solidFill>
              <a:srgbClr val="1B764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48" name="Freeform 52">
              <a:extLst>
                <a:ext uri="{FF2B5EF4-FFF2-40B4-BE49-F238E27FC236}">
                  <a16:creationId xmlns:a16="http://schemas.microsoft.com/office/drawing/2014/main" id="{02AD947B-B4AF-8E4D-B9B1-08706B3442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89722" y="4462776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1" y="104"/>
                    <a:pt x="52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5" y="23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49" name="Freeform 53">
              <a:extLst>
                <a:ext uri="{FF2B5EF4-FFF2-40B4-BE49-F238E27FC236}">
                  <a16:creationId xmlns:a16="http://schemas.microsoft.com/office/drawing/2014/main" id="{81451B5C-0551-EE41-9A83-2562C4CDA5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60854" y="6291839"/>
              <a:ext cx="49394" cy="49391"/>
            </a:xfrm>
            <a:custGeom>
              <a:avLst/>
              <a:gdLst>
                <a:gd name="T0" fmla="*/ 45651 w 106"/>
                <a:gd name="T1" fmla="*/ 23043 h 106"/>
                <a:gd name="T2" fmla="*/ 45651 w 106"/>
                <a:gd name="T3" fmla="*/ 23043 h 106"/>
                <a:gd name="T4" fmla="*/ 23043 w 106"/>
                <a:gd name="T5" fmla="*/ 45651 h 106"/>
                <a:gd name="T6" fmla="*/ 23043 w 106"/>
                <a:gd name="T7" fmla="*/ 45651 h 106"/>
                <a:gd name="T8" fmla="*/ 0 w 106"/>
                <a:gd name="T9" fmla="*/ 23043 h 106"/>
                <a:gd name="T10" fmla="*/ 0 w 106"/>
                <a:gd name="T11" fmla="*/ 23043 h 106"/>
                <a:gd name="T12" fmla="*/ 23043 w 106"/>
                <a:gd name="T13" fmla="*/ 0 h 106"/>
                <a:gd name="T14" fmla="*/ 23043 w 106"/>
                <a:gd name="T15" fmla="*/ 0 h 106"/>
                <a:gd name="T16" fmla="*/ 45651 w 106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6">
                  <a:moveTo>
                    <a:pt x="105" y="53"/>
                  </a:moveTo>
                  <a:lnTo>
                    <a:pt x="105" y="53"/>
                  </a:lnTo>
                  <a:cubicBezTo>
                    <a:pt x="105" y="81"/>
                    <a:pt x="81" y="105"/>
                    <a:pt x="53" y="105"/>
                  </a:cubicBezTo>
                  <a:cubicBezTo>
                    <a:pt x="24" y="105"/>
                    <a:pt x="0" y="81"/>
                    <a:pt x="0" y="53"/>
                  </a:cubicBezTo>
                  <a:cubicBezTo>
                    <a:pt x="0" y="22"/>
                    <a:pt x="24" y="0"/>
                    <a:pt x="53" y="0"/>
                  </a:cubicBezTo>
                  <a:cubicBezTo>
                    <a:pt x="81" y="0"/>
                    <a:pt x="105" y="22"/>
                    <a:pt x="105" y="53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50" name="Freeform 54">
              <a:extLst>
                <a:ext uri="{FF2B5EF4-FFF2-40B4-BE49-F238E27FC236}">
                  <a16:creationId xmlns:a16="http://schemas.microsoft.com/office/drawing/2014/main" id="{577A3EAC-5BFA-1C41-81FF-FA959FE305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90823" y="5061754"/>
              <a:ext cx="49394" cy="49391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0"/>
                    <a:pt x="82" y="104"/>
                    <a:pt x="52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2" y="0"/>
                    <a:pt x="104" y="23"/>
                    <a:pt x="104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51" name="Freeform 55">
              <a:extLst>
                <a:ext uri="{FF2B5EF4-FFF2-40B4-BE49-F238E27FC236}">
                  <a16:creationId xmlns:a16="http://schemas.microsoft.com/office/drawing/2014/main" id="{3BFD0185-5E9D-0A4D-9AD4-4FF0DA7BCB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41166" y="5874652"/>
              <a:ext cx="49394" cy="49391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1"/>
                    <a:pt x="80" y="104"/>
                    <a:pt x="52" y="104"/>
                  </a:cubicBezTo>
                  <a:cubicBezTo>
                    <a:pt x="23" y="104"/>
                    <a:pt x="0" y="81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0" y="0"/>
                    <a:pt x="104" y="23"/>
                    <a:pt x="104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52" name="Freeform 56">
              <a:extLst>
                <a:ext uri="{FF2B5EF4-FFF2-40B4-BE49-F238E27FC236}">
                  <a16:creationId xmlns:a16="http://schemas.microsoft.com/office/drawing/2014/main" id="{9967AA0A-7E7B-C64A-A07E-52DB1BCCD7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668571" y="5712073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3043 w 106"/>
                <a:gd name="T5" fmla="*/ 45647 h 105"/>
                <a:gd name="T6" fmla="*/ 23043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3043 w 106"/>
                <a:gd name="T13" fmla="*/ 0 h 105"/>
                <a:gd name="T14" fmla="*/ 23043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1" y="104"/>
                    <a:pt x="53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4"/>
                    <a:pt x="23" y="0"/>
                    <a:pt x="53" y="0"/>
                  </a:cubicBezTo>
                  <a:cubicBezTo>
                    <a:pt x="81" y="0"/>
                    <a:pt x="105" y="24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53" name="Freeform 57">
              <a:extLst>
                <a:ext uri="{FF2B5EF4-FFF2-40B4-BE49-F238E27FC236}">
                  <a16:creationId xmlns:a16="http://schemas.microsoft.com/office/drawing/2014/main" id="{6C66BF7A-1912-5248-9D09-8A08B42F07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58647" y="6133956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3043 w 106"/>
                <a:gd name="T5" fmla="*/ 45647 h 105"/>
                <a:gd name="T6" fmla="*/ 23043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3043 w 106"/>
                <a:gd name="T13" fmla="*/ 0 h 105"/>
                <a:gd name="T14" fmla="*/ 23043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2" y="104"/>
                    <a:pt x="53" y="104"/>
                  </a:cubicBezTo>
                  <a:cubicBezTo>
                    <a:pt x="24" y="104"/>
                    <a:pt x="0" y="81"/>
                    <a:pt x="0" y="52"/>
                  </a:cubicBezTo>
                  <a:cubicBezTo>
                    <a:pt x="0" y="24"/>
                    <a:pt x="24" y="0"/>
                    <a:pt x="53" y="0"/>
                  </a:cubicBezTo>
                  <a:cubicBezTo>
                    <a:pt x="82" y="0"/>
                    <a:pt x="105" y="24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54" name="Freeform 58">
              <a:extLst>
                <a:ext uri="{FF2B5EF4-FFF2-40B4-BE49-F238E27FC236}">
                  <a16:creationId xmlns:a16="http://schemas.microsoft.com/office/drawing/2014/main" id="{5AB0BB82-F61D-DF4C-938F-C4C1CB629C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93550" y="5013588"/>
              <a:ext cx="49394" cy="49391"/>
            </a:xfrm>
            <a:custGeom>
              <a:avLst/>
              <a:gdLst>
                <a:gd name="T0" fmla="*/ 45651 w 106"/>
                <a:gd name="T1" fmla="*/ 22608 h 106"/>
                <a:gd name="T2" fmla="*/ 45651 w 106"/>
                <a:gd name="T3" fmla="*/ 22608 h 106"/>
                <a:gd name="T4" fmla="*/ 23043 w 106"/>
                <a:gd name="T5" fmla="*/ 45651 h 106"/>
                <a:gd name="T6" fmla="*/ 23043 w 106"/>
                <a:gd name="T7" fmla="*/ 45651 h 106"/>
                <a:gd name="T8" fmla="*/ 0 w 106"/>
                <a:gd name="T9" fmla="*/ 22608 h 106"/>
                <a:gd name="T10" fmla="*/ 0 w 106"/>
                <a:gd name="T11" fmla="*/ 22608 h 106"/>
                <a:gd name="T12" fmla="*/ 23043 w 106"/>
                <a:gd name="T13" fmla="*/ 0 h 106"/>
                <a:gd name="T14" fmla="*/ 23043 w 106"/>
                <a:gd name="T15" fmla="*/ 0 h 106"/>
                <a:gd name="T16" fmla="*/ 45651 w 106"/>
                <a:gd name="T17" fmla="*/ 22608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6">
                  <a:moveTo>
                    <a:pt x="105" y="52"/>
                  </a:moveTo>
                  <a:lnTo>
                    <a:pt x="105" y="52"/>
                  </a:lnTo>
                  <a:cubicBezTo>
                    <a:pt x="105" y="82"/>
                    <a:pt x="81" y="105"/>
                    <a:pt x="53" y="105"/>
                  </a:cubicBezTo>
                  <a:cubicBezTo>
                    <a:pt x="23" y="105"/>
                    <a:pt x="0" y="82"/>
                    <a:pt x="0" y="52"/>
                  </a:cubicBezTo>
                  <a:cubicBezTo>
                    <a:pt x="0" y="24"/>
                    <a:pt x="23" y="0"/>
                    <a:pt x="53" y="0"/>
                  </a:cubicBezTo>
                  <a:cubicBezTo>
                    <a:pt x="81" y="0"/>
                    <a:pt x="105" y="24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55" name="Freeform 59">
              <a:extLst>
                <a:ext uri="{FF2B5EF4-FFF2-40B4-BE49-F238E27FC236}">
                  <a16:creationId xmlns:a16="http://schemas.microsoft.com/office/drawing/2014/main" id="{4628AE59-16EA-E645-91B4-70188CFEC2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12360" y="5086449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3043 w 106"/>
                <a:gd name="T5" fmla="*/ 45647 h 105"/>
                <a:gd name="T6" fmla="*/ 23043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3043 w 106"/>
                <a:gd name="T13" fmla="*/ 0 h 105"/>
                <a:gd name="T14" fmla="*/ 23043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1" y="104"/>
                    <a:pt x="53" y="104"/>
                  </a:cubicBezTo>
                  <a:cubicBezTo>
                    <a:pt x="24" y="104"/>
                    <a:pt x="0" y="80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1" y="0"/>
                    <a:pt x="105" y="23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56" name="Freeform 60">
              <a:extLst>
                <a:ext uri="{FF2B5EF4-FFF2-40B4-BE49-F238E27FC236}">
                  <a16:creationId xmlns:a16="http://schemas.microsoft.com/office/drawing/2014/main" id="{C6BE1BDE-F018-2949-9031-DBFD32832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15141" y="5830604"/>
              <a:ext cx="49394" cy="49391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0"/>
                    <a:pt x="80" y="104"/>
                    <a:pt x="52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80" y="0"/>
                    <a:pt x="104" y="24"/>
                    <a:pt x="104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57" name="Freeform 61">
              <a:extLst>
                <a:ext uri="{FF2B5EF4-FFF2-40B4-BE49-F238E27FC236}">
                  <a16:creationId xmlns:a16="http://schemas.microsoft.com/office/drawing/2014/main" id="{7A45279B-EE11-2D42-A32F-B0BA41FAFA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51809" y="6391453"/>
              <a:ext cx="49394" cy="49391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2"/>
                    <a:pt x="81" y="104"/>
                    <a:pt x="52" y="104"/>
                  </a:cubicBezTo>
                  <a:cubicBezTo>
                    <a:pt x="23" y="104"/>
                    <a:pt x="0" y="82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4" y="23"/>
                    <a:pt x="104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58" name="Freeform 62">
              <a:extLst>
                <a:ext uri="{FF2B5EF4-FFF2-40B4-BE49-F238E27FC236}">
                  <a16:creationId xmlns:a16="http://schemas.microsoft.com/office/drawing/2014/main" id="{3D4E5F24-0C60-224B-8BBF-966C851CAB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68092" y="6485871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2" y="104"/>
                    <a:pt x="52" y="104"/>
                  </a:cubicBezTo>
                  <a:cubicBezTo>
                    <a:pt x="24" y="104"/>
                    <a:pt x="0" y="80"/>
                    <a:pt x="0" y="52"/>
                  </a:cubicBezTo>
                  <a:cubicBezTo>
                    <a:pt x="0" y="23"/>
                    <a:pt x="24" y="0"/>
                    <a:pt x="52" y="0"/>
                  </a:cubicBezTo>
                  <a:cubicBezTo>
                    <a:pt x="82" y="0"/>
                    <a:pt x="105" y="23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59" name="Freeform 63">
              <a:extLst>
                <a:ext uri="{FF2B5EF4-FFF2-40B4-BE49-F238E27FC236}">
                  <a16:creationId xmlns:a16="http://schemas.microsoft.com/office/drawing/2014/main" id="{9402BD07-7C80-0447-BAB3-028FE34596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63222" y="4656332"/>
              <a:ext cx="578319" cy="279884"/>
            </a:xfrm>
            <a:custGeom>
              <a:avLst/>
              <a:gdLst>
                <a:gd name="T0" fmla="*/ 408292 w 1237"/>
                <a:gd name="T1" fmla="*/ 260719 h 600"/>
                <a:gd name="T2" fmla="*/ 131299 w 1237"/>
                <a:gd name="T3" fmla="*/ 260719 h 600"/>
                <a:gd name="T4" fmla="*/ 131299 w 1237"/>
                <a:gd name="T5" fmla="*/ 260719 h 600"/>
                <a:gd name="T6" fmla="*/ 0 w 1237"/>
                <a:gd name="T7" fmla="*/ 129706 h 600"/>
                <a:gd name="T8" fmla="*/ 0 w 1237"/>
                <a:gd name="T9" fmla="*/ 129706 h 600"/>
                <a:gd name="T10" fmla="*/ 0 w 1237"/>
                <a:gd name="T11" fmla="*/ 129706 h 600"/>
                <a:gd name="T12" fmla="*/ 131299 w 1237"/>
                <a:gd name="T13" fmla="*/ 0 h 600"/>
                <a:gd name="T14" fmla="*/ 408292 w 1237"/>
                <a:gd name="T15" fmla="*/ 0 h 600"/>
                <a:gd name="T16" fmla="*/ 408292 w 1237"/>
                <a:gd name="T17" fmla="*/ 0 h 600"/>
                <a:gd name="T18" fmla="*/ 539155 w 1237"/>
                <a:gd name="T19" fmla="*/ 129706 h 600"/>
                <a:gd name="T20" fmla="*/ 539155 w 1237"/>
                <a:gd name="T21" fmla="*/ 129706 h 600"/>
                <a:gd name="T22" fmla="*/ 539155 w 1237"/>
                <a:gd name="T23" fmla="*/ 129706 h 600"/>
                <a:gd name="T24" fmla="*/ 408292 w 1237"/>
                <a:gd name="T25" fmla="*/ 260719 h 600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237" h="600">
                  <a:moveTo>
                    <a:pt x="936" y="599"/>
                  </a:moveTo>
                  <a:lnTo>
                    <a:pt x="301" y="599"/>
                  </a:lnTo>
                  <a:cubicBezTo>
                    <a:pt x="135" y="599"/>
                    <a:pt x="0" y="464"/>
                    <a:pt x="0" y="298"/>
                  </a:cubicBezTo>
                  <a:cubicBezTo>
                    <a:pt x="0" y="133"/>
                    <a:pt x="135" y="0"/>
                    <a:pt x="301" y="0"/>
                  </a:cubicBezTo>
                  <a:lnTo>
                    <a:pt x="936" y="0"/>
                  </a:lnTo>
                  <a:cubicBezTo>
                    <a:pt x="1101" y="0"/>
                    <a:pt x="1236" y="133"/>
                    <a:pt x="1236" y="298"/>
                  </a:cubicBezTo>
                  <a:cubicBezTo>
                    <a:pt x="1236" y="464"/>
                    <a:pt x="1101" y="599"/>
                    <a:pt x="936" y="599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60" name="Freeform 64">
              <a:extLst>
                <a:ext uri="{FF2B5EF4-FFF2-40B4-BE49-F238E27FC236}">
                  <a16:creationId xmlns:a16="http://schemas.microsoft.com/office/drawing/2014/main" id="{B369F83F-E35E-2445-A6BC-6150F38640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530272" y="6300902"/>
              <a:ext cx="979642" cy="559769"/>
            </a:xfrm>
            <a:custGeom>
              <a:avLst/>
              <a:gdLst>
                <a:gd name="T0" fmla="*/ 783524 w 2101"/>
                <a:gd name="T1" fmla="*/ 260719 h 1200"/>
                <a:gd name="T2" fmla="*/ 406771 w 2101"/>
                <a:gd name="T3" fmla="*/ 260719 h 1200"/>
                <a:gd name="T4" fmla="*/ 406771 w 2101"/>
                <a:gd name="T5" fmla="*/ 260719 h 1200"/>
                <a:gd name="T6" fmla="*/ 537286 w 2101"/>
                <a:gd name="T7" fmla="*/ 130142 h 1200"/>
                <a:gd name="T8" fmla="*/ 537286 w 2101"/>
                <a:gd name="T9" fmla="*/ 130142 h 1200"/>
                <a:gd name="T10" fmla="*/ 406771 w 2101"/>
                <a:gd name="T11" fmla="*/ 0 h 1200"/>
                <a:gd name="T12" fmla="*/ 130515 w 2101"/>
                <a:gd name="T13" fmla="*/ 0 h 1200"/>
                <a:gd name="T14" fmla="*/ 130515 w 2101"/>
                <a:gd name="T15" fmla="*/ 0 h 1200"/>
                <a:gd name="T16" fmla="*/ 0 w 2101"/>
                <a:gd name="T17" fmla="*/ 130142 h 1200"/>
                <a:gd name="T18" fmla="*/ 0 w 2101"/>
                <a:gd name="T19" fmla="*/ 130142 h 1200"/>
                <a:gd name="T20" fmla="*/ 130515 w 2101"/>
                <a:gd name="T21" fmla="*/ 260719 h 1200"/>
                <a:gd name="T22" fmla="*/ 226226 w 2101"/>
                <a:gd name="T23" fmla="*/ 260719 h 1200"/>
                <a:gd name="T24" fmla="*/ 226226 w 2101"/>
                <a:gd name="T25" fmla="*/ 260719 h 1200"/>
                <a:gd name="T26" fmla="*/ 95711 w 2101"/>
                <a:gd name="T27" fmla="*/ 391296 h 1200"/>
                <a:gd name="T28" fmla="*/ 95711 w 2101"/>
                <a:gd name="T29" fmla="*/ 391296 h 1200"/>
                <a:gd name="T30" fmla="*/ 226226 w 2101"/>
                <a:gd name="T31" fmla="*/ 521873 h 1200"/>
                <a:gd name="T32" fmla="*/ 783524 w 2101"/>
                <a:gd name="T33" fmla="*/ 521873 h 1200"/>
                <a:gd name="T34" fmla="*/ 783524 w 2101"/>
                <a:gd name="T35" fmla="*/ 521873 h 1200"/>
                <a:gd name="T36" fmla="*/ 913604 w 2101"/>
                <a:gd name="T37" fmla="*/ 391296 h 1200"/>
                <a:gd name="T38" fmla="*/ 913604 w 2101"/>
                <a:gd name="T39" fmla="*/ 391296 h 1200"/>
                <a:gd name="T40" fmla="*/ 783524 w 2101"/>
                <a:gd name="T41" fmla="*/ 260719 h 1200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2101" h="1200">
                  <a:moveTo>
                    <a:pt x="1801" y="599"/>
                  </a:moveTo>
                  <a:lnTo>
                    <a:pt x="935" y="599"/>
                  </a:lnTo>
                  <a:cubicBezTo>
                    <a:pt x="1101" y="599"/>
                    <a:pt x="1235" y="465"/>
                    <a:pt x="1235" y="299"/>
                  </a:cubicBezTo>
                  <a:cubicBezTo>
                    <a:pt x="1235" y="134"/>
                    <a:pt x="1101" y="0"/>
                    <a:pt x="935" y="0"/>
                  </a:cubicBezTo>
                  <a:lnTo>
                    <a:pt x="300" y="0"/>
                  </a:lnTo>
                  <a:cubicBezTo>
                    <a:pt x="134" y="0"/>
                    <a:pt x="0" y="134"/>
                    <a:pt x="0" y="299"/>
                  </a:cubicBezTo>
                  <a:cubicBezTo>
                    <a:pt x="0" y="465"/>
                    <a:pt x="134" y="599"/>
                    <a:pt x="300" y="599"/>
                  </a:cubicBezTo>
                  <a:lnTo>
                    <a:pt x="520" y="599"/>
                  </a:lnTo>
                  <a:cubicBezTo>
                    <a:pt x="354" y="599"/>
                    <a:pt x="220" y="733"/>
                    <a:pt x="220" y="899"/>
                  </a:cubicBezTo>
                  <a:cubicBezTo>
                    <a:pt x="220" y="1065"/>
                    <a:pt x="354" y="1199"/>
                    <a:pt x="520" y="1199"/>
                  </a:cubicBezTo>
                  <a:lnTo>
                    <a:pt x="1801" y="1199"/>
                  </a:lnTo>
                  <a:cubicBezTo>
                    <a:pt x="1967" y="1199"/>
                    <a:pt x="2100" y="1065"/>
                    <a:pt x="2100" y="899"/>
                  </a:cubicBezTo>
                  <a:cubicBezTo>
                    <a:pt x="2100" y="733"/>
                    <a:pt x="1967" y="599"/>
                    <a:pt x="1801" y="599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61" name="Freeform 65">
              <a:extLst>
                <a:ext uri="{FF2B5EF4-FFF2-40B4-BE49-F238E27FC236}">
                  <a16:creationId xmlns:a16="http://schemas.microsoft.com/office/drawing/2014/main" id="{2E7D6717-125F-CE46-8D10-2385257ABF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76129" y="5509560"/>
              <a:ext cx="576260" cy="279884"/>
            </a:xfrm>
            <a:custGeom>
              <a:avLst/>
              <a:gdLst>
                <a:gd name="T0" fmla="*/ 406733 w 1236"/>
                <a:gd name="T1" fmla="*/ 260719 h 601"/>
                <a:gd name="T2" fmla="*/ 130067 w 1236"/>
                <a:gd name="T3" fmla="*/ 260719 h 601"/>
                <a:gd name="T4" fmla="*/ 130067 w 1236"/>
                <a:gd name="T5" fmla="*/ 260719 h 601"/>
                <a:gd name="T6" fmla="*/ 0 w 1236"/>
                <a:gd name="T7" fmla="*/ 130794 h 601"/>
                <a:gd name="T8" fmla="*/ 0 w 1236"/>
                <a:gd name="T9" fmla="*/ 130794 h 601"/>
                <a:gd name="T10" fmla="*/ 130067 w 1236"/>
                <a:gd name="T11" fmla="*/ 0 h 601"/>
                <a:gd name="T12" fmla="*/ 406733 w 1236"/>
                <a:gd name="T13" fmla="*/ 0 h 601"/>
                <a:gd name="T14" fmla="*/ 406733 w 1236"/>
                <a:gd name="T15" fmla="*/ 0 h 601"/>
                <a:gd name="T16" fmla="*/ 537235 w 1236"/>
                <a:gd name="T17" fmla="*/ 130794 h 601"/>
                <a:gd name="T18" fmla="*/ 537235 w 1236"/>
                <a:gd name="T19" fmla="*/ 130794 h 601"/>
                <a:gd name="T20" fmla="*/ 406733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5" y="600"/>
                  </a:moveTo>
                  <a:lnTo>
                    <a:pt x="299" y="600"/>
                  </a:lnTo>
                  <a:cubicBezTo>
                    <a:pt x="135" y="600"/>
                    <a:pt x="0" y="465"/>
                    <a:pt x="0" y="301"/>
                  </a:cubicBezTo>
                  <a:cubicBezTo>
                    <a:pt x="0" y="135"/>
                    <a:pt x="135" y="0"/>
                    <a:pt x="299" y="0"/>
                  </a:cubicBezTo>
                  <a:lnTo>
                    <a:pt x="935" y="0"/>
                  </a:lnTo>
                  <a:cubicBezTo>
                    <a:pt x="1101" y="0"/>
                    <a:pt x="1235" y="135"/>
                    <a:pt x="1235" y="301"/>
                  </a:cubicBezTo>
                  <a:cubicBezTo>
                    <a:pt x="1235" y="465"/>
                    <a:pt x="1101" y="600"/>
                    <a:pt x="935" y="600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17" name="Freeform 166">
              <a:extLst>
                <a:ext uri="{FF2B5EF4-FFF2-40B4-BE49-F238E27FC236}">
                  <a16:creationId xmlns:a16="http://schemas.microsoft.com/office/drawing/2014/main" id="{999D2244-2CCC-DE44-8CCF-8C8D77A3981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138307" y="351165"/>
              <a:ext cx="2791416" cy="2568925"/>
            </a:xfrm>
            <a:custGeom>
              <a:avLst/>
              <a:gdLst>
                <a:gd name="T0" fmla="*/ 2100336 w 5978"/>
                <a:gd name="T1" fmla="*/ 1767082 h 5502"/>
                <a:gd name="T2" fmla="*/ 1950499 w 5978"/>
                <a:gd name="T3" fmla="*/ 1641640 h 5502"/>
                <a:gd name="T4" fmla="*/ 2100336 w 5978"/>
                <a:gd name="T5" fmla="*/ 1517069 h 5502"/>
                <a:gd name="T6" fmla="*/ 2302006 w 5978"/>
                <a:gd name="T7" fmla="*/ 1517069 h 5502"/>
                <a:gd name="T8" fmla="*/ 2452279 w 5978"/>
                <a:gd name="T9" fmla="*/ 1359395 h 5502"/>
                <a:gd name="T10" fmla="*/ 2453151 w 5978"/>
                <a:gd name="T11" fmla="*/ 1202156 h 5502"/>
                <a:gd name="T12" fmla="*/ 2603423 w 5978"/>
                <a:gd name="T13" fmla="*/ 1044918 h 5502"/>
                <a:gd name="T14" fmla="*/ 2453151 w 5978"/>
                <a:gd name="T15" fmla="*/ 887243 h 5502"/>
                <a:gd name="T16" fmla="*/ 2034564 w 5978"/>
                <a:gd name="T17" fmla="*/ 887243 h 5502"/>
                <a:gd name="T18" fmla="*/ 1884291 w 5978"/>
                <a:gd name="T19" fmla="*/ 1044918 h 5502"/>
                <a:gd name="T20" fmla="*/ 1348536 w 5978"/>
                <a:gd name="T21" fmla="*/ 1202156 h 5502"/>
                <a:gd name="T22" fmla="*/ 1498809 w 5978"/>
                <a:gd name="T23" fmla="*/ 1044918 h 5502"/>
                <a:gd name="T24" fmla="*/ 1348536 w 5978"/>
                <a:gd name="T25" fmla="*/ 887243 h 5502"/>
                <a:gd name="T26" fmla="*/ 953471 w 5978"/>
                <a:gd name="T27" fmla="*/ 887243 h 5502"/>
                <a:gd name="T28" fmla="*/ 963053 w 5978"/>
                <a:gd name="T29" fmla="*/ 886808 h 5502"/>
                <a:gd name="T30" fmla="*/ 849804 w 5978"/>
                <a:gd name="T31" fmla="*/ 758317 h 5502"/>
                <a:gd name="T32" fmla="*/ 963053 w 5978"/>
                <a:gd name="T33" fmla="*/ 629825 h 5502"/>
                <a:gd name="T34" fmla="*/ 1223091 w 5978"/>
                <a:gd name="T35" fmla="*/ 628954 h 5502"/>
                <a:gd name="T36" fmla="*/ 1373364 w 5978"/>
                <a:gd name="T37" fmla="*/ 471716 h 5502"/>
                <a:gd name="T38" fmla="*/ 1223091 w 5978"/>
                <a:gd name="T39" fmla="*/ 314041 h 5502"/>
                <a:gd name="T40" fmla="*/ 1093290 w 5978"/>
                <a:gd name="T41" fmla="*/ 314041 h 5502"/>
                <a:gd name="T42" fmla="*/ 1243127 w 5978"/>
                <a:gd name="T43" fmla="*/ 157239 h 5502"/>
                <a:gd name="T44" fmla="*/ 727843 w 5978"/>
                <a:gd name="T45" fmla="*/ 0 h 5502"/>
                <a:gd name="T46" fmla="*/ 577571 w 5978"/>
                <a:gd name="T47" fmla="*/ 157239 h 5502"/>
                <a:gd name="T48" fmla="*/ 727843 w 5978"/>
                <a:gd name="T49" fmla="*/ 314041 h 5502"/>
                <a:gd name="T50" fmla="*/ 371980 w 5978"/>
                <a:gd name="T51" fmla="*/ 314041 h 5502"/>
                <a:gd name="T52" fmla="*/ 221707 w 5978"/>
                <a:gd name="T53" fmla="*/ 471716 h 5502"/>
                <a:gd name="T54" fmla="*/ 534013 w 5978"/>
                <a:gd name="T55" fmla="*/ 628954 h 5502"/>
                <a:gd name="T56" fmla="*/ 531400 w 5978"/>
                <a:gd name="T57" fmla="*/ 629390 h 5502"/>
                <a:gd name="T58" fmla="*/ 651183 w 5978"/>
                <a:gd name="T59" fmla="*/ 758317 h 5502"/>
                <a:gd name="T60" fmla="*/ 531400 w 5978"/>
                <a:gd name="T61" fmla="*/ 887243 h 5502"/>
                <a:gd name="T62" fmla="*/ 534013 w 5978"/>
                <a:gd name="T63" fmla="*/ 887243 h 5502"/>
                <a:gd name="T64" fmla="*/ 149837 w 5978"/>
                <a:gd name="T65" fmla="*/ 887243 h 5502"/>
                <a:gd name="T66" fmla="*/ 0 w 5978"/>
                <a:gd name="T67" fmla="*/ 1044918 h 5502"/>
                <a:gd name="T68" fmla="*/ 727843 w 5978"/>
                <a:gd name="T69" fmla="*/ 1202156 h 5502"/>
                <a:gd name="T70" fmla="*/ 577571 w 5978"/>
                <a:gd name="T71" fmla="*/ 1359395 h 5502"/>
                <a:gd name="T72" fmla="*/ 727843 w 5978"/>
                <a:gd name="T73" fmla="*/ 1517069 h 5502"/>
                <a:gd name="T74" fmla="*/ 1061928 w 5978"/>
                <a:gd name="T75" fmla="*/ 1517069 h 5502"/>
                <a:gd name="T76" fmla="*/ 1212201 w 5978"/>
                <a:gd name="T77" fmla="*/ 1641640 h 5502"/>
                <a:gd name="T78" fmla="*/ 848933 w 5978"/>
                <a:gd name="T79" fmla="*/ 1767082 h 5502"/>
                <a:gd name="T80" fmla="*/ 698660 w 5978"/>
                <a:gd name="T81" fmla="*/ 1924321 h 5502"/>
                <a:gd name="T82" fmla="*/ 848933 w 5978"/>
                <a:gd name="T83" fmla="*/ 2081124 h 5502"/>
                <a:gd name="T84" fmla="*/ 1801097 w 5978"/>
                <a:gd name="T85" fmla="*/ 2081124 h 5502"/>
                <a:gd name="T86" fmla="*/ 1651260 w 5978"/>
                <a:gd name="T87" fmla="*/ 2238362 h 5502"/>
                <a:gd name="T88" fmla="*/ 2220119 w 5978"/>
                <a:gd name="T89" fmla="*/ 2396036 h 5502"/>
                <a:gd name="T90" fmla="*/ 2369956 w 5978"/>
                <a:gd name="T91" fmla="*/ 2238362 h 5502"/>
                <a:gd name="T92" fmla="*/ 2220119 w 5978"/>
                <a:gd name="T93" fmla="*/ 2081124 h 5502"/>
                <a:gd name="T94" fmla="*/ 2453151 w 5978"/>
                <a:gd name="T95" fmla="*/ 2081124 h 5502"/>
                <a:gd name="T96" fmla="*/ 2603423 w 5978"/>
                <a:gd name="T97" fmla="*/ 1924321 h 5502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5978" h="5502">
                  <a:moveTo>
                    <a:pt x="5632" y="4057"/>
                  </a:moveTo>
                  <a:lnTo>
                    <a:pt x="4822" y="4057"/>
                  </a:lnTo>
                  <a:cubicBezTo>
                    <a:pt x="4632" y="4057"/>
                    <a:pt x="4478" y="3928"/>
                    <a:pt x="4478" y="3769"/>
                  </a:cubicBezTo>
                  <a:cubicBezTo>
                    <a:pt x="4478" y="3611"/>
                    <a:pt x="4632" y="3483"/>
                    <a:pt x="4822" y="3483"/>
                  </a:cubicBezTo>
                  <a:lnTo>
                    <a:pt x="5285" y="3483"/>
                  </a:lnTo>
                  <a:cubicBezTo>
                    <a:pt x="5476" y="3483"/>
                    <a:pt x="5630" y="3321"/>
                    <a:pt x="5630" y="3121"/>
                  </a:cubicBezTo>
                  <a:cubicBezTo>
                    <a:pt x="5630" y="2922"/>
                    <a:pt x="5476" y="2760"/>
                    <a:pt x="5285" y="2760"/>
                  </a:cubicBezTo>
                  <a:lnTo>
                    <a:pt x="5632" y="2760"/>
                  </a:lnTo>
                  <a:cubicBezTo>
                    <a:pt x="5823" y="2760"/>
                    <a:pt x="5977" y="2598"/>
                    <a:pt x="5977" y="2399"/>
                  </a:cubicBezTo>
                  <a:cubicBezTo>
                    <a:pt x="5977" y="2199"/>
                    <a:pt x="5823" y="2037"/>
                    <a:pt x="5632" y="2037"/>
                  </a:cubicBezTo>
                  <a:lnTo>
                    <a:pt x="4671" y="2037"/>
                  </a:lnTo>
                  <a:cubicBezTo>
                    <a:pt x="4480" y="2037"/>
                    <a:pt x="4326" y="2199"/>
                    <a:pt x="4326" y="2399"/>
                  </a:cubicBezTo>
                  <a:cubicBezTo>
                    <a:pt x="4326" y="2598"/>
                    <a:pt x="4480" y="2760"/>
                    <a:pt x="4671" y="2760"/>
                  </a:cubicBezTo>
                  <a:lnTo>
                    <a:pt x="3096" y="2760"/>
                  </a:lnTo>
                  <a:cubicBezTo>
                    <a:pt x="3285" y="2760"/>
                    <a:pt x="3441" y="2598"/>
                    <a:pt x="3441" y="2399"/>
                  </a:cubicBezTo>
                  <a:cubicBezTo>
                    <a:pt x="3441" y="2199"/>
                    <a:pt x="3285" y="2037"/>
                    <a:pt x="3096" y="2037"/>
                  </a:cubicBezTo>
                  <a:lnTo>
                    <a:pt x="2189" y="2037"/>
                  </a:lnTo>
                  <a:cubicBezTo>
                    <a:pt x="2195" y="2037"/>
                    <a:pt x="2204" y="2037"/>
                    <a:pt x="2211" y="2036"/>
                  </a:cubicBezTo>
                  <a:cubicBezTo>
                    <a:pt x="2066" y="2023"/>
                    <a:pt x="1951" y="1896"/>
                    <a:pt x="1951" y="1741"/>
                  </a:cubicBezTo>
                  <a:cubicBezTo>
                    <a:pt x="1951" y="1585"/>
                    <a:pt x="2066" y="1458"/>
                    <a:pt x="2211" y="1446"/>
                  </a:cubicBezTo>
                  <a:cubicBezTo>
                    <a:pt x="2204" y="1445"/>
                    <a:pt x="2195" y="1444"/>
                    <a:pt x="2189" y="1444"/>
                  </a:cubicBezTo>
                  <a:lnTo>
                    <a:pt x="2808" y="1444"/>
                  </a:lnTo>
                  <a:cubicBezTo>
                    <a:pt x="2998" y="1444"/>
                    <a:pt x="3153" y="1282"/>
                    <a:pt x="3153" y="1083"/>
                  </a:cubicBezTo>
                  <a:cubicBezTo>
                    <a:pt x="3153" y="884"/>
                    <a:pt x="2998" y="721"/>
                    <a:pt x="2808" y="721"/>
                  </a:cubicBezTo>
                  <a:lnTo>
                    <a:pt x="2510" y="721"/>
                  </a:lnTo>
                  <a:cubicBezTo>
                    <a:pt x="2700" y="721"/>
                    <a:pt x="2854" y="561"/>
                    <a:pt x="2854" y="361"/>
                  </a:cubicBezTo>
                  <a:cubicBezTo>
                    <a:pt x="2854" y="162"/>
                    <a:pt x="2700" y="0"/>
                    <a:pt x="2510" y="0"/>
                  </a:cubicBezTo>
                  <a:lnTo>
                    <a:pt x="1671" y="0"/>
                  </a:lnTo>
                  <a:cubicBezTo>
                    <a:pt x="1481" y="0"/>
                    <a:pt x="1326" y="162"/>
                    <a:pt x="1326" y="361"/>
                  </a:cubicBezTo>
                  <a:cubicBezTo>
                    <a:pt x="1326" y="561"/>
                    <a:pt x="1481" y="721"/>
                    <a:pt x="1671" y="721"/>
                  </a:cubicBezTo>
                  <a:lnTo>
                    <a:pt x="854" y="721"/>
                  </a:lnTo>
                  <a:cubicBezTo>
                    <a:pt x="663" y="721"/>
                    <a:pt x="509" y="884"/>
                    <a:pt x="509" y="1083"/>
                  </a:cubicBezTo>
                  <a:cubicBezTo>
                    <a:pt x="509" y="1282"/>
                    <a:pt x="663" y="1444"/>
                    <a:pt x="854" y="1444"/>
                  </a:cubicBezTo>
                  <a:lnTo>
                    <a:pt x="1226" y="1444"/>
                  </a:lnTo>
                  <a:cubicBezTo>
                    <a:pt x="1224" y="1444"/>
                    <a:pt x="1222" y="1444"/>
                    <a:pt x="1220" y="1445"/>
                  </a:cubicBezTo>
                  <a:cubicBezTo>
                    <a:pt x="1373" y="1449"/>
                    <a:pt x="1495" y="1580"/>
                    <a:pt x="1495" y="1741"/>
                  </a:cubicBezTo>
                  <a:cubicBezTo>
                    <a:pt x="1495" y="1902"/>
                    <a:pt x="1373" y="2033"/>
                    <a:pt x="1220" y="2037"/>
                  </a:cubicBezTo>
                  <a:cubicBezTo>
                    <a:pt x="1222" y="2037"/>
                    <a:pt x="1224" y="2037"/>
                    <a:pt x="1226" y="2037"/>
                  </a:cubicBezTo>
                  <a:lnTo>
                    <a:pt x="344" y="2037"/>
                  </a:lnTo>
                  <a:cubicBezTo>
                    <a:pt x="154" y="2037"/>
                    <a:pt x="0" y="2199"/>
                    <a:pt x="0" y="2399"/>
                  </a:cubicBezTo>
                  <a:cubicBezTo>
                    <a:pt x="0" y="2598"/>
                    <a:pt x="154" y="2760"/>
                    <a:pt x="344" y="2760"/>
                  </a:cubicBezTo>
                  <a:lnTo>
                    <a:pt x="1671" y="2760"/>
                  </a:lnTo>
                  <a:cubicBezTo>
                    <a:pt x="1481" y="2760"/>
                    <a:pt x="1326" y="2922"/>
                    <a:pt x="1326" y="3121"/>
                  </a:cubicBezTo>
                  <a:cubicBezTo>
                    <a:pt x="1326" y="3321"/>
                    <a:pt x="1481" y="3483"/>
                    <a:pt x="1671" y="3483"/>
                  </a:cubicBezTo>
                  <a:lnTo>
                    <a:pt x="2438" y="3483"/>
                  </a:lnTo>
                  <a:cubicBezTo>
                    <a:pt x="2629" y="3483"/>
                    <a:pt x="2783" y="3611"/>
                    <a:pt x="2783" y="3769"/>
                  </a:cubicBezTo>
                  <a:cubicBezTo>
                    <a:pt x="2783" y="3928"/>
                    <a:pt x="2629" y="4057"/>
                    <a:pt x="2438" y="4057"/>
                  </a:cubicBezTo>
                  <a:lnTo>
                    <a:pt x="1949" y="4057"/>
                  </a:lnTo>
                  <a:cubicBezTo>
                    <a:pt x="1758" y="4057"/>
                    <a:pt x="1604" y="4218"/>
                    <a:pt x="1604" y="4418"/>
                  </a:cubicBezTo>
                  <a:cubicBezTo>
                    <a:pt x="1604" y="4616"/>
                    <a:pt x="1758" y="4778"/>
                    <a:pt x="1949" y="4778"/>
                  </a:cubicBezTo>
                  <a:lnTo>
                    <a:pt x="4135" y="4778"/>
                  </a:lnTo>
                  <a:cubicBezTo>
                    <a:pt x="3945" y="4778"/>
                    <a:pt x="3791" y="4940"/>
                    <a:pt x="3791" y="5139"/>
                  </a:cubicBezTo>
                  <a:cubicBezTo>
                    <a:pt x="3791" y="5339"/>
                    <a:pt x="3945" y="5501"/>
                    <a:pt x="4135" y="5501"/>
                  </a:cubicBezTo>
                  <a:lnTo>
                    <a:pt x="5097" y="5501"/>
                  </a:lnTo>
                  <a:cubicBezTo>
                    <a:pt x="5287" y="5501"/>
                    <a:pt x="5441" y="5339"/>
                    <a:pt x="5441" y="5139"/>
                  </a:cubicBezTo>
                  <a:cubicBezTo>
                    <a:pt x="5441" y="4940"/>
                    <a:pt x="5287" y="4778"/>
                    <a:pt x="5097" y="4778"/>
                  </a:cubicBezTo>
                  <a:lnTo>
                    <a:pt x="5632" y="4778"/>
                  </a:lnTo>
                  <a:cubicBezTo>
                    <a:pt x="5823" y="4778"/>
                    <a:pt x="5977" y="4616"/>
                    <a:pt x="5977" y="4418"/>
                  </a:cubicBezTo>
                  <a:cubicBezTo>
                    <a:pt x="5977" y="4218"/>
                    <a:pt x="5823" y="4057"/>
                    <a:pt x="5632" y="4057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dirty="0"/>
            </a:p>
          </p:txBody>
        </p:sp>
        <p:sp>
          <p:nvSpPr>
            <p:cNvPr id="218" name="Freeform 167">
              <a:extLst>
                <a:ext uri="{FF2B5EF4-FFF2-40B4-BE49-F238E27FC236}">
                  <a16:creationId xmlns:a16="http://schemas.microsoft.com/office/drawing/2014/main" id="{ECE789C9-BAA2-A747-99C0-FBCBFBC36C0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291567" y="127893"/>
              <a:ext cx="531111" cy="337583"/>
            </a:xfrm>
            <a:custGeom>
              <a:avLst/>
              <a:gdLst>
                <a:gd name="T0" fmla="*/ 338265 w 1138"/>
                <a:gd name="T1" fmla="*/ 0 h 722"/>
                <a:gd name="T2" fmla="*/ 157160 w 1138"/>
                <a:gd name="T3" fmla="*/ 0 h 722"/>
                <a:gd name="T4" fmla="*/ 157160 w 1138"/>
                <a:gd name="T5" fmla="*/ 0 h 722"/>
                <a:gd name="T6" fmla="*/ 0 w 1138"/>
                <a:gd name="T7" fmla="*/ 157461 h 722"/>
                <a:gd name="T8" fmla="*/ 0 w 1138"/>
                <a:gd name="T9" fmla="*/ 157461 h 722"/>
                <a:gd name="T10" fmla="*/ 157160 w 1138"/>
                <a:gd name="T11" fmla="*/ 314485 h 722"/>
                <a:gd name="T12" fmla="*/ 338265 w 1138"/>
                <a:gd name="T13" fmla="*/ 314485 h 722"/>
                <a:gd name="T14" fmla="*/ 338265 w 1138"/>
                <a:gd name="T15" fmla="*/ 314485 h 722"/>
                <a:gd name="T16" fmla="*/ 494990 w 1138"/>
                <a:gd name="T17" fmla="*/ 157461 h 722"/>
                <a:gd name="T18" fmla="*/ 494990 w 1138"/>
                <a:gd name="T19" fmla="*/ 157461 h 722"/>
                <a:gd name="T20" fmla="*/ 338265 w 1138"/>
                <a:gd name="T21" fmla="*/ 0 h 722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138" h="722">
                  <a:moveTo>
                    <a:pt x="777" y="0"/>
                  </a:moveTo>
                  <a:lnTo>
                    <a:pt x="361" y="0"/>
                  </a:lnTo>
                  <a:cubicBezTo>
                    <a:pt x="162" y="0"/>
                    <a:pt x="0" y="161"/>
                    <a:pt x="0" y="361"/>
                  </a:cubicBezTo>
                  <a:cubicBezTo>
                    <a:pt x="0" y="559"/>
                    <a:pt x="162" y="721"/>
                    <a:pt x="361" y="721"/>
                  </a:cubicBezTo>
                  <a:lnTo>
                    <a:pt x="777" y="721"/>
                  </a:lnTo>
                  <a:cubicBezTo>
                    <a:pt x="976" y="721"/>
                    <a:pt x="1137" y="559"/>
                    <a:pt x="1137" y="361"/>
                  </a:cubicBezTo>
                  <a:cubicBezTo>
                    <a:pt x="1137" y="161"/>
                    <a:pt x="976" y="0"/>
                    <a:pt x="777" y="0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19" name="Freeform 168">
              <a:extLst>
                <a:ext uri="{FF2B5EF4-FFF2-40B4-BE49-F238E27FC236}">
                  <a16:creationId xmlns:a16="http://schemas.microsoft.com/office/drawing/2014/main" id="{405EF0C7-084A-8B44-B978-82797133414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266401" y="1010267"/>
              <a:ext cx="80283" cy="82337"/>
            </a:xfrm>
            <a:custGeom>
              <a:avLst/>
              <a:gdLst>
                <a:gd name="T0" fmla="*/ 74456 w 173"/>
                <a:gd name="T1" fmla="*/ 38186 h 175"/>
                <a:gd name="T2" fmla="*/ 74456 w 173"/>
                <a:gd name="T3" fmla="*/ 38186 h 175"/>
                <a:gd name="T4" fmla="*/ 37228 w 173"/>
                <a:gd name="T5" fmla="*/ 76371 h 175"/>
                <a:gd name="T6" fmla="*/ 37228 w 173"/>
                <a:gd name="T7" fmla="*/ 76371 h 175"/>
                <a:gd name="T8" fmla="*/ 0 w 173"/>
                <a:gd name="T9" fmla="*/ 38186 h 175"/>
                <a:gd name="T10" fmla="*/ 0 w 173"/>
                <a:gd name="T11" fmla="*/ 38186 h 175"/>
                <a:gd name="T12" fmla="*/ 37228 w 173"/>
                <a:gd name="T13" fmla="*/ 0 h 175"/>
                <a:gd name="T14" fmla="*/ 37228 w 173"/>
                <a:gd name="T15" fmla="*/ 0 h 175"/>
                <a:gd name="T16" fmla="*/ 74456 w 173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5">
                  <a:moveTo>
                    <a:pt x="172" y="87"/>
                  </a:moveTo>
                  <a:lnTo>
                    <a:pt x="172" y="87"/>
                  </a:lnTo>
                  <a:cubicBezTo>
                    <a:pt x="172" y="135"/>
                    <a:pt x="134" y="174"/>
                    <a:pt x="86" y="174"/>
                  </a:cubicBezTo>
                  <a:cubicBezTo>
                    <a:pt x="39" y="174"/>
                    <a:pt x="0" y="135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2" y="39"/>
                    <a:pt x="172" y="8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20" name="Freeform 169">
              <a:extLst>
                <a:ext uri="{FF2B5EF4-FFF2-40B4-BE49-F238E27FC236}">
                  <a16:creationId xmlns:a16="http://schemas.microsoft.com/office/drawing/2014/main" id="{B62AE355-5B40-5749-AC0C-D01D09BD85B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451673" y="241107"/>
              <a:ext cx="82343" cy="80278"/>
            </a:xfrm>
            <a:custGeom>
              <a:avLst/>
              <a:gdLst>
                <a:gd name="T0" fmla="*/ 76371 w 175"/>
                <a:gd name="T1" fmla="*/ 37014 h 174"/>
                <a:gd name="T2" fmla="*/ 76371 w 175"/>
                <a:gd name="T3" fmla="*/ 37014 h 174"/>
                <a:gd name="T4" fmla="*/ 38186 w 175"/>
                <a:gd name="T5" fmla="*/ 74459 h 174"/>
                <a:gd name="T6" fmla="*/ 38186 w 175"/>
                <a:gd name="T7" fmla="*/ 74459 h 174"/>
                <a:gd name="T8" fmla="*/ 0 w 175"/>
                <a:gd name="T9" fmla="*/ 37014 h 174"/>
                <a:gd name="T10" fmla="*/ 0 w 175"/>
                <a:gd name="T11" fmla="*/ 37014 h 174"/>
                <a:gd name="T12" fmla="*/ 38186 w 175"/>
                <a:gd name="T13" fmla="*/ 0 h 174"/>
                <a:gd name="T14" fmla="*/ 38186 w 175"/>
                <a:gd name="T15" fmla="*/ 0 h 174"/>
                <a:gd name="T16" fmla="*/ 76371 w 175"/>
                <a:gd name="T17" fmla="*/ 37014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4">
                  <a:moveTo>
                    <a:pt x="174" y="86"/>
                  </a:moveTo>
                  <a:lnTo>
                    <a:pt x="174" y="86"/>
                  </a:lnTo>
                  <a:cubicBezTo>
                    <a:pt x="174" y="133"/>
                    <a:pt x="135" y="173"/>
                    <a:pt x="87" y="173"/>
                  </a:cubicBezTo>
                  <a:cubicBezTo>
                    <a:pt x="39" y="173"/>
                    <a:pt x="0" y="133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21" name="Freeform 170">
              <a:extLst>
                <a:ext uri="{FF2B5EF4-FFF2-40B4-BE49-F238E27FC236}">
                  <a16:creationId xmlns:a16="http://schemas.microsoft.com/office/drawing/2014/main" id="{508C53B3-74F3-104F-AB57-61192D36BCE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228884" y="1092604"/>
              <a:ext cx="82343" cy="80278"/>
            </a:xfrm>
            <a:custGeom>
              <a:avLst/>
              <a:gdLst>
                <a:gd name="T0" fmla="*/ 76371 w 175"/>
                <a:gd name="T1" fmla="*/ 37228 h 173"/>
                <a:gd name="T2" fmla="*/ 76371 w 175"/>
                <a:gd name="T3" fmla="*/ 37228 h 173"/>
                <a:gd name="T4" fmla="*/ 38186 w 175"/>
                <a:gd name="T5" fmla="*/ 74456 h 173"/>
                <a:gd name="T6" fmla="*/ 38186 w 175"/>
                <a:gd name="T7" fmla="*/ 74456 h 173"/>
                <a:gd name="T8" fmla="*/ 0 w 175"/>
                <a:gd name="T9" fmla="*/ 37228 h 173"/>
                <a:gd name="T10" fmla="*/ 0 w 175"/>
                <a:gd name="T11" fmla="*/ 37228 h 173"/>
                <a:gd name="T12" fmla="*/ 38186 w 175"/>
                <a:gd name="T13" fmla="*/ 0 h 173"/>
                <a:gd name="T14" fmla="*/ 38186 w 175"/>
                <a:gd name="T15" fmla="*/ 0 h 173"/>
                <a:gd name="T16" fmla="*/ 76371 w 175"/>
                <a:gd name="T17" fmla="*/ 37228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3">
                  <a:moveTo>
                    <a:pt x="174" y="86"/>
                  </a:moveTo>
                  <a:lnTo>
                    <a:pt x="174" y="86"/>
                  </a:lnTo>
                  <a:cubicBezTo>
                    <a:pt x="174" y="134"/>
                    <a:pt x="135" y="172"/>
                    <a:pt x="87" y="172"/>
                  </a:cubicBezTo>
                  <a:cubicBezTo>
                    <a:pt x="39" y="172"/>
                    <a:pt x="0" y="134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22" name="Freeform 171">
              <a:extLst>
                <a:ext uri="{FF2B5EF4-FFF2-40B4-BE49-F238E27FC236}">
                  <a16:creationId xmlns:a16="http://schemas.microsoft.com/office/drawing/2014/main" id="{206249F4-ED42-B441-B5B5-FFD6A293CED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530362" y="1615447"/>
              <a:ext cx="80283" cy="80278"/>
            </a:xfrm>
            <a:custGeom>
              <a:avLst/>
              <a:gdLst>
                <a:gd name="T0" fmla="*/ 74456 w 173"/>
                <a:gd name="T1" fmla="*/ 37661 h 173"/>
                <a:gd name="T2" fmla="*/ 74456 w 173"/>
                <a:gd name="T3" fmla="*/ 37661 h 173"/>
                <a:gd name="T4" fmla="*/ 36795 w 173"/>
                <a:gd name="T5" fmla="*/ 74456 h 173"/>
                <a:gd name="T6" fmla="*/ 36795 w 173"/>
                <a:gd name="T7" fmla="*/ 74456 h 173"/>
                <a:gd name="T8" fmla="*/ 0 w 173"/>
                <a:gd name="T9" fmla="*/ 37661 h 173"/>
                <a:gd name="T10" fmla="*/ 0 w 173"/>
                <a:gd name="T11" fmla="*/ 37661 h 173"/>
                <a:gd name="T12" fmla="*/ 36795 w 173"/>
                <a:gd name="T13" fmla="*/ 0 h 173"/>
                <a:gd name="T14" fmla="*/ 36795 w 173"/>
                <a:gd name="T15" fmla="*/ 0 h 173"/>
                <a:gd name="T16" fmla="*/ 74456 w 173"/>
                <a:gd name="T17" fmla="*/ 37661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3">
                  <a:moveTo>
                    <a:pt x="172" y="87"/>
                  </a:moveTo>
                  <a:lnTo>
                    <a:pt x="172" y="87"/>
                  </a:lnTo>
                  <a:cubicBezTo>
                    <a:pt x="172" y="134"/>
                    <a:pt x="133" y="172"/>
                    <a:pt x="85" y="172"/>
                  </a:cubicBezTo>
                  <a:cubicBezTo>
                    <a:pt x="39" y="172"/>
                    <a:pt x="0" y="134"/>
                    <a:pt x="0" y="87"/>
                  </a:cubicBezTo>
                  <a:cubicBezTo>
                    <a:pt x="0" y="39"/>
                    <a:pt x="39" y="0"/>
                    <a:pt x="85" y="0"/>
                  </a:cubicBezTo>
                  <a:cubicBezTo>
                    <a:pt x="133" y="0"/>
                    <a:pt x="172" y="39"/>
                    <a:pt x="172" y="8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23" name="Freeform 172">
              <a:extLst>
                <a:ext uri="{FF2B5EF4-FFF2-40B4-BE49-F238E27FC236}">
                  <a16:creationId xmlns:a16="http://schemas.microsoft.com/office/drawing/2014/main" id="{FC6D1D2C-52E3-1844-BB17-F6F130F6B55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487131" y="835993"/>
              <a:ext cx="82343" cy="80279"/>
            </a:xfrm>
            <a:custGeom>
              <a:avLst/>
              <a:gdLst>
                <a:gd name="T0" fmla="*/ 76371 w 175"/>
                <a:gd name="T1" fmla="*/ 37445 h 174"/>
                <a:gd name="T2" fmla="*/ 76371 w 175"/>
                <a:gd name="T3" fmla="*/ 37445 h 174"/>
                <a:gd name="T4" fmla="*/ 38186 w 175"/>
                <a:gd name="T5" fmla="*/ 74460 h 174"/>
                <a:gd name="T6" fmla="*/ 38186 w 175"/>
                <a:gd name="T7" fmla="*/ 74460 h 174"/>
                <a:gd name="T8" fmla="*/ 0 w 175"/>
                <a:gd name="T9" fmla="*/ 37445 h 174"/>
                <a:gd name="T10" fmla="*/ 0 w 175"/>
                <a:gd name="T11" fmla="*/ 37445 h 174"/>
                <a:gd name="T12" fmla="*/ 38186 w 175"/>
                <a:gd name="T13" fmla="*/ 0 h 174"/>
                <a:gd name="T14" fmla="*/ 38186 w 175"/>
                <a:gd name="T15" fmla="*/ 0 h 174"/>
                <a:gd name="T16" fmla="*/ 76371 w 175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4">
                  <a:moveTo>
                    <a:pt x="174" y="87"/>
                  </a:moveTo>
                  <a:lnTo>
                    <a:pt x="174" y="87"/>
                  </a:lnTo>
                  <a:cubicBezTo>
                    <a:pt x="174" y="135"/>
                    <a:pt x="135" y="173"/>
                    <a:pt x="87" y="173"/>
                  </a:cubicBezTo>
                  <a:cubicBezTo>
                    <a:pt x="39" y="173"/>
                    <a:pt x="0" y="135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24" name="Freeform 173">
              <a:extLst>
                <a:ext uri="{FF2B5EF4-FFF2-40B4-BE49-F238E27FC236}">
                  <a16:creationId xmlns:a16="http://schemas.microsoft.com/office/drawing/2014/main" id="{651573CD-251E-4043-ADE8-1DCC3588C27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291568" y="-104710"/>
              <a:ext cx="80283" cy="80278"/>
            </a:xfrm>
            <a:custGeom>
              <a:avLst/>
              <a:gdLst>
                <a:gd name="T0" fmla="*/ 74459 w 174"/>
                <a:gd name="T1" fmla="*/ 37445 h 174"/>
                <a:gd name="T2" fmla="*/ 74459 w 174"/>
                <a:gd name="T3" fmla="*/ 37445 h 174"/>
                <a:gd name="T4" fmla="*/ 37445 w 174"/>
                <a:gd name="T5" fmla="*/ 74459 h 174"/>
                <a:gd name="T6" fmla="*/ 37445 w 174"/>
                <a:gd name="T7" fmla="*/ 74459 h 174"/>
                <a:gd name="T8" fmla="*/ 0 w 174"/>
                <a:gd name="T9" fmla="*/ 37445 h 174"/>
                <a:gd name="T10" fmla="*/ 0 w 174"/>
                <a:gd name="T11" fmla="*/ 37445 h 174"/>
                <a:gd name="T12" fmla="*/ 37445 w 174"/>
                <a:gd name="T13" fmla="*/ 0 h 174"/>
                <a:gd name="T14" fmla="*/ 37445 w 174"/>
                <a:gd name="T15" fmla="*/ 0 h 174"/>
                <a:gd name="T16" fmla="*/ 74459 w 174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4">
                  <a:moveTo>
                    <a:pt x="173" y="87"/>
                  </a:moveTo>
                  <a:lnTo>
                    <a:pt x="173" y="87"/>
                  </a:lnTo>
                  <a:cubicBezTo>
                    <a:pt x="173" y="135"/>
                    <a:pt x="135" y="173"/>
                    <a:pt x="87" y="173"/>
                  </a:cubicBezTo>
                  <a:cubicBezTo>
                    <a:pt x="40" y="173"/>
                    <a:pt x="0" y="135"/>
                    <a:pt x="0" y="87"/>
                  </a:cubicBezTo>
                  <a:cubicBezTo>
                    <a:pt x="0" y="38"/>
                    <a:pt x="40" y="0"/>
                    <a:pt x="87" y="0"/>
                  </a:cubicBezTo>
                  <a:cubicBezTo>
                    <a:pt x="135" y="0"/>
                    <a:pt x="173" y="38"/>
                    <a:pt x="173" y="8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25" name="Freeform 174">
              <a:extLst>
                <a:ext uri="{FF2B5EF4-FFF2-40B4-BE49-F238E27FC236}">
                  <a16:creationId xmlns:a16="http://schemas.microsoft.com/office/drawing/2014/main" id="{EB66774C-94DD-B34F-96C8-64404E0E52E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426970" y="1225039"/>
              <a:ext cx="49406" cy="49402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2"/>
                    <a:pt x="81" y="104"/>
                    <a:pt x="52" y="104"/>
                  </a:cubicBezTo>
                  <a:cubicBezTo>
                    <a:pt x="24" y="104"/>
                    <a:pt x="0" y="82"/>
                    <a:pt x="0" y="52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1" y="0"/>
                    <a:pt x="105" y="24"/>
                    <a:pt x="105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26" name="Freeform 175">
              <a:extLst>
                <a:ext uri="{FF2B5EF4-FFF2-40B4-BE49-F238E27FC236}">
                  <a16:creationId xmlns:a16="http://schemas.microsoft.com/office/drawing/2014/main" id="{712FCBC1-5B67-B04C-B27A-F33FC4A8C00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758398" y="1417837"/>
              <a:ext cx="49406" cy="49402"/>
            </a:xfrm>
            <a:custGeom>
              <a:avLst/>
              <a:gdLst>
                <a:gd name="T0" fmla="*/ 45655 w 107"/>
                <a:gd name="T1" fmla="*/ 22397 h 107"/>
                <a:gd name="T2" fmla="*/ 45655 w 107"/>
                <a:gd name="T3" fmla="*/ 22397 h 107"/>
                <a:gd name="T4" fmla="*/ 22828 w 107"/>
                <a:gd name="T5" fmla="*/ 45655 h 107"/>
                <a:gd name="T6" fmla="*/ 22828 w 107"/>
                <a:gd name="T7" fmla="*/ 45655 h 107"/>
                <a:gd name="T8" fmla="*/ 0 w 107"/>
                <a:gd name="T9" fmla="*/ 22397 h 107"/>
                <a:gd name="T10" fmla="*/ 0 w 107"/>
                <a:gd name="T11" fmla="*/ 22397 h 107"/>
                <a:gd name="T12" fmla="*/ 22828 w 107"/>
                <a:gd name="T13" fmla="*/ 0 h 107"/>
                <a:gd name="T14" fmla="*/ 22828 w 107"/>
                <a:gd name="T15" fmla="*/ 0 h 107"/>
                <a:gd name="T16" fmla="*/ 45655 w 107"/>
                <a:gd name="T17" fmla="*/ 22397 h 10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7" h="107">
                  <a:moveTo>
                    <a:pt x="106" y="52"/>
                  </a:moveTo>
                  <a:lnTo>
                    <a:pt x="106" y="52"/>
                  </a:lnTo>
                  <a:cubicBezTo>
                    <a:pt x="106" y="82"/>
                    <a:pt x="82" y="106"/>
                    <a:pt x="53" y="106"/>
                  </a:cubicBezTo>
                  <a:cubicBezTo>
                    <a:pt x="24" y="106"/>
                    <a:pt x="0" y="8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27" name="Freeform 176">
              <a:extLst>
                <a:ext uri="{FF2B5EF4-FFF2-40B4-BE49-F238E27FC236}">
                  <a16:creationId xmlns:a16="http://schemas.microsoft.com/office/drawing/2014/main" id="{601E9BF8-84AE-FB4C-9F70-7CE6EF720B8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408905" y="1767770"/>
              <a:ext cx="49406" cy="49402"/>
            </a:xfrm>
            <a:custGeom>
              <a:avLst/>
              <a:gdLst>
                <a:gd name="T0" fmla="*/ 45651 w 106"/>
                <a:gd name="T1" fmla="*/ 23258 h 107"/>
                <a:gd name="T2" fmla="*/ 45651 w 106"/>
                <a:gd name="T3" fmla="*/ 23258 h 107"/>
                <a:gd name="T4" fmla="*/ 22608 w 106"/>
                <a:gd name="T5" fmla="*/ 45655 h 107"/>
                <a:gd name="T6" fmla="*/ 22608 w 106"/>
                <a:gd name="T7" fmla="*/ 45655 h 107"/>
                <a:gd name="T8" fmla="*/ 0 w 106"/>
                <a:gd name="T9" fmla="*/ 23258 h 107"/>
                <a:gd name="T10" fmla="*/ 0 w 106"/>
                <a:gd name="T11" fmla="*/ 23258 h 107"/>
                <a:gd name="T12" fmla="*/ 22608 w 106"/>
                <a:gd name="T13" fmla="*/ 0 h 107"/>
                <a:gd name="T14" fmla="*/ 22608 w 106"/>
                <a:gd name="T15" fmla="*/ 0 h 107"/>
                <a:gd name="T16" fmla="*/ 45651 w 106"/>
                <a:gd name="T17" fmla="*/ 23258 h 10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7">
                  <a:moveTo>
                    <a:pt x="105" y="54"/>
                  </a:moveTo>
                  <a:lnTo>
                    <a:pt x="105" y="54"/>
                  </a:lnTo>
                  <a:cubicBezTo>
                    <a:pt x="105" y="82"/>
                    <a:pt x="81" y="106"/>
                    <a:pt x="52" y="106"/>
                  </a:cubicBezTo>
                  <a:cubicBezTo>
                    <a:pt x="23" y="106"/>
                    <a:pt x="0" y="82"/>
                    <a:pt x="0" y="54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5" y="23"/>
                    <a:pt x="105" y="54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28" name="Freeform 177">
              <a:extLst>
                <a:ext uri="{FF2B5EF4-FFF2-40B4-BE49-F238E27FC236}">
                  <a16:creationId xmlns:a16="http://schemas.microsoft.com/office/drawing/2014/main" id="{2030BA92-698A-314E-9F81-2BB9936D20C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408905" y="759832"/>
              <a:ext cx="49406" cy="49402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1" y="104"/>
                    <a:pt x="52" y="104"/>
                  </a:cubicBezTo>
                  <a:cubicBezTo>
                    <a:pt x="23" y="104"/>
                    <a:pt x="0" y="81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5" y="23"/>
                    <a:pt x="105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29" name="Freeform 178">
              <a:extLst>
                <a:ext uri="{FF2B5EF4-FFF2-40B4-BE49-F238E27FC236}">
                  <a16:creationId xmlns:a16="http://schemas.microsoft.com/office/drawing/2014/main" id="{93CBCE48-BAD7-DE40-BBB4-B825A8A821F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840278" y="784533"/>
              <a:ext cx="49406" cy="49402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2"/>
                    <a:pt x="81" y="105"/>
                    <a:pt x="52" y="105"/>
                  </a:cubicBezTo>
                  <a:cubicBezTo>
                    <a:pt x="23" y="105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81" y="0"/>
                    <a:pt x="104" y="24"/>
                    <a:pt x="104" y="53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30" name="Freeform 179">
              <a:extLst>
                <a:ext uri="{FF2B5EF4-FFF2-40B4-BE49-F238E27FC236}">
                  <a16:creationId xmlns:a16="http://schemas.microsoft.com/office/drawing/2014/main" id="{50AB9ECC-9DF7-1141-934A-8F021FE44A2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616358" y="360497"/>
              <a:ext cx="49406" cy="49402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1"/>
                    <a:pt x="82" y="104"/>
                    <a:pt x="52" y="104"/>
                  </a:cubicBezTo>
                  <a:cubicBezTo>
                    <a:pt x="24" y="104"/>
                    <a:pt x="0" y="81"/>
                    <a:pt x="0" y="52"/>
                  </a:cubicBezTo>
                  <a:cubicBezTo>
                    <a:pt x="0" y="23"/>
                    <a:pt x="24" y="0"/>
                    <a:pt x="52" y="0"/>
                  </a:cubicBezTo>
                  <a:cubicBezTo>
                    <a:pt x="82" y="0"/>
                    <a:pt x="104" y="23"/>
                    <a:pt x="104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31" name="Freeform 180">
              <a:extLst>
                <a:ext uri="{FF2B5EF4-FFF2-40B4-BE49-F238E27FC236}">
                  <a16:creationId xmlns:a16="http://schemas.microsoft.com/office/drawing/2014/main" id="{F081ED0F-FB69-1744-86B1-F4D8D11841B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266865" y="-207631"/>
              <a:ext cx="49406" cy="49402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0"/>
                    <a:pt x="81" y="104"/>
                    <a:pt x="52" y="104"/>
                  </a:cubicBezTo>
                  <a:cubicBezTo>
                    <a:pt x="24" y="104"/>
                    <a:pt x="0" y="80"/>
                    <a:pt x="0" y="52"/>
                  </a:cubicBezTo>
                  <a:cubicBezTo>
                    <a:pt x="0" y="22"/>
                    <a:pt x="24" y="0"/>
                    <a:pt x="52" y="0"/>
                  </a:cubicBezTo>
                  <a:cubicBezTo>
                    <a:pt x="81" y="0"/>
                    <a:pt x="104" y="22"/>
                    <a:pt x="104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32" name="Freeform 181">
              <a:extLst>
                <a:ext uri="{FF2B5EF4-FFF2-40B4-BE49-F238E27FC236}">
                  <a16:creationId xmlns:a16="http://schemas.microsoft.com/office/drawing/2014/main" id="{476041B8-7059-684F-9DFE-77963239DD6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408905" y="-207631"/>
              <a:ext cx="49406" cy="49402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1" y="104"/>
                    <a:pt x="52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2"/>
                    <a:pt x="23" y="0"/>
                    <a:pt x="52" y="0"/>
                  </a:cubicBezTo>
                  <a:cubicBezTo>
                    <a:pt x="81" y="0"/>
                    <a:pt x="105" y="22"/>
                    <a:pt x="105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33" name="Freeform 182">
              <a:extLst>
                <a:ext uri="{FF2B5EF4-FFF2-40B4-BE49-F238E27FC236}">
                  <a16:creationId xmlns:a16="http://schemas.microsoft.com/office/drawing/2014/main" id="{C27BB55B-770E-E24B-84CA-E48E83AD039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683825" y="1749006"/>
              <a:ext cx="662859" cy="279947"/>
            </a:xfrm>
            <a:custGeom>
              <a:avLst/>
              <a:gdLst>
                <a:gd name="T0" fmla="*/ 487598 w 1419"/>
                <a:gd name="T1" fmla="*/ 260719 h 601"/>
                <a:gd name="T2" fmla="*/ 130288 w 1419"/>
                <a:gd name="T3" fmla="*/ 260719 h 601"/>
                <a:gd name="T4" fmla="*/ 130288 w 1419"/>
                <a:gd name="T5" fmla="*/ 260719 h 601"/>
                <a:gd name="T6" fmla="*/ 0 w 1419"/>
                <a:gd name="T7" fmla="*/ 130794 h 601"/>
                <a:gd name="T8" fmla="*/ 0 w 1419"/>
                <a:gd name="T9" fmla="*/ 130794 h 601"/>
                <a:gd name="T10" fmla="*/ 130288 w 1419"/>
                <a:gd name="T11" fmla="*/ 0 h 601"/>
                <a:gd name="T12" fmla="*/ 487598 w 1419"/>
                <a:gd name="T13" fmla="*/ 0 h 601"/>
                <a:gd name="T14" fmla="*/ 487598 w 1419"/>
                <a:gd name="T15" fmla="*/ 0 h 601"/>
                <a:gd name="T16" fmla="*/ 617885 w 1419"/>
                <a:gd name="T17" fmla="*/ 130794 h 601"/>
                <a:gd name="T18" fmla="*/ 617885 w 1419"/>
                <a:gd name="T19" fmla="*/ 130794 h 601"/>
                <a:gd name="T20" fmla="*/ 487598 w 1419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419" h="601">
                  <a:moveTo>
                    <a:pt x="1119" y="600"/>
                  </a:moveTo>
                  <a:lnTo>
                    <a:pt x="299" y="600"/>
                  </a:lnTo>
                  <a:cubicBezTo>
                    <a:pt x="133" y="600"/>
                    <a:pt x="0" y="466"/>
                    <a:pt x="0" y="301"/>
                  </a:cubicBezTo>
                  <a:cubicBezTo>
                    <a:pt x="0" y="135"/>
                    <a:pt x="133" y="0"/>
                    <a:pt x="299" y="0"/>
                  </a:cubicBezTo>
                  <a:lnTo>
                    <a:pt x="1119" y="0"/>
                  </a:lnTo>
                  <a:cubicBezTo>
                    <a:pt x="1284" y="0"/>
                    <a:pt x="1418" y="135"/>
                    <a:pt x="1418" y="301"/>
                  </a:cubicBezTo>
                  <a:cubicBezTo>
                    <a:pt x="1418" y="466"/>
                    <a:pt x="1284" y="600"/>
                    <a:pt x="1119" y="600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34" name="Freeform 183">
              <a:extLst>
                <a:ext uri="{FF2B5EF4-FFF2-40B4-BE49-F238E27FC236}">
                  <a16:creationId xmlns:a16="http://schemas.microsoft.com/office/drawing/2014/main" id="{680D434E-DD59-AA4A-9F31-68501032168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371850" y="936858"/>
              <a:ext cx="662859" cy="279947"/>
            </a:xfrm>
            <a:custGeom>
              <a:avLst/>
              <a:gdLst>
                <a:gd name="T0" fmla="*/ 487690 w 1420"/>
                <a:gd name="T1" fmla="*/ 260719 h 600"/>
                <a:gd name="T2" fmla="*/ 130631 w 1420"/>
                <a:gd name="T3" fmla="*/ 260719 h 600"/>
                <a:gd name="T4" fmla="*/ 130631 w 1420"/>
                <a:gd name="T5" fmla="*/ 260719 h 600"/>
                <a:gd name="T6" fmla="*/ 0 w 1420"/>
                <a:gd name="T7" fmla="*/ 130142 h 600"/>
                <a:gd name="T8" fmla="*/ 0 w 1420"/>
                <a:gd name="T9" fmla="*/ 130142 h 600"/>
                <a:gd name="T10" fmla="*/ 130631 w 1420"/>
                <a:gd name="T11" fmla="*/ 0 h 600"/>
                <a:gd name="T12" fmla="*/ 487690 w 1420"/>
                <a:gd name="T13" fmla="*/ 0 h 600"/>
                <a:gd name="T14" fmla="*/ 487690 w 1420"/>
                <a:gd name="T15" fmla="*/ 0 h 600"/>
                <a:gd name="T16" fmla="*/ 617886 w 1420"/>
                <a:gd name="T17" fmla="*/ 130142 h 600"/>
                <a:gd name="T18" fmla="*/ 617886 w 1420"/>
                <a:gd name="T19" fmla="*/ 130142 h 600"/>
                <a:gd name="T20" fmla="*/ 487690 w 1420"/>
                <a:gd name="T21" fmla="*/ 260719 h 60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420" h="600">
                  <a:moveTo>
                    <a:pt x="1120" y="599"/>
                  </a:moveTo>
                  <a:lnTo>
                    <a:pt x="300" y="599"/>
                  </a:lnTo>
                  <a:cubicBezTo>
                    <a:pt x="134" y="599"/>
                    <a:pt x="0" y="465"/>
                    <a:pt x="0" y="299"/>
                  </a:cubicBezTo>
                  <a:cubicBezTo>
                    <a:pt x="0" y="133"/>
                    <a:pt x="134" y="0"/>
                    <a:pt x="300" y="0"/>
                  </a:cubicBezTo>
                  <a:lnTo>
                    <a:pt x="1120" y="0"/>
                  </a:lnTo>
                  <a:cubicBezTo>
                    <a:pt x="1285" y="0"/>
                    <a:pt x="1419" y="133"/>
                    <a:pt x="1419" y="299"/>
                  </a:cubicBezTo>
                  <a:cubicBezTo>
                    <a:pt x="1419" y="465"/>
                    <a:pt x="1285" y="599"/>
                    <a:pt x="1120" y="599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dirty="0"/>
            </a:p>
          </p:txBody>
        </p:sp>
        <p:sp>
          <p:nvSpPr>
            <p:cNvPr id="235" name="Freeform 184">
              <a:extLst>
                <a:ext uri="{FF2B5EF4-FFF2-40B4-BE49-F238E27FC236}">
                  <a16:creationId xmlns:a16="http://schemas.microsoft.com/office/drawing/2014/main" id="{CDEFA0AD-E787-1548-B620-D20B56E7B9C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159156" y="-57367"/>
              <a:ext cx="815192" cy="557836"/>
            </a:xfrm>
            <a:custGeom>
              <a:avLst/>
              <a:gdLst>
                <a:gd name="T0" fmla="*/ 628967 w 1747"/>
                <a:gd name="T1" fmla="*/ 259759 h 1196"/>
                <a:gd name="T2" fmla="*/ 507962 w 1747"/>
                <a:gd name="T3" fmla="*/ 259759 h 1196"/>
                <a:gd name="T4" fmla="*/ 507962 w 1747"/>
                <a:gd name="T5" fmla="*/ 259759 h 1196"/>
                <a:gd name="T6" fmla="*/ 617650 w 1747"/>
                <a:gd name="T7" fmla="*/ 130532 h 1196"/>
                <a:gd name="T8" fmla="*/ 617650 w 1747"/>
                <a:gd name="T9" fmla="*/ 130532 h 1196"/>
                <a:gd name="T10" fmla="*/ 487504 w 1747"/>
                <a:gd name="T11" fmla="*/ 0 h 1196"/>
                <a:gd name="T12" fmla="*/ 130581 w 1747"/>
                <a:gd name="T13" fmla="*/ 0 h 1196"/>
                <a:gd name="T14" fmla="*/ 130581 w 1747"/>
                <a:gd name="T15" fmla="*/ 0 h 1196"/>
                <a:gd name="T16" fmla="*/ 0 w 1747"/>
                <a:gd name="T17" fmla="*/ 130532 h 1196"/>
                <a:gd name="T18" fmla="*/ 0 w 1747"/>
                <a:gd name="T19" fmla="*/ 130532 h 1196"/>
                <a:gd name="T20" fmla="*/ 130581 w 1747"/>
                <a:gd name="T21" fmla="*/ 261064 h 1196"/>
                <a:gd name="T22" fmla="*/ 252457 w 1747"/>
                <a:gd name="T23" fmla="*/ 261064 h 1196"/>
                <a:gd name="T24" fmla="*/ 252457 w 1747"/>
                <a:gd name="T25" fmla="*/ 261064 h 1196"/>
                <a:gd name="T26" fmla="*/ 142334 w 1747"/>
                <a:gd name="T27" fmla="*/ 389856 h 1196"/>
                <a:gd name="T28" fmla="*/ 142334 w 1747"/>
                <a:gd name="T29" fmla="*/ 389856 h 1196"/>
                <a:gd name="T30" fmla="*/ 272480 w 1747"/>
                <a:gd name="T31" fmla="*/ 519953 h 1196"/>
                <a:gd name="T32" fmla="*/ 628967 w 1747"/>
                <a:gd name="T33" fmla="*/ 519953 h 1196"/>
                <a:gd name="T34" fmla="*/ 628967 w 1747"/>
                <a:gd name="T35" fmla="*/ 519953 h 1196"/>
                <a:gd name="T36" fmla="*/ 759984 w 1747"/>
                <a:gd name="T37" fmla="*/ 389856 h 1196"/>
                <a:gd name="T38" fmla="*/ 759984 w 1747"/>
                <a:gd name="T39" fmla="*/ 389856 h 1196"/>
                <a:gd name="T40" fmla="*/ 628967 w 1747"/>
                <a:gd name="T41" fmla="*/ 259759 h 119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1747" h="1196">
                  <a:moveTo>
                    <a:pt x="1445" y="597"/>
                  </a:moveTo>
                  <a:lnTo>
                    <a:pt x="1167" y="597"/>
                  </a:lnTo>
                  <a:cubicBezTo>
                    <a:pt x="1310" y="573"/>
                    <a:pt x="1419" y="450"/>
                    <a:pt x="1419" y="300"/>
                  </a:cubicBezTo>
                  <a:cubicBezTo>
                    <a:pt x="1419" y="134"/>
                    <a:pt x="1285" y="0"/>
                    <a:pt x="1120" y="0"/>
                  </a:cubicBezTo>
                  <a:lnTo>
                    <a:pt x="300" y="0"/>
                  </a:lnTo>
                  <a:cubicBezTo>
                    <a:pt x="134" y="0"/>
                    <a:pt x="0" y="134"/>
                    <a:pt x="0" y="300"/>
                  </a:cubicBezTo>
                  <a:cubicBezTo>
                    <a:pt x="0" y="466"/>
                    <a:pt x="134" y="600"/>
                    <a:pt x="300" y="600"/>
                  </a:cubicBezTo>
                  <a:lnTo>
                    <a:pt x="580" y="600"/>
                  </a:lnTo>
                  <a:cubicBezTo>
                    <a:pt x="436" y="623"/>
                    <a:pt x="327" y="746"/>
                    <a:pt x="327" y="896"/>
                  </a:cubicBezTo>
                  <a:cubicBezTo>
                    <a:pt x="327" y="1062"/>
                    <a:pt x="460" y="1195"/>
                    <a:pt x="626" y="1195"/>
                  </a:cubicBezTo>
                  <a:lnTo>
                    <a:pt x="1445" y="1195"/>
                  </a:lnTo>
                  <a:cubicBezTo>
                    <a:pt x="1611" y="1195"/>
                    <a:pt x="1746" y="1062"/>
                    <a:pt x="1746" y="896"/>
                  </a:cubicBezTo>
                  <a:cubicBezTo>
                    <a:pt x="1746" y="731"/>
                    <a:pt x="1611" y="597"/>
                    <a:pt x="1445" y="59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</p:grpSp>
      <p:pic>
        <p:nvPicPr>
          <p:cNvPr id="140" name="그림 139">
            <a:extLst>
              <a:ext uri="{FF2B5EF4-FFF2-40B4-BE49-F238E27FC236}">
                <a16:creationId xmlns:a16="http://schemas.microsoft.com/office/drawing/2014/main" id="{39E5DB0C-EE92-BD48-86BD-B134585E689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330" b="31502"/>
          <a:stretch/>
        </p:blipFill>
        <p:spPr>
          <a:xfrm>
            <a:off x="4387516" y="1140666"/>
            <a:ext cx="3603579" cy="5517170"/>
          </a:xfrm>
          <a:prstGeom prst="rect">
            <a:avLst/>
          </a:prstGeom>
        </p:spPr>
      </p:pic>
      <p:cxnSp>
        <p:nvCxnSpPr>
          <p:cNvPr id="141" name="직선 화살표 연결선 140">
            <a:extLst>
              <a:ext uri="{FF2B5EF4-FFF2-40B4-BE49-F238E27FC236}">
                <a16:creationId xmlns:a16="http://schemas.microsoft.com/office/drawing/2014/main" id="{D820EB25-F543-6843-89D8-8C3B81F80093}"/>
              </a:ext>
            </a:extLst>
          </p:cNvPr>
          <p:cNvCxnSpPr/>
          <p:nvPr/>
        </p:nvCxnSpPr>
        <p:spPr>
          <a:xfrm flipH="1">
            <a:off x="6685636" y="3769505"/>
            <a:ext cx="1952367" cy="75376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2" name="직사각형 141">
            <a:extLst>
              <a:ext uri="{FF2B5EF4-FFF2-40B4-BE49-F238E27FC236}">
                <a16:creationId xmlns:a16="http://schemas.microsoft.com/office/drawing/2014/main" id="{70A91F86-71DE-1148-BF24-9151DEA12EDC}"/>
              </a:ext>
            </a:extLst>
          </p:cNvPr>
          <p:cNvSpPr/>
          <p:nvPr/>
        </p:nvSpPr>
        <p:spPr>
          <a:xfrm>
            <a:off x="8718321" y="3689186"/>
            <a:ext cx="2137719" cy="914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b="1" dirty="0">
                <a:solidFill>
                  <a:schemeClr val="tx1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생명주기가 동일하지 않음</a:t>
            </a:r>
          </a:p>
        </p:txBody>
      </p:sp>
      <p:sp>
        <p:nvSpPr>
          <p:cNvPr id="143" name="직사각형 142">
            <a:extLst>
              <a:ext uri="{FF2B5EF4-FFF2-40B4-BE49-F238E27FC236}">
                <a16:creationId xmlns:a16="http://schemas.microsoft.com/office/drawing/2014/main" id="{F9D4E0F3-37D8-4B4E-91EF-46433F414E49}"/>
              </a:ext>
            </a:extLst>
          </p:cNvPr>
          <p:cNvSpPr/>
          <p:nvPr/>
        </p:nvSpPr>
        <p:spPr>
          <a:xfrm>
            <a:off x="8718321" y="2855105"/>
            <a:ext cx="2137719" cy="914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b="1" dirty="0">
                <a:solidFill>
                  <a:schemeClr val="tx1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모임</a:t>
            </a:r>
            <a:r>
              <a:rPr lang="en-US" altLang="ko-KR" b="1" dirty="0">
                <a:solidFill>
                  <a:schemeClr val="tx1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-</a:t>
            </a:r>
            <a:r>
              <a:rPr lang="ko-KR" altLang="en-US" b="1" dirty="0">
                <a:solidFill>
                  <a:schemeClr val="tx1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구성원은</a:t>
            </a:r>
            <a:endParaRPr lang="en-US" altLang="ko-KR" b="1" dirty="0">
              <a:solidFill>
                <a:schemeClr val="tx1"/>
              </a:solidFill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  <a:p>
            <a:pPr algn="ctr"/>
            <a:r>
              <a:rPr lang="en-US" altLang="ko-KR" b="1" dirty="0">
                <a:solidFill>
                  <a:schemeClr val="tx1"/>
                </a:solidFill>
                <a:latin typeface="Consolas" panose="020B0609020204030204" pitchFamily="49" charset="0"/>
                <a:ea typeface="NanumSquareRound" panose="020B0600000101010101" pitchFamily="34" charset="-127"/>
                <a:cs typeface="Consolas" panose="020B0609020204030204" pitchFamily="49" charset="0"/>
              </a:rPr>
              <a:t>whole-part </a:t>
            </a:r>
            <a:r>
              <a:rPr lang="ko-KR" altLang="en-US" b="1" dirty="0">
                <a:solidFill>
                  <a:schemeClr val="tx1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관계</a:t>
            </a:r>
          </a:p>
        </p:txBody>
      </p:sp>
      <p:cxnSp>
        <p:nvCxnSpPr>
          <p:cNvPr id="144" name="직선 화살표 연결선 143">
            <a:extLst>
              <a:ext uri="{FF2B5EF4-FFF2-40B4-BE49-F238E27FC236}">
                <a16:creationId xmlns:a16="http://schemas.microsoft.com/office/drawing/2014/main" id="{8484F4C0-90EA-164A-B1C2-822047A685D2}"/>
              </a:ext>
            </a:extLst>
          </p:cNvPr>
          <p:cNvCxnSpPr/>
          <p:nvPr/>
        </p:nvCxnSpPr>
        <p:spPr>
          <a:xfrm flipV="1">
            <a:off x="3170138" y="2286694"/>
            <a:ext cx="1217378" cy="56841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직사각형 144">
            <a:extLst>
              <a:ext uri="{FF2B5EF4-FFF2-40B4-BE49-F238E27FC236}">
                <a16:creationId xmlns:a16="http://schemas.microsoft.com/office/drawing/2014/main" id="{AC92A0A1-D17D-6B44-8B67-4D3C224C6908}"/>
              </a:ext>
            </a:extLst>
          </p:cNvPr>
          <p:cNvSpPr/>
          <p:nvPr/>
        </p:nvSpPr>
        <p:spPr>
          <a:xfrm>
            <a:off x="1247778" y="2774786"/>
            <a:ext cx="2137719" cy="914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b="1" dirty="0">
                <a:solidFill>
                  <a:schemeClr val="tx1"/>
                </a:solidFill>
                <a:latin typeface="Consolas" panose="020B0609020204030204" pitchFamily="49" charset="0"/>
                <a:ea typeface="NanumSquareRound" panose="020B0600000101010101" pitchFamily="34" charset="-127"/>
                <a:cs typeface="Consolas" panose="020B0609020204030204" pitchFamily="49" charset="0"/>
              </a:rPr>
              <a:t>Member</a:t>
            </a:r>
            <a:r>
              <a:rPr lang="en-US" altLang="ko-KR" b="1" dirty="0">
                <a:solidFill>
                  <a:schemeClr val="tx1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 </a:t>
            </a:r>
            <a:r>
              <a:rPr lang="ko-KR" altLang="en-US" b="1" dirty="0">
                <a:solidFill>
                  <a:schemeClr val="tx1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중</a:t>
            </a:r>
            <a:endParaRPr lang="en-US" altLang="ko-KR" b="1" dirty="0">
              <a:solidFill>
                <a:schemeClr val="tx1"/>
              </a:solidFill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  <a:p>
            <a:pPr algn="ctr"/>
            <a:r>
              <a:rPr lang="en-US" altLang="ko-KR" b="1" dirty="0">
                <a:solidFill>
                  <a:schemeClr val="tx1"/>
                </a:solidFill>
                <a:latin typeface="Consolas" panose="020B0609020204030204" pitchFamily="49" charset="0"/>
                <a:ea typeface="NanumSquareRound" panose="020B0600000101010101" pitchFamily="34" charset="-127"/>
                <a:cs typeface="Consolas" panose="020B0609020204030204" pitchFamily="49" charset="0"/>
              </a:rPr>
              <a:t>Leader</a:t>
            </a:r>
            <a:r>
              <a:rPr lang="ko-KR" altLang="en-US" b="1" dirty="0">
                <a:solidFill>
                  <a:schemeClr val="tx1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가 존재</a:t>
            </a:r>
            <a:endParaRPr lang="en-US" altLang="ko-KR" b="1" dirty="0">
              <a:solidFill>
                <a:schemeClr val="tx1"/>
              </a:solidFill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0010319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TextBox 491">
            <a:extLst>
              <a:ext uri="{FF2B5EF4-FFF2-40B4-BE49-F238E27FC236}">
                <a16:creationId xmlns:a16="http://schemas.microsoft.com/office/drawing/2014/main" id="{3EDAFE4C-1913-9248-B8FA-89F890674B5F}"/>
              </a:ext>
            </a:extLst>
          </p:cNvPr>
          <p:cNvSpPr txBox="1"/>
          <p:nvPr/>
        </p:nvSpPr>
        <p:spPr>
          <a:xfrm>
            <a:off x="1259174" y="200164"/>
            <a:ext cx="926392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tx2"/>
                </a:solidFill>
                <a:latin typeface="Consolas" panose="020B0609020204030204" pitchFamily="49" charset="0"/>
                <a:ea typeface="Noto Sans SemiBold" panose="020B0502040504020204" pitchFamily="34" charset="0"/>
                <a:cs typeface="Consolas" panose="020B0609020204030204" pitchFamily="49" charset="0"/>
              </a:rPr>
              <a:t>2. Key Class Design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86D5ABB1-97F0-C445-8748-C2ED46D3F38F}"/>
              </a:ext>
            </a:extLst>
          </p:cNvPr>
          <p:cNvGrpSpPr/>
          <p:nvPr/>
        </p:nvGrpSpPr>
        <p:grpSpPr>
          <a:xfrm>
            <a:off x="-1729188" y="-328896"/>
            <a:ext cx="2788982" cy="7355226"/>
            <a:chOff x="-1729188" y="-328896"/>
            <a:chExt cx="2788982" cy="7355226"/>
          </a:xfrm>
        </p:grpSpPr>
        <p:grpSp>
          <p:nvGrpSpPr>
            <p:cNvPr id="146" name="Group 7">
              <a:extLst>
                <a:ext uri="{FF2B5EF4-FFF2-40B4-BE49-F238E27FC236}">
                  <a16:creationId xmlns:a16="http://schemas.microsoft.com/office/drawing/2014/main" id="{152ED091-AD86-6243-B793-D7C3785F9F7D}"/>
                </a:ext>
              </a:extLst>
            </p:cNvPr>
            <p:cNvGrpSpPr>
              <a:grpSpLocks/>
            </p:cNvGrpSpPr>
            <p:nvPr/>
          </p:nvGrpSpPr>
          <p:grpSpPr bwMode="auto">
            <a:xfrm rot="10800000">
              <a:off x="-1556720" y="4698911"/>
              <a:ext cx="2616514" cy="2327419"/>
              <a:chOff x="5251891" y="-511351"/>
              <a:chExt cx="2304295" cy="2048905"/>
            </a:xfrm>
          </p:grpSpPr>
          <p:sp>
            <p:nvSpPr>
              <p:cNvPr id="199" name="Freeform 25">
                <a:extLst>
                  <a:ext uri="{FF2B5EF4-FFF2-40B4-BE49-F238E27FC236}">
                    <a16:creationId xmlns:a16="http://schemas.microsoft.com/office/drawing/2014/main" id="{51CFD679-6636-D44B-B485-04780EF638F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51891" y="-511351"/>
                <a:ext cx="1847282" cy="1962496"/>
              </a:xfrm>
              <a:custGeom>
                <a:avLst/>
                <a:gdLst>
                  <a:gd name="T0" fmla="*/ 1159991 w 4244"/>
                  <a:gd name="T1" fmla="*/ 594933 h 4506"/>
                  <a:gd name="T2" fmla="*/ 1048998 w 4244"/>
                  <a:gd name="T3" fmla="*/ 483873 h 4506"/>
                  <a:gd name="T4" fmla="*/ 1048998 w 4244"/>
                  <a:gd name="T5" fmla="*/ 483873 h 4506"/>
                  <a:gd name="T6" fmla="*/ 1290572 w 4244"/>
                  <a:gd name="T7" fmla="*/ 372378 h 4506"/>
                  <a:gd name="T8" fmla="*/ 1477302 w 4244"/>
                  <a:gd name="T9" fmla="*/ 185971 h 4506"/>
                  <a:gd name="T10" fmla="*/ 1290572 w 4244"/>
                  <a:gd name="T11" fmla="*/ 0 h 4506"/>
                  <a:gd name="T12" fmla="*/ 419164 w 4244"/>
                  <a:gd name="T13" fmla="*/ 0 h 4506"/>
                  <a:gd name="T14" fmla="*/ 233304 w 4244"/>
                  <a:gd name="T15" fmla="*/ 185971 h 4506"/>
                  <a:gd name="T16" fmla="*/ 640716 w 4244"/>
                  <a:gd name="T17" fmla="*/ 372378 h 4506"/>
                  <a:gd name="T18" fmla="*/ 751709 w 4244"/>
                  <a:gd name="T19" fmla="*/ 483873 h 4506"/>
                  <a:gd name="T20" fmla="*/ 751709 w 4244"/>
                  <a:gd name="T21" fmla="*/ 483873 h 4506"/>
                  <a:gd name="T22" fmla="*/ 335157 w 4244"/>
                  <a:gd name="T23" fmla="*/ 594933 h 4506"/>
                  <a:gd name="T24" fmla="*/ 183683 w 4244"/>
                  <a:gd name="T25" fmla="*/ 746062 h 4506"/>
                  <a:gd name="T26" fmla="*/ 335157 w 4244"/>
                  <a:gd name="T27" fmla="*/ 897626 h 4506"/>
                  <a:gd name="T28" fmla="*/ 432222 w 4244"/>
                  <a:gd name="T29" fmla="*/ 897626 h 4506"/>
                  <a:gd name="T30" fmla="*/ 543216 w 4244"/>
                  <a:gd name="T31" fmla="*/ 1008686 h 4506"/>
                  <a:gd name="T32" fmla="*/ 151038 w 4244"/>
                  <a:gd name="T33" fmla="*/ 1119746 h 4506"/>
                  <a:gd name="T34" fmla="*/ 0 w 4244"/>
                  <a:gd name="T35" fmla="*/ 1270875 h 4506"/>
                  <a:gd name="T36" fmla="*/ 151038 w 4244"/>
                  <a:gd name="T37" fmla="*/ 1422875 h 4506"/>
                  <a:gd name="T38" fmla="*/ 688160 w 4244"/>
                  <a:gd name="T39" fmla="*/ 1422875 h 4506"/>
                  <a:gd name="T40" fmla="*/ 805683 w 4244"/>
                  <a:gd name="T41" fmla="*/ 1540903 h 4506"/>
                  <a:gd name="T42" fmla="*/ 673796 w 4244"/>
                  <a:gd name="T43" fmla="*/ 1658496 h 4506"/>
                  <a:gd name="T44" fmla="*/ 522323 w 4244"/>
                  <a:gd name="T45" fmla="*/ 1810061 h 4506"/>
                  <a:gd name="T46" fmla="*/ 673796 w 4244"/>
                  <a:gd name="T47" fmla="*/ 1962060 h 4506"/>
                  <a:gd name="T48" fmla="*/ 1511689 w 4244"/>
                  <a:gd name="T49" fmla="*/ 1962060 h 4506"/>
                  <a:gd name="T50" fmla="*/ 1663162 w 4244"/>
                  <a:gd name="T51" fmla="*/ 1810061 h 4506"/>
                  <a:gd name="T52" fmla="*/ 1418541 w 4244"/>
                  <a:gd name="T53" fmla="*/ 1658496 h 4506"/>
                  <a:gd name="T54" fmla="*/ 1300583 w 4244"/>
                  <a:gd name="T55" fmla="*/ 1540903 h 4506"/>
                  <a:gd name="T56" fmla="*/ 1418541 w 4244"/>
                  <a:gd name="T57" fmla="*/ 1422875 h 4506"/>
                  <a:gd name="T58" fmla="*/ 1511689 w 4244"/>
                  <a:gd name="T59" fmla="*/ 1422875 h 4506"/>
                  <a:gd name="T60" fmla="*/ 1663162 w 4244"/>
                  <a:gd name="T61" fmla="*/ 1270875 h 4506"/>
                  <a:gd name="T62" fmla="*/ 1527358 w 4244"/>
                  <a:gd name="T63" fmla="*/ 1119746 h 4506"/>
                  <a:gd name="T64" fmla="*/ 1416365 w 4244"/>
                  <a:gd name="T65" fmla="*/ 1008686 h 4506"/>
                  <a:gd name="T66" fmla="*/ 1527358 w 4244"/>
                  <a:gd name="T67" fmla="*/ 897626 h 4506"/>
                  <a:gd name="T68" fmla="*/ 1695372 w 4244"/>
                  <a:gd name="T69" fmla="*/ 897626 h 4506"/>
                  <a:gd name="T70" fmla="*/ 1846846 w 4244"/>
                  <a:gd name="T71" fmla="*/ 746062 h 450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0" t="0" r="r" b="b"/>
                <a:pathLst>
                  <a:path w="4244" h="4506">
                    <a:moveTo>
                      <a:pt x="3895" y="1366"/>
                    </a:moveTo>
                    <a:lnTo>
                      <a:pt x="2665" y="1366"/>
                    </a:lnTo>
                    <a:cubicBezTo>
                      <a:pt x="2524" y="1366"/>
                      <a:pt x="2410" y="1251"/>
                      <a:pt x="2410" y="1111"/>
                    </a:cubicBezTo>
                    <a:cubicBezTo>
                      <a:pt x="2410" y="970"/>
                      <a:pt x="2524" y="855"/>
                      <a:pt x="2665" y="855"/>
                    </a:cubicBezTo>
                    <a:lnTo>
                      <a:pt x="2965" y="855"/>
                    </a:lnTo>
                    <a:cubicBezTo>
                      <a:pt x="3202" y="855"/>
                      <a:pt x="3394" y="664"/>
                      <a:pt x="3394" y="427"/>
                    </a:cubicBezTo>
                    <a:cubicBezTo>
                      <a:pt x="3394" y="192"/>
                      <a:pt x="3202" y="0"/>
                      <a:pt x="2965" y="0"/>
                    </a:cubicBezTo>
                    <a:lnTo>
                      <a:pt x="963" y="0"/>
                    </a:lnTo>
                    <a:cubicBezTo>
                      <a:pt x="727" y="0"/>
                      <a:pt x="536" y="192"/>
                      <a:pt x="536" y="427"/>
                    </a:cubicBezTo>
                    <a:cubicBezTo>
                      <a:pt x="536" y="664"/>
                      <a:pt x="727" y="855"/>
                      <a:pt x="963" y="855"/>
                    </a:cubicBezTo>
                    <a:lnTo>
                      <a:pt x="1472" y="855"/>
                    </a:lnTo>
                    <a:cubicBezTo>
                      <a:pt x="1613" y="855"/>
                      <a:pt x="1727" y="970"/>
                      <a:pt x="1727" y="1111"/>
                    </a:cubicBezTo>
                    <a:cubicBezTo>
                      <a:pt x="1727" y="1251"/>
                      <a:pt x="1613" y="1366"/>
                      <a:pt x="1472" y="1366"/>
                    </a:cubicBezTo>
                    <a:lnTo>
                      <a:pt x="770" y="1366"/>
                    </a:lnTo>
                    <a:cubicBezTo>
                      <a:pt x="578" y="1366"/>
                      <a:pt x="422" y="1521"/>
                      <a:pt x="422" y="1713"/>
                    </a:cubicBezTo>
                    <a:cubicBezTo>
                      <a:pt x="422" y="1906"/>
                      <a:pt x="578" y="2061"/>
                      <a:pt x="770" y="2061"/>
                    </a:cubicBezTo>
                    <a:lnTo>
                      <a:pt x="993" y="2061"/>
                    </a:lnTo>
                    <a:cubicBezTo>
                      <a:pt x="1134" y="2061"/>
                      <a:pt x="1248" y="2175"/>
                      <a:pt x="1248" y="2316"/>
                    </a:cubicBezTo>
                    <a:cubicBezTo>
                      <a:pt x="1248" y="2456"/>
                      <a:pt x="1134" y="2571"/>
                      <a:pt x="993" y="2571"/>
                    </a:cubicBezTo>
                    <a:lnTo>
                      <a:pt x="347" y="2571"/>
                    </a:lnTo>
                    <a:cubicBezTo>
                      <a:pt x="155" y="2571"/>
                      <a:pt x="0" y="2726"/>
                      <a:pt x="0" y="2918"/>
                    </a:cubicBezTo>
                    <a:cubicBezTo>
                      <a:pt x="0" y="3110"/>
                      <a:pt x="155" y="3267"/>
                      <a:pt x="347" y="3267"/>
                    </a:cubicBezTo>
                    <a:lnTo>
                      <a:pt x="1581" y="3267"/>
                    </a:lnTo>
                    <a:cubicBezTo>
                      <a:pt x="1729" y="3267"/>
                      <a:pt x="1851" y="3388"/>
                      <a:pt x="1851" y="3538"/>
                    </a:cubicBezTo>
                    <a:cubicBezTo>
                      <a:pt x="1851" y="3687"/>
                      <a:pt x="1729" y="3808"/>
                      <a:pt x="1581" y="3808"/>
                    </a:cubicBezTo>
                    <a:lnTo>
                      <a:pt x="1548" y="3808"/>
                    </a:lnTo>
                    <a:cubicBezTo>
                      <a:pt x="1356" y="3808"/>
                      <a:pt x="1200" y="3963"/>
                      <a:pt x="1200" y="4156"/>
                    </a:cubicBezTo>
                    <a:cubicBezTo>
                      <a:pt x="1200" y="4348"/>
                      <a:pt x="1356" y="4505"/>
                      <a:pt x="1548" y="4505"/>
                    </a:cubicBezTo>
                    <a:lnTo>
                      <a:pt x="3473" y="4505"/>
                    </a:lnTo>
                    <a:cubicBezTo>
                      <a:pt x="3665" y="4505"/>
                      <a:pt x="3821" y="4348"/>
                      <a:pt x="3821" y="4156"/>
                    </a:cubicBezTo>
                    <a:cubicBezTo>
                      <a:pt x="3821" y="3963"/>
                      <a:pt x="3665" y="3808"/>
                      <a:pt x="3473" y="3808"/>
                    </a:cubicBezTo>
                    <a:lnTo>
                      <a:pt x="3259" y="3808"/>
                    </a:lnTo>
                    <a:cubicBezTo>
                      <a:pt x="3110" y="3808"/>
                      <a:pt x="2988" y="3687"/>
                      <a:pt x="2988" y="3538"/>
                    </a:cubicBezTo>
                    <a:cubicBezTo>
                      <a:pt x="2988" y="3388"/>
                      <a:pt x="3110" y="3267"/>
                      <a:pt x="3259" y="3267"/>
                    </a:cubicBezTo>
                    <a:lnTo>
                      <a:pt x="3473" y="3267"/>
                    </a:lnTo>
                    <a:cubicBezTo>
                      <a:pt x="3665" y="3267"/>
                      <a:pt x="3821" y="3110"/>
                      <a:pt x="3821" y="2918"/>
                    </a:cubicBezTo>
                    <a:cubicBezTo>
                      <a:pt x="3821" y="2726"/>
                      <a:pt x="3665" y="2571"/>
                      <a:pt x="3473" y="2571"/>
                    </a:cubicBezTo>
                    <a:lnTo>
                      <a:pt x="3509" y="2571"/>
                    </a:lnTo>
                    <a:cubicBezTo>
                      <a:pt x="3369" y="2571"/>
                      <a:pt x="3254" y="2456"/>
                      <a:pt x="3254" y="2316"/>
                    </a:cubicBezTo>
                    <a:cubicBezTo>
                      <a:pt x="3254" y="2175"/>
                      <a:pt x="3369" y="2061"/>
                      <a:pt x="3509" y="2061"/>
                    </a:cubicBezTo>
                    <a:lnTo>
                      <a:pt x="3895" y="2061"/>
                    </a:lnTo>
                    <a:cubicBezTo>
                      <a:pt x="4088" y="2061"/>
                      <a:pt x="4243" y="1906"/>
                      <a:pt x="4243" y="1713"/>
                    </a:cubicBezTo>
                    <a:cubicBezTo>
                      <a:pt x="4243" y="1521"/>
                      <a:pt x="4088" y="1366"/>
                      <a:pt x="3895" y="1366"/>
                    </a:cubicBezTo>
                  </a:path>
                </a:pathLst>
              </a:custGeom>
              <a:solidFill>
                <a:srgbClr val="8C449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00" name="Freeform 26">
                <a:extLst>
                  <a:ext uri="{FF2B5EF4-FFF2-40B4-BE49-F238E27FC236}">
                    <a16:creationId xmlns:a16="http://schemas.microsoft.com/office/drawing/2014/main" id="{227B317D-F942-AF46-B6B2-4861CB768B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64601" y="1147745"/>
                <a:ext cx="437817" cy="303400"/>
              </a:xfrm>
              <a:custGeom>
                <a:avLst/>
                <a:gdLst>
                  <a:gd name="T0" fmla="*/ 285646 w 1007"/>
                  <a:gd name="T1" fmla="*/ 0 h 698"/>
                  <a:gd name="T2" fmla="*/ 150866 w 1007"/>
                  <a:gd name="T3" fmla="*/ 0 h 698"/>
                  <a:gd name="T4" fmla="*/ 150866 w 1007"/>
                  <a:gd name="T5" fmla="*/ 0 h 698"/>
                  <a:gd name="T6" fmla="*/ 0 w 1007"/>
                  <a:gd name="T7" fmla="*/ 151265 h 698"/>
                  <a:gd name="T8" fmla="*/ 0 w 1007"/>
                  <a:gd name="T9" fmla="*/ 151265 h 698"/>
                  <a:gd name="T10" fmla="*/ 150866 w 1007"/>
                  <a:gd name="T11" fmla="*/ 302965 h 698"/>
                  <a:gd name="T12" fmla="*/ 285646 w 1007"/>
                  <a:gd name="T13" fmla="*/ 302965 h 698"/>
                  <a:gd name="T14" fmla="*/ 285646 w 1007"/>
                  <a:gd name="T15" fmla="*/ 302965 h 698"/>
                  <a:gd name="T16" fmla="*/ 437382 w 1007"/>
                  <a:gd name="T17" fmla="*/ 151265 h 698"/>
                  <a:gd name="T18" fmla="*/ 437382 w 1007"/>
                  <a:gd name="T19" fmla="*/ 151265 h 698"/>
                  <a:gd name="T20" fmla="*/ 285646 w 1007"/>
                  <a:gd name="T21" fmla="*/ 0 h 698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007" h="698">
                    <a:moveTo>
                      <a:pt x="657" y="0"/>
                    </a:moveTo>
                    <a:lnTo>
                      <a:pt x="347" y="0"/>
                    </a:lnTo>
                    <a:cubicBezTo>
                      <a:pt x="156" y="0"/>
                      <a:pt x="0" y="155"/>
                      <a:pt x="0" y="348"/>
                    </a:cubicBezTo>
                    <a:cubicBezTo>
                      <a:pt x="0" y="540"/>
                      <a:pt x="156" y="697"/>
                      <a:pt x="347" y="697"/>
                    </a:cubicBezTo>
                    <a:lnTo>
                      <a:pt x="657" y="697"/>
                    </a:lnTo>
                    <a:cubicBezTo>
                      <a:pt x="849" y="697"/>
                      <a:pt x="1006" y="540"/>
                      <a:pt x="1006" y="348"/>
                    </a:cubicBezTo>
                    <a:cubicBezTo>
                      <a:pt x="1006" y="155"/>
                      <a:pt x="849" y="0"/>
                      <a:pt x="657" y="0"/>
                    </a:cubicBezTo>
                  </a:path>
                </a:pathLst>
              </a:custGeom>
              <a:solidFill>
                <a:srgbClr val="8C449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01" name="Freeform 28">
                <a:extLst>
                  <a:ext uri="{FF2B5EF4-FFF2-40B4-BE49-F238E27FC236}">
                    <a16:creationId xmlns:a16="http://schemas.microsoft.com/office/drawing/2014/main" id="{667F5E52-B8DA-0D42-B968-89617F88E3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72861" y="410368"/>
                <a:ext cx="74890" cy="74889"/>
              </a:xfrm>
              <a:custGeom>
                <a:avLst/>
                <a:gdLst>
                  <a:gd name="T0" fmla="*/ 74460 w 174"/>
                  <a:gd name="T1" fmla="*/ 37445 h 174"/>
                  <a:gd name="T2" fmla="*/ 74460 w 174"/>
                  <a:gd name="T3" fmla="*/ 37445 h 174"/>
                  <a:gd name="T4" fmla="*/ 37015 w 174"/>
                  <a:gd name="T5" fmla="*/ 74459 h 174"/>
                  <a:gd name="T6" fmla="*/ 37015 w 174"/>
                  <a:gd name="T7" fmla="*/ 74459 h 174"/>
                  <a:gd name="T8" fmla="*/ 0 w 174"/>
                  <a:gd name="T9" fmla="*/ 37445 h 174"/>
                  <a:gd name="T10" fmla="*/ 0 w 174"/>
                  <a:gd name="T11" fmla="*/ 37445 h 174"/>
                  <a:gd name="T12" fmla="*/ 37015 w 174"/>
                  <a:gd name="T13" fmla="*/ 0 h 174"/>
                  <a:gd name="T14" fmla="*/ 37015 w 174"/>
                  <a:gd name="T15" fmla="*/ 0 h 174"/>
                  <a:gd name="T16" fmla="*/ 74460 w 174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4" y="173"/>
                      <a:pt x="86" y="173"/>
                    </a:cubicBezTo>
                    <a:cubicBezTo>
                      <a:pt x="39" y="173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6" y="0"/>
                    </a:cubicBezTo>
                    <a:cubicBezTo>
                      <a:pt x="134" y="0"/>
                      <a:pt x="173" y="39"/>
                      <a:pt x="173" y="87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02" name="Freeform 29">
                <a:extLst>
                  <a:ext uri="{FF2B5EF4-FFF2-40B4-BE49-F238E27FC236}">
                    <a16:creationId xmlns:a16="http://schemas.microsoft.com/office/drawing/2014/main" id="{EA809A07-1657-6844-A413-59F1C26DDC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15851" y="160736"/>
                <a:ext cx="74889" cy="74889"/>
              </a:xfrm>
              <a:custGeom>
                <a:avLst/>
                <a:gdLst>
                  <a:gd name="T0" fmla="*/ 74459 w 174"/>
                  <a:gd name="T1" fmla="*/ 37014 h 174"/>
                  <a:gd name="T2" fmla="*/ 74459 w 174"/>
                  <a:gd name="T3" fmla="*/ 37014 h 174"/>
                  <a:gd name="T4" fmla="*/ 37445 w 174"/>
                  <a:gd name="T5" fmla="*/ 74459 h 174"/>
                  <a:gd name="T6" fmla="*/ 37445 w 174"/>
                  <a:gd name="T7" fmla="*/ 74459 h 174"/>
                  <a:gd name="T8" fmla="*/ 0 w 174"/>
                  <a:gd name="T9" fmla="*/ 37014 h 174"/>
                  <a:gd name="T10" fmla="*/ 0 w 174"/>
                  <a:gd name="T11" fmla="*/ 37014 h 174"/>
                  <a:gd name="T12" fmla="*/ 37445 w 174"/>
                  <a:gd name="T13" fmla="*/ 0 h 174"/>
                  <a:gd name="T14" fmla="*/ 37445 w 174"/>
                  <a:gd name="T15" fmla="*/ 0 h 174"/>
                  <a:gd name="T16" fmla="*/ 74459 w 174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5" y="173"/>
                      <a:pt x="87" y="173"/>
                    </a:cubicBezTo>
                    <a:cubicBezTo>
                      <a:pt x="39" y="173"/>
                      <a:pt x="0" y="134"/>
                      <a:pt x="0" y="86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5" y="0"/>
                      <a:pt x="173" y="38"/>
                      <a:pt x="173" y="86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03" name="Freeform 30">
                <a:extLst>
                  <a:ext uri="{FF2B5EF4-FFF2-40B4-BE49-F238E27FC236}">
                    <a16:creationId xmlns:a16="http://schemas.microsoft.com/office/drawing/2014/main" id="{2179328F-9B55-F84B-925C-6A37750017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74193" y="771375"/>
                <a:ext cx="74889" cy="74889"/>
              </a:xfrm>
              <a:custGeom>
                <a:avLst/>
                <a:gdLst>
                  <a:gd name="T0" fmla="*/ 74456 w 173"/>
                  <a:gd name="T1" fmla="*/ 37014 h 174"/>
                  <a:gd name="T2" fmla="*/ 74456 w 173"/>
                  <a:gd name="T3" fmla="*/ 37014 h 174"/>
                  <a:gd name="T4" fmla="*/ 37661 w 173"/>
                  <a:gd name="T5" fmla="*/ 74459 h 174"/>
                  <a:gd name="T6" fmla="*/ 37661 w 173"/>
                  <a:gd name="T7" fmla="*/ 74459 h 174"/>
                  <a:gd name="T8" fmla="*/ 0 w 173"/>
                  <a:gd name="T9" fmla="*/ 37014 h 174"/>
                  <a:gd name="T10" fmla="*/ 0 w 173"/>
                  <a:gd name="T11" fmla="*/ 37014 h 174"/>
                  <a:gd name="T12" fmla="*/ 37661 w 173"/>
                  <a:gd name="T13" fmla="*/ 0 h 174"/>
                  <a:gd name="T14" fmla="*/ 37661 w 173"/>
                  <a:gd name="T15" fmla="*/ 0 h 174"/>
                  <a:gd name="T16" fmla="*/ 74456 w 173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4">
                    <a:moveTo>
                      <a:pt x="172" y="86"/>
                    </a:moveTo>
                    <a:lnTo>
                      <a:pt x="172" y="86"/>
                    </a:lnTo>
                    <a:cubicBezTo>
                      <a:pt x="172" y="135"/>
                      <a:pt x="134" y="173"/>
                      <a:pt x="87" y="173"/>
                    </a:cubicBezTo>
                    <a:cubicBezTo>
                      <a:pt x="39" y="173"/>
                      <a:pt x="0" y="135"/>
                      <a:pt x="0" y="86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2" y="39"/>
                      <a:pt x="172" y="86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04" name="Freeform 31">
                <a:extLst>
                  <a:ext uri="{FF2B5EF4-FFF2-40B4-BE49-F238E27FC236}">
                    <a16:creationId xmlns:a16="http://schemas.microsoft.com/office/drawing/2014/main" id="{867FBFAD-9EFB-C24A-AF01-D15A4FF38E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72861" y="1026769"/>
                <a:ext cx="74890" cy="74890"/>
              </a:xfrm>
              <a:custGeom>
                <a:avLst/>
                <a:gdLst>
                  <a:gd name="T0" fmla="*/ 74460 w 174"/>
                  <a:gd name="T1" fmla="*/ 37445 h 174"/>
                  <a:gd name="T2" fmla="*/ 74460 w 174"/>
                  <a:gd name="T3" fmla="*/ 37445 h 174"/>
                  <a:gd name="T4" fmla="*/ 37015 w 174"/>
                  <a:gd name="T5" fmla="*/ 74460 h 174"/>
                  <a:gd name="T6" fmla="*/ 37015 w 174"/>
                  <a:gd name="T7" fmla="*/ 74460 h 174"/>
                  <a:gd name="T8" fmla="*/ 0 w 174"/>
                  <a:gd name="T9" fmla="*/ 37445 h 174"/>
                  <a:gd name="T10" fmla="*/ 0 w 174"/>
                  <a:gd name="T11" fmla="*/ 37445 h 174"/>
                  <a:gd name="T12" fmla="*/ 37015 w 174"/>
                  <a:gd name="T13" fmla="*/ 0 h 174"/>
                  <a:gd name="T14" fmla="*/ 37015 w 174"/>
                  <a:gd name="T15" fmla="*/ 0 h 174"/>
                  <a:gd name="T16" fmla="*/ 74460 w 174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4" y="173"/>
                      <a:pt x="86" y="173"/>
                    </a:cubicBezTo>
                    <a:cubicBezTo>
                      <a:pt x="39" y="173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6" y="0"/>
                    </a:cubicBezTo>
                    <a:cubicBezTo>
                      <a:pt x="134" y="0"/>
                      <a:pt x="173" y="39"/>
                      <a:pt x="173" y="87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05" name="Freeform 32">
                <a:extLst>
                  <a:ext uri="{FF2B5EF4-FFF2-40B4-BE49-F238E27FC236}">
                    <a16:creationId xmlns:a16="http://schemas.microsoft.com/office/drawing/2014/main" id="{3FEA7EB6-6B54-B74D-ABCD-B1DB4E553E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80698" y="1247597"/>
                <a:ext cx="74889" cy="76810"/>
              </a:xfrm>
              <a:custGeom>
                <a:avLst/>
                <a:gdLst>
                  <a:gd name="T0" fmla="*/ 74456 w 173"/>
                  <a:gd name="T1" fmla="*/ 38186 h 175"/>
                  <a:gd name="T2" fmla="*/ 74456 w 173"/>
                  <a:gd name="T3" fmla="*/ 38186 h 175"/>
                  <a:gd name="T4" fmla="*/ 36795 w 173"/>
                  <a:gd name="T5" fmla="*/ 76371 h 175"/>
                  <a:gd name="T6" fmla="*/ 36795 w 173"/>
                  <a:gd name="T7" fmla="*/ 76371 h 175"/>
                  <a:gd name="T8" fmla="*/ 0 w 173"/>
                  <a:gd name="T9" fmla="*/ 38186 h 175"/>
                  <a:gd name="T10" fmla="*/ 0 w 173"/>
                  <a:gd name="T11" fmla="*/ 38186 h 175"/>
                  <a:gd name="T12" fmla="*/ 36795 w 173"/>
                  <a:gd name="T13" fmla="*/ 0 h 175"/>
                  <a:gd name="T14" fmla="*/ 36795 w 173"/>
                  <a:gd name="T15" fmla="*/ 0 h 175"/>
                  <a:gd name="T16" fmla="*/ 74456 w 173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5">
                    <a:moveTo>
                      <a:pt x="172" y="87"/>
                    </a:moveTo>
                    <a:lnTo>
                      <a:pt x="172" y="87"/>
                    </a:lnTo>
                    <a:cubicBezTo>
                      <a:pt x="172" y="135"/>
                      <a:pt x="133" y="174"/>
                      <a:pt x="85" y="174"/>
                    </a:cubicBezTo>
                    <a:cubicBezTo>
                      <a:pt x="38" y="174"/>
                      <a:pt x="0" y="135"/>
                      <a:pt x="0" y="87"/>
                    </a:cubicBezTo>
                    <a:cubicBezTo>
                      <a:pt x="0" y="39"/>
                      <a:pt x="38" y="0"/>
                      <a:pt x="85" y="0"/>
                    </a:cubicBezTo>
                    <a:cubicBezTo>
                      <a:pt x="133" y="0"/>
                      <a:pt x="172" y="39"/>
                      <a:pt x="172" y="87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06" name="Freeform 33">
                <a:extLst>
                  <a:ext uri="{FF2B5EF4-FFF2-40B4-BE49-F238E27FC236}">
                    <a16:creationId xmlns:a16="http://schemas.microsoft.com/office/drawing/2014/main" id="{C58E19D7-F3F8-7D41-9D26-CAA2D8B9FF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12892" y="-327008"/>
                <a:ext cx="74889" cy="74889"/>
              </a:xfrm>
              <a:custGeom>
                <a:avLst/>
                <a:gdLst>
                  <a:gd name="T0" fmla="*/ 74459 w 174"/>
                  <a:gd name="T1" fmla="*/ 36795 h 173"/>
                  <a:gd name="T2" fmla="*/ 74459 w 174"/>
                  <a:gd name="T3" fmla="*/ 36795 h 173"/>
                  <a:gd name="T4" fmla="*/ 37445 w 174"/>
                  <a:gd name="T5" fmla="*/ 74456 h 173"/>
                  <a:gd name="T6" fmla="*/ 37445 w 174"/>
                  <a:gd name="T7" fmla="*/ 74456 h 173"/>
                  <a:gd name="T8" fmla="*/ 0 w 174"/>
                  <a:gd name="T9" fmla="*/ 36795 h 173"/>
                  <a:gd name="T10" fmla="*/ 0 w 174"/>
                  <a:gd name="T11" fmla="*/ 36795 h 173"/>
                  <a:gd name="T12" fmla="*/ 37445 w 174"/>
                  <a:gd name="T13" fmla="*/ 0 h 173"/>
                  <a:gd name="T14" fmla="*/ 37445 w 174"/>
                  <a:gd name="T15" fmla="*/ 0 h 173"/>
                  <a:gd name="T16" fmla="*/ 74459 w 174"/>
                  <a:gd name="T17" fmla="*/ 36795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3">
                    <a:moveTo>
                      <a:pt x="173" y="85"/>
                    </a:moveTo>
                    <a:lnTo>
                      <a:pt x="173" y="85"/>
                    </a:lnTo>
                    <a:cubicBezTo>
                      <a:pt x="173" y="133"/>
                      <a:pt x="134" y="172"/>
                      <a:pt x="87" y="172"/>
                    </a:cubicBezTo>
                    <a:cubicBezTo>
                      <a:pt x="39" y="172"/>
                      <a:pt x="0" y="133"/>
                      <a:pt x="0" y="85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4" y="0"/>
                      <a:pt x="173" y="38"/>
                      <a:pt x="173" y="85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07" name="Freeform 34">
                <a:extLst>
                  <a:ext uri="{FF2B5EF4-FFF2-40B4-BE49-F238E27FC236}">
                    <a16:creationId xmlns:a16="http://schemas.microsoft.com/office/drawing/2014/main" id="{78968269-2F76-8C48-B569-908FD693235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17174" y="485257"/>
                <a:ext cx="46086" cy="46086"/>
              </a:xfrm>
              <a:custGeom>
                <a:avLst/>
                <a:gdLst>
                  <a:gd name="T0" fmla="*/ 45651 w 106"/>
                  <a:gd name="T1" fmla="*/ 23043 h 106"/>
                  <a:gd name="T2" fmla="*/ 45651 w 106"/>
                  <a:gd name="T3" fmla="*/ 23043 h 106"/>
                  <a:gd name="T4" fmla="*/ 22608 w 106"/>
                  <a:gd name="T5" fmla="*/ 45651 h 106"/>
                  <a:gd name="T6" fmla="*/ 22608 w 106"/>
                  <a:gd name="T7" fmla="*/ 45651 h 106"/>
                  <a:gd name="T8" fmla="*/ 0 w 106"/>
                  <a:gd name="T9" fmla="*/ 23043 h 106"/>
                  <a:gd name="T10" fmla="*/ 0 w 106"/>
                  <a:gd name="T11" fmla="*/ 23043 h 106"/>
                  <a:gd name="T12" fmla="*/ 22608 w 106"/>
                  <a:gd name="T13" fmla="*/ 0 h 106"/>
                  <a:gd name="T14" fmla="*/ 22608 w 106"/>
                  <a:gd name="T15" fmla="*/ 0 h 106"/>
                  <a:gd name="T16" fmla="*/ 45651 w 106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6">
                    <a:moveTo>
                      <a:pt x="105" y="53"/>
                    </a:moveTo>
                    <a:lnTo>
                      <a:pt x="105" y="53"/>
                    </a:lnTo>
                    <a:cubicBezTo>
                      <a:pt x="105" y="81"/>
                      <a:pt x="82" y="105"/>
                      <a:pt x="52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2" y="0"/>
                      <a:pt x="105" y="24"/>
                      <a:pt x="105" y="53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08" name="Freeform 35">
                <a:extLst>
                  <a:ext uri="{FF2B5EF4-FFF2-40B4-BE49-F238E27FC236}">
                    <a16:creationId xmlns:a16="http://schemas.microsoft.com/office/drawing/2014/main" id="{446436ED-2BDE-1746-9E25-47E526AAC4B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21317" y="610074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0"/>
                      <a:pt x="81" y="104"/>
                      <a:pt x="52" y="104"/>
                    </a:cubicBezTo>
                    <a:cubicBezTo>
                      <a:pt x="24" y="104"/>
                      <a:pt x="0" y="80"/>
                      <a:pt x="0" y="52"/>
                    </a:cubicBezTo>
                    <a:cubicBezTo>
                      <a:pt x="0" y="23"/>
                      <a:pt x="24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09" name="Freeform 36">
                <a:extLst>
                  <a:ext uri="{FF2B5EF4-FFF2-40B4-BE49-F238E27FC236}">
                    <a16:creationId xmlns:a16="http://schemas.microsoft.com/office/drawing/2014/main" id="{7D9A8744-B419-5948-BA81-F84037335C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493837" y="1176547"/>
                <a:ext cx="46086" cy="46086"/>
              </a:xfrm>
              <a:custGeom>
                <a:avLst/>
                <a:gdLst>
                  <a:gd name="T0" fmla="*/ 45647 w 105"/>
                  <a:gd name="T1" fmla="*/ 22397 h 107"/>
                  <a:gd name="T2" fmla="*/ 45647 w 105"/>
                  <a:gd name="T3" fmla="*/ 22397 h 107"/>
                  <a:gd name="T4" fmla="*/ 22824 w 105"/>
                  <a:gd name="T5" fmla="*/ 45655 h 107"/>
                  <a:gd name="T6" fmla="*/ 22824 w 105"/>
                  <a:gd name="T7" fmla="*/ 45655 h 107"/>
                  <a:gd name="T8" fmla="*/ 0 w 105"/>
                  <a:gd name="T9" fmla="*/ 22397 h 107"/>
                  <a:gd name="T10" fmla="*/ 0 w 105"/>
                  <a:gd name="T11" fmla="*/ 22397 h 107"/>
                  <a:gd name="T12" fmla="*/ 22824 w 105"/>
                  <a:gd name="T13" fmla="*/ 0 h 107"/>
                  <a:gd name="T14" fmla="*/ 22824 w 105"/>
                  <a:gd name="T15" fmla="*/ 0 h 107"/>
                  <a:gd name="T16" fmla="*/ 45647 w 105"/>
                  <a:gd name="T17" fmla="*/ 22397 h 10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7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2"/>
                      <a:pt x="82" y="106"/>
                      <a:pt x="52" y="106"/>
                    </a:cubicBezTo>
                    <a:cubicBezTo>
                      <a:pt x="24" y="106"/>
                      <a:pt x="0" y="82"/>
                      <a:pt x="0" y="52"/>
                    </a:cubicBezTo>
                    <a:cubicBezTo>
                      <a:pt x="0" y="24"/>
                      <a:pt x="24" y="0"/>
                      <a:pt x="52" y="0"/>
                    </a:cubicBezTo>
                    <a:cubicBezTo>
                      <a:pt x="82" y="0"/>
                      <a:pt x="104" y="24"/>
                      <a:pt x="104" y="52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10" name="Freeform 37">
                <a:extLst>
                  <a:ext uri="{FF2B5EF4-FFF2-40B4-BE49-F238E27FC236}">
                    <a16:creationId xmlns:a16="http://schemas.microsoft.com/office/drawing/2014/main" id="{4988E0D1-2736-3845-BA19-46BE36DEAA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83510" y="880829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2"/>
                      <a:pt x="82" y="105"/>
                      <a:pt x="52" y="105"/>
                    </a:cubicBezTo>
                    <a:cubicBezTo>
                      <a:pt x="24" y="105"/>
                      <a:pt x="0" y="82"/>
                      <a:pt x="0" y="53"/>
                    </a:cubicBezTo>
                    <a:cubicBezTo>
                      <a:pt x="0" y="24"/>
                      <a:pt x="24" y="0"/>
                      <a:pt x="52" y="0"/>
                    </a:cubicBezTo>
                    <a:cubicBezTo>
                      <a:pt x="82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11" name="Freeform 38">
                <a:extLst>
                  <a:ext uri="{FF2B5EF4-FFF2-40B4-BE49-F238E27FC236}">
                    <a16:creationId xmlns:a16="http://schemas.microsoft.com/office/drawing/2014/main" id="{FE8DE771-7A53-E044-BF0F-A2D62575CB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5379" y="231785"/>
                <a:ext cx="1280807" cy="551112"/>
              </a:xfrm>
              <a:custGeom>
                <a:avLst/>
                <a:gdLst>
                  <a:gd name="T0" fmla="*/ 1143282 w 2943"/>
                  <a:gd name="T1" fmla="*/ 275339 h 1267"/>
                  <a:gd name="T2" fmla="*/ 866057 w 2943"/>
                  <a:gd name="T3" fmla="*/ 275339 h 1267"/>
                  <a:gd name="T4" fmla="*/ 866057 w 2943"/>
                  <a:gd name="T5" fmla="*/ 275339 h 1267"/>
                  <a:gd name="T6" fmla="*/ 1004017 w 2943"/>
                  <a:gd name="T7" fmla="*/ 137452 h 1267"/>
                  <a:gd name="T8" fmla="*/ 1004017 w 2943"/>
                  <a:gd name="T9" fmla="*/ 137452 h 1267"/>
                  <a:gd name="T10" fmla="*/ 866057 w 2943"/>
                  <a:gd name="T11" fmla="*/ 0 h 1267"/>
                  <a:gd name="T12" fmla="*/ 137525 w 2943"/>
                  <a:gd name="T13" fmla="*/ 0 h 1267"/>
                  <a:gd name="T14" fmla="*/ 137525 w 2943"/>
                  <a:gd name="T15" fmla="*/ 0 h 1267"/>
                  <a:gd name="T16" fmla="*/ 0 w 2943"/>
                  <a:gd name="T17" fmla="*/ 137452 h 1267"/>
                  <a:gd name="T18" fmla="*/ 0 w 2943"/>
                  <a:gd name="T19" fmla="*/ 137452 h 1267"/>
                  <a:gd name="T20" fmla="*/ 137525 w 2943"/>
                  <a:gd name="T21" fmla="*/ 275339 h 1267"/>
                  <a:gd name="T22" fmla="*/ 414750 w 2943"/>
                  <a:gd name="T23" fmla="*/ 275339 h 1267"/>
                  <a:gd name="T24" fmla="*/ 414750 w 2943"/>
                  <a:gd name="T25" fmla="*/ 275339 h 1267"/>
                  <a:gd name="T26" fmla="*/ 277225 w 2943"/>
                  <a:gd name="T27" fmla="*/ 412790 h 1267"/>
                  <a:gd name="T28" fmla="*/ 277225 w 2943"/>
                  <a:gd name="T29" fmla="*/ 412790 h 1267"/>
                  <a:gd name="T30" fmla="*/ 414750 w 2943"/>
                  <a:gd name="T31" fmla="*/ 550677 h 1267"/>
                  <a:gd name="T32" fmla="*/ 1143282 w 2943"/>
                  <a:gd name="T33" fmla="*/ 550677 h 1267"/>
                  <a:gd name="T34" fmla="*/ 1143282 w 2943"/>
                  <a:gd name="T35" fmla="*/ 550677 h 1267"/>
                  <a:gd name="T36" fmla="*/ 1280372 w 2943"/>
                  <a:gd name="T37" fmla="*/ 412790 h 1267"/>
                  <a:gd name="T38" fmla="*/ 1280372 w 2943"/>
                  <a:gd name="T39" fmla="*/ 412790 h 1267"/>
                  <a:gd name="T40" fmla="*/ 1143282 w 2943"/>
                  <a:gd name="T41" fmla="*/ 275339 h 1267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2943" h="1267">
                    <a:moveTo>
                      <a:pt x="2627" y="633"/>
                    </a:moveTo>
                    <a:lnTo>
                      <a:pt x="1990" y="633"/>
                    </a:lnTo>
                    <a:cubicBezTo>
                      <a:pt x="2165" y="633"/>
                      <a:pt x="2307" y="491"/>
                      <a:pt x="2307" y="316"/>
                    </a:cubicBezTo>
                    <a:cubicBezTo>
                      <a:pt x="2307" y="141"/>
                      <a:pt x="2165" y="0"/>
                      <a:pt x="1990" y="0"/>
                    </a:cubicBezTo>
                    <a:lnTo>
                      <a:pt x="316" y="0"/>
                    </a:lnTo>
                    <a:cubicBezTo>
                      <a:pt x="142" y="0"/>
                      <a:pt x="0" y="141"/>
                      <a:pt x="0" y="316"/>
                    </a:cubicBezTo>
                    <a:cubicBezTo>
                      <a:pt x="0" y="491"/>
                      <a:pt x="142" y="633"/>
                      <a:pt x="316" y="633"/>
                    </a:cubicBezTo>
                    <a:lnTo>
                      <a:pt x="953" y="633"/>
                    </a:lnTo>
                    <a:cubicBezTo>
                      <a:pt x="778" y="633"/>
                      <a:pt x="637" y="774"/>
                      <a:pt x="637" y="949"/>
                    </a:cubicBezTo>
                    <a:cubicBezTo>
                      <a:pt x="637" y="1123"/>
                      <a:pt x="778" y="1266"/>
                      <a:pt x="953" y="1266"/>
                    </a:cubicBezTo>
                    <a:lnTo>
                      <a:pt x="2627" y="1266"/>
                    </a:lnTo>
                    <a:cubicBezTo>
                      <a:pt x="2801" y="1266"/>
                      <a:pt x="2942" y="1123"/>
                      <a:pt x="2942" y="949"/>
                    </a:cubicBezTo>
                    <a:cubicBezTo>
                      <a:pt x="2942" y="774"/>
                      <a:pt x="2801" y="633"/>
                      <a:pt x="2627" y="633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12" name="Freeform 39">
                <a:extLst>
                  <a:ext uri="{FF2B5EF4-FFF2-40B4-BE49-F238E27FC236}">
                    <a16:creationId xmlns:a16="http://schemas.microsoft.com/office/drawing/2014/main" id="{CC6E0FD0-ED35-0447-8D27-5758689FCB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84088" y="1276400"/>
                <a:ext cx="618321" cy="261154"/>
              </a:xfrm>
              <a:custGeom>
                <a:avLst/>
                <a:gdLst>
                  <a:gd name="T0" fmla="*/ 487254 w 1420"/>
                  <a:gd name="T1" fmla="*/ 260719 h 600"/>
                  <a:gd name="T2" fmla="*/ 130196 w 1420"/>
                  <a:gd name="T3" fmla="*/ 260719 h 600"/>
                  <a:gd name="T4" fmla="*/ 130196 w 1420"/>
                  <a:gd name="T5" fmla="*/ 260719 h 600"/>
                  <a:gd name="T6" fmla="*/ 0 w 1420"/>
                  <a:gd name="T7" fmla="*/ 130577 h 600"/>
                  <a:gd name="T8" fmla="*/ 0 w 1420"/>
                  <a:gd name="T9" fmla="*/ 130577 h 600"/>
                  <a:gd name="T10" fmla="*/ 130196 w 1420"/>
                  <a:gd name="T11" fmla="*/ 0 h 600"/>
                  <a:gd name="T12" fmla="*/ 487254 w 1420"/>
                  <a:gd name="T13" fmla="*/ 0 h 600"/>
                  <a:gd name="T14" fmla="*/ 487254 w 1420"/>
                  <a:gd name="T15" fmla="*/ 0 h 600"/>
                  <a:gd name="T16" fmla="*/ 617886 w 1420"/>
                  <a:gd name="T17" fmla="*/ 130577 h 600"/>
                  <a:gd name="T18" fmla="*/ 617886 w 1420"/>
                  <a:gd name="T19" fmla="*/ 130577 h 600"/>
                  <a:gd name="T20" fmla="*/ 487254 w 1420"/>
                  <a:gd name="T21" fmla="*/ 260719 h 60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420" h="600">
                    <a:moveTo>
                      <a:pt x="1119" y="599"/>
                    </a:moveTo>
                    <a:lnTo>
                      <a:pt x="299" y="599"/>
                    </a:lnTo>
                    <a:cubicBezTo>
                      <a:pt x="133" y="599"/>
                      <a:pt x="0" y="465"/>
                      <a:pt x="0" y="300"/>
                    </a:cubicBezTo>
                    <a:cubicBezTo>
                      <a:pt x="0" y="134"/>
                      <a:pt x="133" y="0"/>
                      <a:pt x="299" y="0"/>
                    </a:cubicBezTo>
                    <a:lnTo>
                      <a:pt x="1119" y="0"/>
                    </a:lnTo>
                    <a:cubicBezTo>
                      <a:pt x="1284" y="0"/>
                      <a:pt x="1419" y="134"/>
                      <a:pt x="1419" y="300"/>
                    </a:cubicBezTo>
                    <a:cubicBezTo>
                      <a:pt x="1419" y="465"/>
                      <a:pt x="1284" y="599"/>
                      <a:pt x="1119" y="599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</p:grpSp>
        <p:sp>
          <p:nvSpPr>
            <p:cNvPr id="174" name="Freeform 66">
              <a:extLst>
                <a:ext uri="{FF2B5EF4-FFF2-40B4-BE49-F238E27FC236}">
                  <a16:creationId xmlns:a16="http://schemas.microsoft.com/office/drawing/2014/main" id="{AC6DD144-1D9E-0740-B9E2-6A78B743405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427202" y="-123899"/>
              <a:ext cx="2112194" cy="2392375"/>
            </a:xfrm>
            <a:custGeom>
              <a:avLst/>
              <a:gdLst>
                <a:gd name="T0" fmla="*/ 1027733 w 4271"/>
                <a:gd name="T1" fmla="*/ 879782 h 4839"/>
                <a:gd name="T2" fmla="*/ 1039060 w 4271"/>
                <a:gd name="T3" fmla="*/ 879347 h 4839"/>
                <a:gd name="T4" fmla="*/ 933193 w 4271"/>
                <a:gd name="T5" fmla="*/ 763116 h 4839"/>
                <a:gd name="T6" fmla="*/ 1039060 w 4271"/>
                <a:gd name="T7" fmla="*/ 647321 h 4839"/>
                <a:gd name="T8" fmla="*/ 1027733 w 4271"/>
                <a:gd name="T9" fmla="*/ 646886 h 4839"/>
                <a:gd name="T10" fmla="*/ 1130114 w 4271"/>
                <a:gd name="T11" fmla="*/ 646886 h 4839"/>
                <a:gd name="T12" fmla="*/ 1292181 w 4271"/>
                <a:gd name="T13" fmla="*/ 485382 h 4839"/>
                <a:gd name="T14" fmla="*/ 1439435 w 4271"/>
                <a:gd name="T15" fmla="*/ 323443 h 4839"/>
                <a:gd name="T16" fmla="*/ 1601067 w 4271"/>
                <a:gd name="T17" fmla="*/ 161939 h 4839"/>
                <a:gd name="T18" fmla="*/ 1439435 w 4271"/>
                <a:gd name="T19" fmla="*/ 0 h 4839"/>
                <a:gd name="T20" fmla="*/ 798573 w 4271"/>
                <a:gd name="T21" fmla="*/ 0 h 4839"/>
                <a:gd name="T22" fmla="*/ 636506 w 4271"/>
                <a:gd name="T23" fmla="*/ 161939 h 4839"/>
                <a:gd name="T24" fmla="*/ 489687 w 4271"/>
                <a:gd name="T25" fmla="*/ 323443 h 4839"/>
                <a:gd name="T26" fmla="*/ 328055 w 4271"/>
                <a:gd name="T27" fmla="*/ 485382 h 4839"/>
                <a:gd name="T28" fmla="*/ 489687 w 4271"/>
                <a:gd name="T29" fmla="*/ 646886 h 4839"/>
                <a:gd name="T30" fmla="*/ 573334 w 4271"/>
                <a:gd name="T31" fmla="*/ 646886 h 4839"/>
                <a:gd name="T32" fmla="*/ 689657 w 4271"/>
                <a:gd name="T33" fmla="*/ 763116 h 4839"/>
                <a:gd name="T34" fmla="*/ 264013 w 4271"/>
                <a:gd name="T35" fmla="*/ 879782 h 4839"/>
                <a:gd name="T36" fmla="*/ 101945 w 4271"/>
                <a:gd name="T37" fmla="*/ 1041286 h 4839"/>
                <a:gd name="T38" fmla="*/ 264013 w 4271"/>
                <a:gd name="T39" fmla="*/ 1203225 h 4839"/>
                <a:gd name="T40" fmla="*/ 456141 w 4271"/>
                <a:gd name="T41" fmla="*/ 1203225 h 4839"/>
                <a:gd name="T42" fmla="*/ 450913 w 4271"/>
                <a:gd name="T43" fmla="*/ 1203225 h 4839"/>
                <a:gd name="T44" fmla="*/ 573334 w 4271"/>
                <a:gd name="T45" fmla="*/ 1330774 h 4839"/>
                <a:gd name="T46" fmla="*/ 450913 w 4271"/>
                <a:gd name="T47" fmla="*/ 1458758 h 4839"/>
                <a:gd name="T48" fmla="*/ 162067 w 4271"/>
                <a:gd name="T49" fmla="*/ 1459193 h 4839"/>
                <a:gd name="T50" fmla="*/ 0 w 4271"/>
                <a:gd name="T51" fmla="*/ 1620697 h 4839"/>
                <a:gd name="T52" fmla="*/ 162067 w 4271"/>
                <a:gd name="T53" fmla="*/ 1782201 h 4839"/>
                <a:gd name="T54" fmla="*/ 362909 w 4271"/>
                <a:gd name="T55" fmla="*/ 1782201 h 4839"/>
                <a:gd name="T56" fmla="*/ 200841 w 4271"/>
                <a:gd name="T57" fmla="*/ 1943704 h 4839"/>
                <a:gd name="T58" fmla="*/ 1099617 w 4271"/>
                <a:gd name="T59" fmla="*/ 2106079 h 4839"/>
                <a:gd name="T60" fmla="*/ 1261249 w 4271"/>
                <a:gd name="T61" fmla="*/ 1943704 h 4839"/>
                <a:gd name="T62" fmla="*/ 1099617 w 4271"/>
                <a:gd name="T63" fmla="*/ 1782201 h 4839"/>
                <a:gd name="T64" fmla="*/ 899211 w 4271"/>
                <a:gd name="T65" fmla="*/ 1782201 h 4839"/>
                <a:gd name="T66" fmla="*/ 1060843 w 4271"/>
                <a:gd name="T67" fmla="*/ 1620697 h 4839"/>
                <a:gd name="T68" fmla="*/ 1325291 w 4271"/>
                <a:gd name="T69" fmla="*/ 1459193 h 4839"/>
                <a:gd name="T70" fmla="*/ 1163224 w 4271"/>
                <a:gd name="T71" fmla="*/ 1620697 h 4839"/>
                <a:gd name="T72" fmla="*/ 1325291 w 4271"/>
                <a:gd name="T73" fmla="*/ 1782201 h 4839"/>
                <a:gd name="T74" fmla="*/ 1598889 w 4271"/>
                <a:gd name="T75" fmla="*/ 1782201 h 4839"/>
                <a:gd name="T76" fmla="*/ 1760956 w 4271"/>
                <a:gd name="T77" fmla="*/ 1620697 h 4839"/>
                <a:gd name="T78" fmla="*/ 1409810 w 4271"/>
                <a:gd name="T79" fmla="*/ 1459193 h 4839"/>
                <a:gd name="T80" fmla="*/ 1538767 w 4271"/>
                <a:gd name="T81" fmla="*/ 1330774 h 4839"/>
                <a:gd name="T82" fmla="*/ 1409810 w 4271"/>
                <a:gd name="T83" fmla="*/ 1203225 h 4839"/>
                <a:gd name="T84" fmla="*/ 1698656 w 4271"/>
                <a:gd name="T85" fmla="*/ 1203225 h 4839"/>
                <a:gd name="T86" fmla="*/ 1860287 w 4271"/>
                <a:gd name="T87" fmla="*/ 1041286 h 4839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4271" h="4839">
                  <a:moveTo>
                    <a:pt x="3899" y="2021"/>
                  </a:moveTo>
                  <a:lnTo>
                    <a:pt x="2359" y="2021"/>
                  </a:lnTo>
                  <a:cubicBezTo>
                    <a:pt x="2367" y="2021"/>
                    <a:pt x="2375" y="2020"/>
                    <a:pt x="2385" y="2020"/>
                  </a:cubicBezTo>
                  <a:cubicBezTo>
                    <a:pt x="2249" y="2007"/>
                    <a:pt x="2142" y="1893"/>
                    <a:pt x="2142" y="1753"/>
                  </a:cubicBezTo>
                  <a:cubicBezTo>
                    <a:pt x="2142" y="1614"/>
                    <a:pt x="2249" y="1500"/>
                    <a:pt x="2385" y="1487"/>
                  </a:cubicBezTo>
                  <a:cubicBezTo>
                    <a:pt x="2375" y="1487"/>
                    <a:pt x="2367" y="1486"/>
                    <a:pt x="2359" y="1486"/>
                  </a:cubicBezTo>
                  <a:lnTo>
                    <a:pt x="2594" y="1486"/>
                  </a:lnTo>
                  <a:cubicBezTo>
                    <a:pt x="2800" y="1486"/>
                    <a:pt x="2966" y="1320"/>
                    <a:pt x="2966" y="1115"/>
                  </a:cubicBezTo>
                  <a:cubicBezTo>
                    <a:pt x="2966" y="910"/>
                    <a:pt x="2800" y="743"/>
                    <a:pt x="2594" y="743"/>
                  </a:cubicBezTo>
                  <a:lnTo>
                    <a:pt x="3304" y="743"/>
                  </a:lnTo>
                  <a:cubicBezTo>
                    <a:pt x="3508" y="743"/>
                    <a:pt x="3675" y="577"/>
                    <a:pt x="3675" y="372"/>
                  </a:cubicBezTo>
                  <a:cubicBezTo>
                    <a:pt x="3675" y="167"/>
                    <a:pt x="3508" y="0"/>
                    <a:pt x="3304" y="0"/>
                  </a:cubicBezTo>
                  <a:lnTo>
                    <a:pt x="1833" y="0"/>
                  </a:lnTo>
                  <a:cubicBezTo>
                    <a:pt x="1627" y="0"/>
                    <a:pt x="1461" y="167"/>
                    <a:pt x="1461" y="372"/>
                  </a:cubicBezTo>
                  <a:cubicBezTo>
                    <a:pt x="1461" y="577"/>
                    <a:pt x="1627" y="743"/>
                    <a:pt x="1833" y="743"/>
                  </a:cubicBezTo>
                  <a:lnTo>
                    <a:pt x="1124" y="743"/>
                  </a:lnTo>
                  <a:cubicBezTo>
                    <a:pt x="919" y="743"/>
                    <a:pt x="753" y="910"/>
                    <a:pt x="753" y="1115"/>
                  </a:cubicBezTo>
                  <a:cubicBezTo>
                    <a:pt x="753" y="1320"/>
                    <a:pt x="919" y="1486"/>
                    <a:pt x="1124" y="1486"/>
                  </a:cubicBezTo>
                  <a:lnTo>
                    <a:pt x="1316" y="1486"/>
                  </a:lnTo>
                  <a:cubicBezTo>
                    <a:pt x="1464" y="1486"/>
                    <a:pt x="1583" y="1605"/>
                    <a:pt x="1583" y="1753"/>
                  </a:cubicBezTo>
                  <a:cubicBezTo>
                    <a:pt x="1583" y="1901"/>
                    <a:pt x="1464" y="2021"/>
                    <a:pt x="1316" y="2021"/>
                  </a:cubicBezTo>
                  <a:lnTo>
                    <a:pt x="606" y="2021"/>
                  </a:lnTo>
                  <a:cubicBezTo>
                    <a:pt x="401" y="2021"/>
                    <a:pt x="234" y="2187"/>
                    <a:pt x="234" y="2392"/>
                  </a:cubicBezTo>
                  <a:cubicBezTo>
                    <a:pt x="234" y="2597"/>
                    <a:pt x="401" y="2764"/>
                    <a:pt x="606" y="2764"/>
                  </a:cubicBezTo>
                  <a:lnTo>
                    <a:pt x="1047" y="2764"/>
                  </a:lnTo>
                  <a:cubicBezTo>
                    <a:pt x="1043" y="2764"/>
                    <a:pt x="1039" y="2764"/>
                    <a:pt x="1035" y="2764"/>
                  </a:cubicBezTo>
                  <a:cubicBezTo>
                    <a:pt x="1190" y="2771"/>
                    <a:pt x="1316" y="2900"/>
                    <a:pt x="1316" y="3057"/>
                  </a:cubicBezTo>
                  <a:cubicBezTo>
                    <a:pt x="1316" y="3216"/>
                    <a:pt x="1190" y="3345"/>
                    <a:pt x="1035" y="3351"/>
                  </a:cubicBezTo>
                  <a:cubicBezTo>
                    <a:pt x="1039" y="3351"/>
                    <a:pt x="1043" y="3352"/>
                    <a:pt x="1047" y="3352"/>
                  </a:cubicBezTo>
                  <a:lnTo>
                    <a:pt x="372" y="3352"/>
                  </a:lnTo>
                  <a:cubicBezTo>
                    <a:pt x="167" y="3352"/>
                    <a:pt x="0" y="3517"/>
                    <a:pt x="0" y="3723"/>
                  </a:cubicBezTo>
                  <a:cubicBezTo>
                    <a:pt x="0" y="3928"/>
                    <a:pt x="167" y="4094"/>
                    <a:pt x="372" y="4094"/>
                  </a:cubicBezTo>
                  <a:lnTo>
                    <a:pt x="833" y="4094"/>
                  </a:lnTo>
                  <a:cubicBezTo>
                    <a:pt x="627" y="4094"/>
                    <a:pt x="461" y="4260"/>
                    <a:pt x="461" y="4465"/>
                  </a:cubicBezTo>
                  <a:cubicBezTo>
                    <a:pt x="461" y="4672"/>
                    <a:pt x="627" y="4838"/>
                    <a:pt x="833" y="4838"/>
                  </a:cubicBezTo>
                  <a:lnTo>
                    <a:pt x="2524" y="4838"/>
                  </a:lnTo>
                  <a:cubicBezTo>
                    <a:pt x="2729" y="4838"/>
                    <a:pt x="2895" y="4672"/>
                    <a:pt x="2895" y="4465"/>
                  </a:cubicBezTo>
                  <a:cubicBezTo>
                    <a:pt x="2895" y="4260"/>
                    <a:pt x="2729" y="4094"/>
                    <a:pt x="2524" y="4094"/>
                  </a:cubicBezTo>
                  <a:lnTo>
                    <a:pt x="2064" y="4094"/>
                  </a:lnTo>
                  <a:cubicBezTo>
                    <a:pt x="2269" y="4094"/>
                    <a:pt x="2435" y="3928"/>
                    <a:pt x="2435" y="3723"/>
                  </a:cubicBezTo>
                  <a:cubicBezTo>
                    <a:pt x="2435" y="3517"/>
                    <a:pt x="2269" y="3352"/>
                    <a:pt x="2064" y="3352"/>
                  </a:cubicBezTo>
                  <a:lnTo>
                    <a:pt x="3042" y="3352"/>
                  </a:lnTo>
                  <a:cubicBezTo>
                    <a:pt x="2836" y="3352"/>
                    <a:pt x="2670" y="3517"/>
                    <a:pt x="2670" y="3723"/>
                  </a:cubicBezTo>
                  <a:cubicBezTo>
                    <a:pt x="2670" y="3928"/>
                    <a:pt x="2836" y="4094"/>
                    <a:pt x="3042" y="4094"/>
                  </a:cubicBezTo>
                  <a:lnTo>
                    <a:pt x="3670" y="4094"/>
                  </a:lnTo>
                  <a:cubicBezTo>
                    <a:pt x="3876" y="4094"/>
                    <a:pt x="4042" y="3928"/>
                    <a:pt x="4042" y="3723"/>
                  </a:cubicBezTo>
                  <a:cubicBezTo>
                    <a:pt x="4042" y="3517"/>
                    <a:pt x="3876" y="3352"/>
                    <a:pt x="3670" y="3352"/>
                  </a:cubicBezTo>
                  <a:lnTo>
                    <a:pt x="3236" y="3352"/>
                  </a:lnTo>
                  <a:cubicBezTo>
                    <a:pt x="3399" y="3352"/>
                    <a:pt x="3532" y="3220"/>
                    <a:pt x="3532" y="3057"/>
                  </a:cubicBezTo>
                  <a:cubicBezTo>
                    <a:pt x="3532" y="2895"/>
                    <a:pt x="3399" y="2764"/>
                    <a:pt x="3236" y="2764"/>
                  </a:cubicBezTo>
                  <a:lnTo>
                    <a:pt x="3899" y="2764"/>
                  </a:lnTo>
                  <a:cubicBezTo>
                    <a:pt x="4104" y="2764"/>
                    <a:pt x="4270" y="2597"/>
                    <a:pt x="4270" y="2392"/>
                  </a:cubicBezTo>
                  <a:cubicBezTo>
                    <a:pt x="4270" y="2187"/>
                    <a:pt x="4104" y="2021"/>
                    <a:pt x="3899" y="2021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76" name="Freeform 68">
              <a:extLst>
                <a:ext uri="{FF2B5EF4-FFF2-40B4-BE49-F238E27FC236}">
                  <a16:creationId xmlns:a16="http://schemas.microsoft.com/office/drawing/2014/main" id="{59CA68D9-7612-E94F-B4F5-499E09D1034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602161" y="37484"/>
              <a:ext cx="87191" cy="87233"/>
            </a:xfrm>
            <a:custGeom>
              <a:avLst/>
              <a:gdLst>
                <a:gd name="T0" fmla="*/ 76371 w 175"/>
                <a:gd name="T1" fmla="*/ 38186 h 175"/>
                <a:gd name="T2" fmla="*/ 76371 w 175"/>
                <a:gd name="T3" fmla="*/ 38186 h 175"/>
                <a:gd name="T4" fmla="*/ 38186 w 175"/>
                <a:gd name="T5" fmla="*/ 76371 h 175"/>
                <a:gd name="T6" fmla="*/ 38186 w 175"/>
                <a:gd name="T7" fmla="*/ 76371 h 175"/>
                <a:gd name="T8" fmla="*/ 0 w 175"/>
                <a:gd name="T9" fmla="*/ 38186 h 175"/>
                <a:gd name="T10" fmla="*/ 0 w 175"/>
                <a:gd name="T11" fmla="*/ 38186 h 175"/>
                <a:gd name="T12" fmla="*/ 38186 w 175"/>
                <a:gd name="T13" fmla="*/ 0 h 175"/>
                <a:gd name="T14" fmla="*/ 38186 w 175"/>
                <a:gd name="T15" fmla="*/ 0 h 175"/>
                <a:gd name="T16" fmla="*/ 76371 w 175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5">
                  <a:moveTo>
                    <a:pt x="174" y="87"/>
                  </a:moveTo>
                  <a:lnTo>
                    <a:pt x="174" y="87"/>
                  </a:lnTo>
                  <a:cubicBezTo>
                    <a:pt x="174" y="136"/>
                    <a:pt x="135" y="174"/>
                    <a:pt x="87" y="174"/>
                  </a:cubicBezTo>
                  <a:cubicBezTo>
                    <a:pt x="39" y="174"/>
                    <a:pt x="0" y="136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7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77" name="Freeform 69">
              <a:extLst>
                <a:ext uri="{FF2B5EF4-FFF2-40B4-BE49-F238E27FC236}">
                  <a16:creationId xmlns:a16="http://schemas.microsoft.com/office/drawing/2014/main" id="{248CC320-7A61-774A-9301-437B1AB6FD6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843025" y="1376516"/>
              <a:ext cx="85011" cy="85052"/>
            </a:xfrm>
            <a:custGeom>
              <a:avLst/>
              <a:gdLst>
                <a:gd name="T0" fmla="*/ 74457 w 173"/>
                <a:gd name="T1" fmla="*/ 36795 h 173"/>
                <a:gd name="T2" fmla="*/ 74457 w 173"/>
                <a:gd name="T3" fmla="*/ 36795 h 173"/>
                <a:gd name="T4" fmla="*/ 36796 w 173"/>
                <a:gd name="T5" fmla="*/ 74456 h 173"/>
                <a:gd name="T6" fmla="*/ 36796 w 173"/>
                <a:gd name="T7" fmla="*/ 74456 h 173"/>
                <a:gd name="T8" fmla="*/ 0 w 173"/>
                <a:gd name="T9" fmla="*/ 36795 h 173"/>
                <a:gd name="T10" fmla="*/ 0 w 173"/>
                <a:gd name="T11" fmla="*/ 36795 h 173"/>
                <a:gd name="T12" fmla="*/ 36796 w 173"/>
                <a:gd name="T13" fmla="*/ 0 h 173"/>
                <a:gd name="T14" fmla="*/ 36796 w 173"/>
                <a:gd name="T15" fmla="*/ 0 h 173"/>
                <a:gd name="T16" fmla="*/ 74457 w 173"/>
                <a:gd name="T17" fmla="*/ 36795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3">
                  <a:moveTo>
                    <a:pt x="172" y="85"/>
                  </a:moveTo>
                  <a:lnTo>
                    <a:pt x="172" y="85"/>
                  </a:lnTo>
                  <a:cubicBezTo>
                    <a:pt x="172" y="134"/>
                    <a:pt x="133" y="172"/>
                    <a:pt x="85" y="172"/>
                  </a:cubicBezTo>
                  <a:cubicBezTo>
                    <a:pt x="38" y="172"/>
                    <a:pt x="0" y="134"/>
                    <a:pt x="0" y="85"/>
                  </a:cubicBezTo>
                  <a:cubicBezTo>
                    <a:pt x="0" y="38"/>
                    <a:pt x="38" y="0"/>
                    <a:pt x="85" y="0"/>
                  </a:cubicBezTo>
                  <a:cubicBezTo>
                    <a:pt x="133" y="0"/>
                    <a:pt x="172" y="38"/>
                    <a:pt x="172" y="85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78" name="Freeform 70">
              <a:extLst>
                <a:ext uri="{FF2B5EF4-FFF2-40B4-BE49-F238E27FC236}">
                  <a16:creationId xmlns:a16="http://schemas.microsoft.com/office/drawing/2014/main" id="{87B5E8B4-0039-604D-A45C-381F378133A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592350" y="816041"/>
              <a:ext cx="85010" cy="85053"/>
            </a:xfrm>
            <a:custGeom>
              <a:avLst/>
              <a:gdLst>
                <a:gd name="T0" fmla="*/ 74456 w 173"/>
                <a:gd name="T1" fmla="*/ 37015 h 174"/>
                <a:gd name="T2" fmla="*/ 74456 w 173"/>
                <a:gd name="T3" fmla="*/ 37015 h 174"/>
                <a:gd name="T4" fmla="*/ 37661 w 173"/>
                <a:gd name="T5" fmla="*/ 74460 h 174"/>
                <a:gd name="T6" fmla="*/ 37661 w 173"/>
                <a:gd name="T7" fmla="*/ 74460 h 174"/>
                <a:gd name="T8" fmla="*/ 0 w 173"/>
                <a:gd name="T9" fmla="*/ 37015 h 174"/>
                <a:gd name="T10" fmla="*/ 0 w 173"/>
                <a:gd name="T11" fmla="*/ 37015 h 174"/>
                <a:gd name="T12" fmla="*/ 37661 w 173"/>
                <a:gd name="T13" fmla="*/ 0 h 174"/>
                <a:gd name="T14" fmla="*/ 37661 w 173"/>
                <a:gd name="T15" fmla="*/ 0 h 174"/>
                <a:gd name="T16" fmla="*/ 74456 w 173"/>
                <a:gd name="T17" fmla="*/ 3701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4">
                  <a:moveTo>
                    <a:pt x="172" y="86"/>
                  </a:moveTo>
                  <a:lnTo>
                    <a:pt x="172" y="86"/>
                  </a:lnTo>
                  <a:cubicBezTo>
                    <a:pt x="172" y="134"/>
                    <a:pt x="134" y="173"/>
                    <a:pt x="87" y="173"/>
                  </a:cubicBezTo>
                  <a:cubicBezTo>
                    <a:pt x="39" y="173"/>
                    <a:pt x="0" y="134"/>
                    <a:pt x="0" y="86"/>
                  </a:cubicBezTo>
                  <a:cubicBezTo>
                    <a:pt x="0" y="38"/>
                    <a:pt x="39" y="0"/>
                    <a:pt x="87" y="0"/>
                  </a:cubicBezTo>
                  <a:cubicBezTo>
                    <a:pt x="134" y="0"/>
                    <a:pt x="172" y="38"/>
                    <a:pt x="172" y="86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79" name="Freeform 71">
              <a:extLst>
                <a:ext uri="{FF2B5EF4-FFF2-40B4-BE49-F238E27FC236}">
                  <a16:creationId xmlns:a16="http://schemas.microsoft.com/office/drawing/2014/main" id="{8028AE15-B637-2F44-A5B9-71A7571DE5E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122035" y="-328896"/>
              <a:ext cx="85011" cy="85052"/>
            </a:xfrm>
            <a:custGeom>
              <a:avLst/>
              <a:gdLst>
                <a:gd name="T0" fmla="*/ 74457 w 173"/>
                <a:gd name="T1" fmla="*/ 36795 h 173"/>
                <a:gd name="T2" fmla="*/ 74457 w 173"/>
                <a:gd name="T3" fmla="*/ 36795 h 173"/>
                <a:gd name="T4" fmla="*/ 36796 w 173"/>
                <a:gd name="T5" fmla="*/ 74456 h 173"/>
                <a:gd name="T6" fmla="*/ 36796 w 173"/>
                <a:gd name="T7" fmla="*/ 74456 h 173"/>
                <a:gd name="T8" fmla="*/ 0 w 173"/>
                <a:gd name="T9" fmla="*/ 36795 h 173"/>
                <a:gd name="T10" fmla="*/ 0 w 173"/>
                <a:gd name="T11" fmla="*/ 36795 h 173"/>
                <a:gd name="T12" fmla="*/ 36796 w 173"/>
                <a:gd name="T13" fmla="*/ 0 h 173"/>
                <a:gd name="T14" fmla="*/ 36796 w 173"/>
                <a:gd name="T15" fmla="*/ 0 h 173"/>
                <a:gd name="T16" fmla="*/ 74457 w 173"/>
                <a:gd name="T17" fmla="*/ 36795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3">
                  <a:moveTo>
                    <a:pt x="172" y="85"/>
                  </a:moveTo>
                  <a:lnTo>
                    <a:pt x="172" y="85"/>
                  </a:lnTo>
                  <a:cubicBezTo>
                    <a:pt x="172" y="134"/>
                    <a:pt x="133" y="172"/>
                    <a:pt x="85" y="172"/>
                  </a:cubicBezTo>
                  <a:cubicBezTo>
                    <a:pt x="38" y="172"/>
                    <a:pt x="0" y="134"/>
                    <a:pt x="0" y="85"/>
                  </a:cubicBezTo>
                  <a:cubicBezTo>
                    <a:pt x="0" y="39"/>
                    <a:pt x="38" y="0"/>
                    <a:pt x="85" y="0"/>
                  </a:cubicBezTo>
                  <a:cubicBezTo>
                    <a:pt x="133" y="0"/>
                    <a:pt x="172" y="39"/>
                    <a:pt x="172" y="85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80" name="Freeform 72">
              <a:extLst>
                <a:ext uri="{FF2B5EF4-FFF2-40B4-BE49-F238E27FC236}">
                  <a16:creationId xmlns:a16="http://schemas.microsoft.com/office/drawing/2014/main" id="{36A94A61-8E47-D848-A1A6-1E170805B5C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857192" y="1047209"/>
              <a:ext cx="85011" cy="85053"/>
            </a:xfrm>
            <a:custGeom>
              <a:avLst/>
              <a:gdLst>
                <a:gd name="T0" fmla="*/ 74460 w 174"/>
                <a:gd name="T1" fmla="*/ 36796 h 173"/>
                <a:gd name="T2" fmla="*/ 74460 w 174"/>
                <a:gd name="T3" fmla="*/ 36796 h 173"/>
                <a:gd name="T4" fmla="*/ 37445 w 174"/>
                <a:gd name="T5" fmla="*/ 74457 h 173"/>
                <a:gd name="T6" fmla="*/ 37445 w 174"/>
                <a:gd name="T7" fmla="*/ 74457 h 173"/>
                <a:gd name="T8" fmla="*/ 0 w 174"/>
                <a:gd name="T9" fmla="*/ 36796 h 173"/>
                <a:gd name="T10" fmla="*/ 0 w 174"/>
                <a:gd name="T11" fmla="*/ 36796 h 173"/>
                <a:gd name="T12" fmla="*/ 37445 w 174"/>
                <a:gd name="T13" fmla="*/ 0 h 173"/>
                <a:gd name="T14" fmla="*/ 37445 w 174"/>
                <a:gd name="T15" fmla="*/ 0 h 173"/>
                <a:gd name="T16" fmla="*/ 74460 w 174"/>
                <a:gd name="T17" fmla="*/ 36796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3">
                  <a:moveTo>
                    <a:pt x="173" y="85"/>
                  </a:moveTo>
                  <a:lnTo>
                    <a:pt x="173" y="85"/>
                  </a:lnTo>
                  <a:cubicBezTo>
                    <a:pt x="173" y="133"/>
                    <a:pt x="135" y="172"/>
                    <a:pt x="87" y="172"/>
                  </a:cubicBezTo>
                  <a:cubicBezTo>
                    <a:pt x="39" y="172"/>
                    <a:pt x="0" y="133"/>
                    <a:pt x="0" y="85"/>
                  </a:cubicBezTo>
                  <a:cubicBezTo>
                    <a:pt x="0" y="38"/>
                    <a:pt x="39" y="0"/>
                    <a:pt x="87" y="0"/>
                  </a:cubicBezTo>
                  <a:cubicBezTo>
                    <a:pt x="135" y="0"/>
                    <a:pt x="173" y="38"/>
                    <a:pt x="173" y="85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81" name="Freeform 73">
              <a:extLst>
                <a:ext uri="{FF2B5EF4-FFF2-40B4-BE49-F238E27FC236}">
                  <a16:creationId xmlns:a16="http://schemas.microsoft.com/office/drawing/2014/main" id="{35E8EA84-3AE1-3247-B988-043ECC6E00E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237051" y="2091830"/>
              <a:ext cx="85011" cy="87233"/>
            </a:xfrm>
            <a:custGeom>
              <a:avLst/>
              <a:gdLst>
                <a:gd name="T0" fmla="*/ 74457 w 173"/>
                <a:gd name="T1" fmla="*/ 38186 h 175"/>
                <a:gd name="T2" fmla="*/ 74457 w 173"/>
                <a:gd name="T3" fmla="*/ 38186 h 175"/>
                <a:gd name="T4" fmla="*/ 37229 w 173"/>
                <a:gd name="T5" fmla="*/ 76371 h 175"/>
                <a:gd name="T6" fmla="*/ 37229 w 173"/>
                <a:gd name="T7" fmla="*/ 76371 h 175"/>
                <a:gd name="T8" fmla="*/ 0 w 173"/>
                <a:gd name="T9" fmla="*/ 38186 h 175"/>
                <a:gd name="T10" fmla="*/ 0 w 173"/>
                <a:gd name="T11" fmla="*/ 38186 h 175"/>
                <a:gd name="T12" fmla="*/ 37229 w 173"/>
                <a:gd name="T13" fmla="*/ 0 h 175"/>
                <a:gd name="T14" fmla="*/ 37229 w 173"/>
                <a:gd name="T15" fmla="*/ 0 h 175"/>
                <a:gd name="T16" fmla="*/ 74457 w 173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5">
                  <a:moveTo>
                    <a:pt x="172" y="87"/>
                  </a:moveTo>
                  <a:lnTo>
                    <a:pt x="172" y="87"/>
                  </a:lnTo>
                  <a:cubicBezTo>
                    <a:pt x="172" y="134"/>
                    <a:pt x="134" y="174"/>
                    <a:pt x="86" y="174"/>
                  </a:cubicBezTo>
                  <a:cubicBezTo>
                    <a:pt x="39" y="174"/>
                    <a:pt x="0" y="134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2" y="39"/>
                    <a:pt x="172" y="87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82" name="Freeform 74">
              <a:extLst>
                <a:ext uri="{FF2B5EF4-FFF2-40B4-BE49-F238E27FC236}">
                  <a16:creationId xmlns:a16="http://schemas.microsoft.com/office/drawing/2014/main" id="{6554FA2F-135F-6049-99C9-67B694A7CC8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713328" y="235939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2"/>
                    <a:pt x="80" y="105"/>
                    <a:pt x="52" y="105"/>
                  </a:cubicBezTo>
                  <a:cubicBezTo>
                    <a:pt x="24" y="105"/>
                    <a:pt x="0" y="82"/>
                    <a:pt x="0" y="53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0" y="0"/>
                    <a:pt x="104" y="24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83" name="Freeform 75">
              <a:extLst>
                <a:ext uri="{FF2B5EF4-FFF2-40B4-BE49-F238E27FC236}">
                  <a16:creationId xmlns:a16="http://schemas.microsoft.com/office/drawing/2014/main" id="{2D9CA430-F9FE-6D49-8E62-44FCC867E62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689352" y="1367793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3"/>
                    <a:pt x="82" y="105"/>
                    <a:pt x="52" y="105"/>
                  </a:cubicBezTo>
                  <a:cubicBezTo>
                    <a:pt x="24" y="105"/>
                    <a:pt x="0" y="83"/>
                    <a:pt x="0" y="53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2" y="0"/>
                    <a:pt x="104" y="24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84" name="Freeform 76">
              <a:extLst>
                <a:ext uri="{FF2B5EF4-FFF2-40B4-BE49-F238E27FC236}">
                  <a16:creationId xmlns:a16="http://schemas.microsoft.com/office/drawing/2014/main" id="{1DF43B20-B8D7-B948-A420-441F38E30E4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263207" y="1021040"/>
              <a:ext cx="52314" cy="52340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2"/>
                    <a:pt x="81" y="104"/>
                    <a:pt x="52" y="104"/>
                  </a:cubicBezTo>
                  <a:cubicBezTo>
                    <a:pt x="23" y="104"/>
                    <a:pt x="0" y="82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4" y="23"/>
                    <a:pt x="104" y="52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85" name="Freeform 77">
              <a:extLst>
                <a:ext uri="{FF2B5EF4-FFF2-40B4-BE49-F238E27FC236}">
                  <a16:creationId xmlns:a16="http://schemas.microsoft.com/office/drawing/2014/main" id="{14DBBCBB-C216-E148-9CC3-499CFD362D1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250640" y="726628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1"/>
                    <a:pt x="81" y="105"/>
                    <a:pt x="52" y="105"/>
                  </a:cubicBezTo>
                  <a:cubicBezTo>
                    <a:pt x="22" y="105"/>
                    <a:pt x="0" y="81"/>
                    <a:pt x="0" y="53"/>
                  </a:cubicBezTo>
                  <a:cubicBezTo>
                    <a:pt x="0" y="23"/>
                    <a:pt x="22" y="0"/>
                    <a:pt x="52" y="0"/>
                  </a:cubicBezTo>
                  <a:cubicBezTo>
                    <a:pt x="81" y="0"/>
                    <a:pt x="104" y="23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86" name="Freeform 78">
              <a:extLst>
                <a:ext uri="{FF2B5EF4-FFF2-40B4-BE49-F238E27FC236}">
                  <a16:creationId xmlns:a16="http://schemas.microsoft.com/office/drawing/2014/main" id="{FD65937E-A0A6-0A47-A372-D1754DA769F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457206" y="-38846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1"/>
                    <a:pt x="80" y="105"/>
                    <a:pt x="52" y="105"/>
                  </a:cubicBezTo>
                  <a:cubicBezTo>
                    <a:pt x="23" y="105"/>
                    <a:pt x="0" y="81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80" y="0"/>
                    <a:pt x="104" y="24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87" name="Freeform 79">
              <a:extLst>
                <a:ext uri="{FF2B5EF4-FFF2-40B4-BE49-F238E27FC236}">
                  <a16:creationId xmlns:a16="http://schemas.microsoft.com/office/drawing/2014/main" id="{D6BE04B9-EA41-5742-B3F4-F09B1D9C1A9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037023" y="1315453"/>
              <a:ext cx="52314" cy="52340"/>
            </a:xfrm>
            <a:custGeom>
              <a:avLst/>
              <a:gdLst>
                <a:gd name="T0" fmla="*/ 45651 w 106"/>
                <a:gd name="T1" fmla="*/ 22828 h 107"/>
                <a:gd name="T2" fmla="*/ 45651 w 106"/>
                <a:gd name="T3" fmla="*/ 22828 h 107"/>
                <a:gd name="T4" fmla="*/ 22608 w 106"/>
                <a:gd name="T5" fmla="*/ 45655 h 107"/>
                <a:gd name="T6" fmla="*/ 22608 w 106"/>
                <a:gd name="T7" fmla="*/ 45655 h 107"/>
                <a:gd name="T8" fmla="*/ 0 w 106"/>
                <a:gd name="T9" fmla="*/ 22828 h 107"/>
                <a:gd name="T10" fmla="*/ 0 w 106"/>
                <a:gd name="T11" fmla="*/ 22828 h 107"/>
                <a:gd name="T12" fmla="*/ 22608 w 106"/>
                <a:gd name="T13" fmla="*/ 0 h 107"/>
                <a:gd name="T14" fmla="*/ 22608 w 106"/>
                <a:gd name="T15" fmla="*/ 0 h 107"/>
                <a:gd name="T16" fmla="*/ 45651 w 106"/>
                <a:gd name="T17" fmla="*/ 22828 h 10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7">
                  <a:moveTo>
                    <a:pt x="105" y="53"/>
                  </a:moveTo>
                  <a:lnTo>
                    <a:pt x="105" y="53"/>
                  </a:lnTo>
                  <a:cubicBezTo>
                    <a:pt x="105" y="82"/>
                    <a:pt x="81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5" y="23"/>
                    <a:pt x="105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88" name="Freeform 80">
              <a:extLst>
                <a:ext uri="{FF2B5EF4-FFF2-40B4-BE49-F238E27FC236}">
                  <a16:creationId xmlns:a16="http://schemas.microsoft.com/office/drawing/2014/main" id="{F32BAB08-3CA6-CE40-9790-53EF9EB8EB1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28881" y="1777790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1"/>
                    <a:pt x="81" y="105"/>
                    <a:pt x="52" y="105"/>
                  </a:cubicBezTo>
                  <a:cubicBezTo>
                    <a:pt x="22" y="105"/>
                    <a:pt x="0" y="81"/>
                    <a:pt x="0" y="53"/>
                  </a:cubicBezTo>
                  <a:cubicBezTo>
                    <a:pt x="0" y="24"/>
                    <a:pt x="22" y="0"/>
                    <a:pt x="52" y="0"/>
                  </a:cubicBezTo>
                  <a:cubicBezTo>
                    <a:pt x="81" y="0"/>
                    <a:pt x="104" y="24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89" name="Freeform 81">
              <a:extLst>
                <a:ext uri="{FF2B5EF4-FFF2-40B4-BE49-F238E27FC236}">
                  <a16:creationId xmlns:a16="http://schemas.microsoft.com/office/drawing/2014/main" id="{ADBADB4A-A417-CA49-B06E-B60B259D3D3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276797" y="2152893"/>
              <a:ext cx="52314" cy="52340"/>
            </a:xfrm>
            <a:custGeom>
              <a:avLst/>
              <a:gdLst>
                <a:gd name="T0" fmla="*/ 45647 w 105"/>
                <a:gd name="T1" fmla="*/ 22608 h 106"/>
                <a:gd name="T2" fmla="*/ 45647 w 105"/>
                <a:gd name="T3" fmla="*/ 22608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2608 h 106"/>
                <a:gd name="T10" fmla="*/ 0 w 105"/>
                <a:gd name="T11" fmla="*/ 22608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2608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2"/>
                  </a:moveTo>
                  <a:lnTo>
                    <a:pt x="104" y="52"/>
                  </a:lnTo>
                  <a:cubicBezTo>
                    <a:pt x="104" y="81"/>
                    <a:pt x="81" y="105"/>
                    <a:pt x="52" y="105"/>
                  </a:cubicBezTo>
                  <a:cubicBezTo>
                    <a:pt x="24" y="105"/>
                    <a:pt x="0" y="81"/>
                    <a:pt x="0" y="52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1" y="0"/>
                    <a:pt x="104" y="24"/>
                    <a:pt x="104" y="52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90" name="Freeform 82">
              <a:extLst>
                <a:ext uri="{FF2B5EF4-FFF2-40B4-BE49-F238E27FC236}">
                  <a16:creationId xmlns:a16="http://schemas.microsoft.com/office/drawing/2014/main" id="{815207A0-A30E-884C-88D1-09FD01424F8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8253" y="449661"/>
              <a:ext cx="52314" cy="52340"/>
            </a:xfrm>
            <a:custGeom>
              <a:avLst/>
              <a:gdLst>
                <a:gd name="T0" fmla="*/ 45647 w 105"/>
                <a:gd name="T1" fmla="*/ 22608 h 106"/>
                <a:gd name="T2" fmla="*/ 45647 w 105"/>
                <a:gd name="T3" fmla="*/ 22608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2608 h 106"/>
                <a:gd name="T10" fmla="*/ 0 w 105"/>
                <a:gd name="T11" fmla="*/ 22608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2608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2"/>
                  </a:moveTo>
                  <a:lnTo>
                    <a:pt x="104" y="52"/>
                  </a:lnTo>
                  <a:cubicBezTo>
                    <a:pt x="104" y="81"/>
                    <a:pt x="81" y="105"/>
                    <a:pt x="52" y="105"/>
                  </a:cubicBezTo>
                  <a:cubicBezTo>
                    <a:pt x="23" y="105"/>
                    <a:pt x="0" y="81"/>
                    <a:pt x="0" y="52"/>
                  </a:cubicBezTo>
                  <a:cubicBezTo>
                    <a:pt x="0" y="22"/>
                    <a:pt x="23" y="0"/>
                    <a:pt x="52" y="0"/>
                  </a:cubicBezTo>
                  <a:cubicBezTo>
                    <a:pt x="81" y="0"/>
                    <a:pt x="104" y="22"/>
                    <a:pt x="104" y="52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91" name="Freeform 83">
              <a:extLst>
                <a:ext uri="{FF2B5EF4-FFF2-40B4-BE49-F238E27FC236}">
                  <a16:creationId xmlns:a16="http://schemas.microsoft.com/office/drawing/2014/main" id="{0D415BDD-F450-E849-AEDB-FB0C7E6C722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037023" y="13494"/>
              <a:ext cx="52314" cy="52340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1" y="104"/>
                    <a:pt x="52" y="104"/>
                  </a:cubicBezTo>
                  <a:cubicBezTo>
                    <a:pt x="23" y="104"/>
                    <a:pt x="0" y="81"/>
                    <a:pt x="0" y="52"/>
                  </a:cubicBezTo>
                  <a:cubicBezTo>
                    <a:pt x="0" y="22"/>
                    <a:pt x="23" y="0"/>
                    <a:pt x="52" y="0"/>
                  </a:cubicBezTo>
                  <a:cubicBezTo>
                    <a:pt x="81" y="0"/>
                    <a:pt x="105" y="22"/>
                    <a:pt x="105" y="52"/>
                  </a:cubicBezTo>
                </a:path>
              </a:pathLst>
            </a:custGeom>
            <a:solidFill>
              <a:srgbClr val="EA662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92" name="Freeform 84">
              <a:extLst>
                <a:ext uri="{FF2B5EF4-FFF2-40B4-BE49-F238E27FC236}">
                  <a16:creationId xmlns:a16="http://schemas.microsoft.com/office/drawing/2014/main" id="{6CFF5AD9-60A1-9E48-A021-CC58E87EB57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633240" y="2353530"/>
              <a:ext cx="52314" cy="52340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2" y="104"/>
                    <a:pt x="52" y="104"/>
                  </a:cubicBezTo>
                  <a:cubicBezTo>
                    <a:pt x="24" y="104"/>
                    <a:pt x="0" y="81"/>
                    <a:pt x="0" y="52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2" y="0"/>
                    <a:pt x="105" y="24"/>
                    <a:pt x="105" y="52"/>
                  </a:cubicBezTo>
                </a:path>
              </a:pathLst>
            </a:custGeom>
            <a:solidFill>
              <a:srgbClr val="EA662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93" name="Freeform 85">
              <a:extLst>
                <a:ext uri="{FF2B5EF4-FFF2-40B4-BE49-F238E27FC236}">
                  <a16:creationId xmlns:a16="http://schemas.microsoft.com/office/drawing/2014/main" id="{B63D2F86-7437-BA4B-A91B-672432B2194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421239" y="1923905"/>
              <a:ext cx="52314" cy="52340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3043 w 106"/>
                <a:gd name="T5" fmla="*/ 45647 h 105"/>
                <a:gd name="T6" fmla="*/ 23043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3043 w 106"/>
                <a:gd name="T13" fmla="*/ 0 h 105"/>
                <a:gd name="T14" fmla="*/ 23043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1" y="104"/>
                    <a:pt x="53" y="104"/>
                  </a:cubicBezTo>
                  <a:cubicBezTo>
                    <a:pt x="24" y="104"/>
                    <a:pt x="0" y="81"/>
                    <a:pt x="0" y="52"/>
                  </a:cubicBezTo>
                  <a:cubicBezTo>
                    <a:pt x="0" y="24"/>
                    <a:pt x="24" y="0"/>
                    <a:pt x="53" y="0"/>
                  </a:cubicBezTo>
                  <a:cubicBezTo>
                    <a:pt x="81" y="0"/>
                    <a:pt x="105" y="24"/>
                    <a:pt x="105" y="52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94" name="Freeform 86">
              <a:extLst>
                <a:ext uri="{FF2B5EF4-FFF2-40B4-BE49-F238E27FC236}">
                  <a16:creationId xmlns:a16="http://schemas.microsoft.com/office/drawing/2014/main" id="{536727A1-0659-8942-A9C7-455A48B4CD7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487708" y="2120180"/>
              <a:ext cx="610334" cy="296594"/>
            </a:xfrm>
            <a:custGeom>
              <a:avLst/>
              <a:gdLst>
                <a:gd name="T0" fmla="*/ 406733 w 1236"/>
                <a:gd name="T1" fmla="*/ 260719 h 601"/>
                <a:gd name="T2" fmla="*/ 130067 w 1236"/>
                <a:gd name="T3" fmla="*/ 260719 h 601"/>
                <a:gd name="T4" fmla="*/ 130067 w 1236"/>
                <a:gd name="T5" fmla="*/ 260719 h 601"/>
                <a:gd name="T6" fmla="*/ 0 w 1236"/>
                <a:gd name="T7" fmla="*/ 130360 h 601"/>
                <a:gd name="T8" fmla="*/ 0 w 1236"/>
                <a:gd name="T9" fmla="*/ 130360 h 601"/>
                <a:gd name="T10" fmla="*/ 130067 w 1236"/>
                <a:gd name="T11" fmla="*/ 0 h 601"/>
                <a:gd name="T12" fmla="*/ 406733 w 1236"/>
                <a:gd name="T13" fmla="*/ 0 h 601"/>
                <a:gd name="T14" fmla="*/ 406733 w 1236"/>
                <a:gd name="T15" fmla="*/ 0 h 601"/>
                <a:gd name="T16" fmla="*/ 537235 w 1236"/>
                <a:gd name="T17" fmla="*/ 130360 h 601"/>
                <a:gd name="T18" fmla="*/ 537235 w 1236"/>
                <a:gd name="T19" fmla="*/ 130360 h 601"/>
                <a:gd name="T20" fmla="*/ 406733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5" y="600"/>
                  </a:moveTo>
                  <a:lnTo>
                    <a:pt x="299" y="600"/>
                  </a:lnTo>
                  <a:cubicBezTo>
                    <a:pt x="135" y="600"/>
                    <a:pt x="0" y="466"/>
                    <a:pt x="0" y="300"/>
                  </a:cubicBezTo>
                  <a:cubicBezTo>
                    <a:pt x="0" y="135"/>
                    <a:pt x="135" y="0"/>
                    <a:pt x="299" y="0"/>
                  </a:cubicBezTo>
                  <a:lnTo>
                    <a:pt x="935" y="0"/>
                  </a:lnTo>
                  <a:cubicBezTo>
                    <a:pt x="1101" y="0"/>
                    <a:pt x="1235" y="135"/>
                    <a:pt x="1235" y="300"/>
                  </a:cubicBezTo>
                  <a:cubicBezTo>
                    <a:pt x="1235" y="466"/>
                    <a:pt x="1101" y="600"/>
                    <a:pt x="935" y="60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95" name="Freeform 87">
              <a:extLst>
                <a:ext uri="{FF2B5EF4-FFF2-40B4-BE49-F238E27FC236}">
                  <a16:creationId xmlns:a16="http://schemas.microsoft.com/office/drawing/2014/main" id="{8F419767-FBE2-9D48-91CA-AF4F0CE57B1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36511" y="1400504"/>
              <a:ext cx="610334" cy="296594"/>
            </a:xfrm>
            <a:custGeom>
              <a:avLst/>
              <a:gdLst>
                <a:gd name="T0" fmla="*/ 407168 w 1236"/>
                <a:gd name="T1" fmla="*/ 260719 h 601"/>
                <a:gd name="T2" fmla="*/ 130502 w 1236"/>
                <a:gd name="T3" fmla="*/ 260719 h 601"/>
                <a:gd name="T4" fmla="*/ 130502 w 1236"/>
                <a:gd name="T5" fmla="*/ 260719 h 601"/>
                <a:gd name="T6" fmla="*/ 0 w 1236"/>
                <a:gd name="T7" fmla="*/ 130360 h 601"/>
                <a:gd name="T8" fmla="*/ 0 w 1236"/>
                <a:gd name="T9" fmla="*/ 130360 h 601"/>
                <a:gd name="T10" fmla="*/ 130502 w 1236"/>
                <a:gd name="T11" fmla="*/ 0 h 601"/>
                <a:gd name="T12" fmla="*/ 407168 w 1236"/>
                <a:gd name="T13" fmla="*/ 0 h 601"/>
                <a:gd name="T14" fmla="*/ 407168 w 1236"/>
                <a:gd name="T15" fmla="*/ 0 h 601"/>
                <a:gd name="T16" fmla="*/ 537235 w 1236"/>
                <a:gd name="T17" fmla="*/ 130360 h 601"/>
                <a:gd name="T18" fmla="*/ 537235 w 1236"/>
                <a:gd name="T19" fmla="*/ 130360 h 601"/>
                <a:gd name="T20" fmla="*/ 407168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6" y="600"/>
                  </a:moveTo>
                  <a:lnTo>
                    <a:pt x="300" y="600"/>
                  </a:lnTo>
                  <a:cubicBezTo>
                    <a:pt x="134" y="600"/>
                    <a:pt x="0" y="466"/>
                    <a:pt x="0" y="300"/>
                  </a:cubicBezTo>
                  <a:cubicBezTo>
                    <a:pt x="0" y="135"/>
                    <a:pt x="134" y="0"/>
                    <a:pt x="300" y="0"/>
                  </a:cubicBezTo>
                  <a:lnTo>
                    <a:pt x="936" y="0"/>
                  </a:lnTo>
                  <a:cubicBezTo>
                    <a:pt x="1101" y="0"/>
                    <a:pt x="1235" y="135"/>
                    <a:pt x="1235" y="300"/>
                  </a:cubicBezTo>
                  <a:cubicBezTo>
                    <a:pt x="1235" y="466"/>
                    <a:pt x="1101" y="600"/>
                    <a:pt x="936" y="60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96" name="Freeform 88">
              <a:extLst>
                <a:ext uri="{FF2B5EF4-FFF2-40B4-BE49-F238E27FC236}">
                  <a16:creationId xmlns:a16="http://schemas.microsoft.com/office/drawing/2014/main" id="{A4B6E889-E7BF-3842-9C16-6D6553D6D42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434318" y="456204"/>
              <a:ext cx="610334" cy="296594"/>
            </a:xfrm>
            <a:custGeom>
              <a:avLst/>
              <a:gdLst>
                <a:gd name="T0" fmla="*/ 406733 w 1236"/>
                <a:gd name="T1" fmla="*/ 260719 h 601"/>
                <a:gd name="T2" fmla="*/ 130067 w 1236"/>
                <a:gd name="T3" fmla="*/ 260719 h 601"/>
                <a:gd name="T4" fmla="*/ 130067 w 1236"/>
                <a:gd name="T5" fmla="*/ 260719 h 601"/>
                <a:gd name="T6" fmla="*/ 0 w 1236"/>
                <a:gd name="T7" fmla="*/ 129925 h 601"/>
                <a:gd name="T8" fmla="*/ 0 w 1236"/>
                <a:gd name="T9" fmla="*/ 129925 h 601"/>
                <a:gd name="T10" fmla="*/ 130067 w 1236"/>
                <a:gd name="T11" fmla="*/ 0 h 601"/>
                <a:gd name="T12" fmla="*/ 406733 w 1236"/>
                <a:gd name="T13" fmla="*/ 0 h 601"/>
                <a:gd name="T14" fmla="*/ 406733 w 1236"/>
                <a:gd name="T15" fmla="*/ 0 h 601"/>
                <a:gd name="T16" fmla="*/ 537235 w 1236"/>
                <a:gd name="T17" fmla="*/ 129925 h 601"/>
                <a:gd name="T18" fmla="*/ 537235 w 1236"/>
                <a:gd name="T19" fmla="*/ 129925 h 601"/>
                <a:gd name="T20" fmla="*/ 406733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5" y="600"/>
                  </a:moveTo>
                  <a:lnTo>
                    <a:pt x="299" y="600"/>
                  </a:lnTo>
                  <a:cubicBezTo>
                    <a:pt x="134" y="600"/>
                    <a:pt x="0" y="465"/>
                    <a:pt x="0" y="299"/>
                  </a:cubicBezTo>
                  <a:cubicBezTo>
                    <a:pt x="0" y="133"/>
                    <a:pt x="134" y="0"/>
                    <a:pt x="299" y="0"/>
                  </a:cubicBezTo>
                  <a:lnTo>
                    <a:pt x="935" y="0"/>
                  </a:lnTo>
                  <a:cubicBezTo>
                    <a:pt x="1101" y="0"/>
                    <a:pt x="1235" y="133"/>
                    <a:pt x="1235" y="299"/>
                  </a:cubicBezTo>
                  <a:cubicBezTo>
                    <a:pt x="1235" y="465"/>
                    <a:pt x="1101" y="600"/>
                    <a:pt x="935" y="60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97" name="Freeform 89">
              <a:extLst>
                <a:ext uri="{FF2B5EF4-FFF2-40B4-BE49-F238E27FC236}">
                  <a16:creationId xmlns:a16="http://schemas.microsoft.com/office/drawing/2014/main" id="{CE447722-1F32-F64B-8C89-46B8FAD6802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853922" y="96366"/>
              <a:ext cx="610334" cy="296594"/>
            </a:xfrm>
            <a:custGeom>
              <a:avLst/>
              <a:gdLst>
                <a:gd name="T0" fmla="*/ 406298 w 1236"/>
                <a:gd name="T1" fmla="*/ 260719 h 601"/>
                <a:gd name="T2" fmla="*/ 130502 w 1236"/>
                <a:gd name="T3" fmla="*/ 260719 h 601"/>
                <a:gd name="T4" fmla="*/ 130502 w 1236"/>
                <a:gd name="T5" fmla="*/ 260719 h 601"/>
                <a:gd name="T6" fmla="*/ 0 w 1236"/>
                <a:gd name="T7" fmla="*/ 130360 h 601"/>
                <a:gd name="T8" fmla="*/ 0 w 1236"/>
                <a:gd name="T9" fmla="*/ 130360 h 601"/>
                <a:gd name="T10" fmla="*/ 130502 w 1236"/>
                <a:gd name="T11" fmla="*/ 0 h 601"/>
                <a:gd name="T12" fmla="*/ 406298 w 1236"/>
                <a:gd name="T13" fmla="*/ 0 h 601"/>
                <a:gd name="T14" fmla="*/ 406298 w 1236"/>
                <a:gd name="T15" fmla="*/ 0 h 601"/>
                <a:gd name="T16" fmla="*/ 537235 w 1236"/>
                <a:gd name="T17" fmla="*/ 130360 h 601"/>
                <a:gd name="T18" fmla="*/ 537235 w 1236"/>
                <a:gd name="T19" fmla="*/ 130360 h 601"/>
                <a:gd name="T20" fmla="*/ 406298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4" y="600"/>
                  </a:moveTo>
                  <a:lnTo>
                    <a:pt x="300" y="600"/>
                  </a:lnTo>
                  <a:cubicBezTo>
                    <a:pt x="134" y="600"/>
                    <a:pt x="0" y="466"/>
                    <a:pt x="0" y="300"/>
                  </a:cubicBezTo>
                  <a:cubicBezTo>
                    <a:pt x="0" y="134"/>
                    <a:pt x="134" y="0"/>
                    <a:pt x="300" y="0"/>
                  </a:cubicBezTo>
                  <a:lnTo>
                    <a:pt x="934" y="0"/>
                  </a:lnTo>
                  <a:cubicBezTo>
                    <a:pt x="1100" y="0"/>
                    <a:pt x="1235" y="134"/>
                    <a:pt x="1235" y="300"/>
                  </a:cubicBezTo>
                  <a:cubicBezTo>
                    <a:pt x="1235" y="466"/>
                    <a:pt x="1100" y="600"/>
                    <a:pt x="934" y="60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98" name="Freeform 90">
              <a:extLst>
                <a:ext uri="{FF2B5EF4-FFF2-40B4-BE49-F238E27FC236}">
                  <a16:creationId xmlns:a16="http://schemas.microsoft.com/office/drawing/2014/main" id="{2D203D34-7033-2B40-B824-EB6A7F32D7B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102416" y="-200228"/>
              <a:ext cx="610334" cy="296594"/>
            </a:xfrm>
            <a:custGeom>
              <a:avLst/>
              <a:gdLst>
                <a:gd name="T0" fmla="*/ 407168 w 1236"/>
                <a:gd name="T1" fmla="*/ 260719 h 600"/>
                <a:gd name="T2" fmla="*/ 130502 w 1236"/>
                <a:gd name="T3" fmla="*/ 260719 h 600"/>
                <a:gd name="T4" fmla="*/ 130502 w 1236"/>
                <a:gd name="T5" fmla="*/ 260719 h 600"/>
                <a:gd name="T6" fmla="*/ 0 w 1236"/>
                <a:gd name="T7" fmla="*/ 130577 h 600"/>
                <a:gd name="T8" fmla="*/ 0 w 1236"/>
                <a:gd name="T9" fmla="*/ 130577 h 600"/>
                <a:gd name="T10" fmla="*/ 130502 w 1236"/>
                <a:gd name="T11" fmla="*/ 0 h 600"/>
                <a:gd name="T12" fmla="*/ 407168 w 1236"/>
                <a:gd name="T13" fmla="*/ 0 h 600"/>
                <a:gd name="T14" fmla="*/ 407168 w 1236"/>
                <a:gd name="T15" fmla="*/ 0 h 600"/>
                <a:gd name="T16" fmla="*/ 537235 w 1236"/>
                <a:gd name="T17" fmla="*/ 130577 h 600"/>
                <a:gd name="T18" fmla="*/ 537235 w 1236"/>
                <a:gd name="T19" fmla="*/ 130577 h 600"/>
                <a:gd name="T20" fmla="*/ 407168 w 1236"/>
                <a:gd name="T21" fmla="*/ 260719 h 60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0">
                  <a:moveTo>
                    <a:pt x="936" y="599"/>
                  </a:moveTo>
                  <a:lnTo>
                    <a:pt x="300" y="599"/>
                  </a:lnTo>
                  <a:cubicBezTo>
                    <a:pt x="135" y="599"/>
                    <a:pt x="0" y="465"/>
                    <a:pt x="0" y="300"/>
                  </a:cubicBezTo>
                  <a:cubicBezTo>
                    <a:pt x="0" y="134"/>
                    <a:pt x="135" y="0"/>
                    <a:pt x="300" y="0"/>
                  </a:cubicBezTo>
                  <a:lnTo>
                    <a:pt x="936" y="0"/>
                  </a:lnTo>
                  <a:cubicBezTo>
                    <a:pt x="1102" y="0"/>
                    <a:pt x="1235" y="134"/>
                    <a:pt x="1235" y="300"/>
                  </a:cubicBezTo>
                  <a:cubicBezTo>
                    <a:pt x="1235" y="465"/>
                    <a:pt x="1102" y="599"/>
                    <a:pt x="936" y="599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grpSp>
          <p:nvGrpSpPr>
            <p:cNvPr id="148" name="Group 1">
              <a:extLst>
                <a:ext uri="{FF2B5EF4-FFF2-40B4-BE49-F238E27FC236}">
                  <a16:creationId xmlns:a16="http://schemas.microsoft.com/office/drawing/2014/main" id="{D45E9729-2BCE-DB49-92B9-B5B99E0B29D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-1729188" y="1999133"/>
              <a:ext cx="2779923" cy="2871866"/>
              <a:chOff x="8253235" y="2100188"/>
              <a:chExt cx="2448321" cy="2528969"/>
            </a:xfrm>
          </p:grpSpPr>
          <p:sp>
            <p:nvSpPr>
              <p:cNvPr id="149" name="Freeform 91">
                <a:extLst>
                  <a:ext uri="{FF2B5EF4-FFF2-40B4-BE49-F238E27FC236}">
                    <a16:creationId xmlns:a16="http://schemas.microsoft.com/office/drawing/2014/main" id="{6293C474-1745-4444-B9D1-296E1AEC64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53235" y="3674793"/>
                <a:ext cx="378290" cy="291878"/>
              </a:xfrm>
              <a:custGeom>
                <a:avLst/>
                <a:gdLst>
                  <a:gd name="T0" fmla="*/ 145831 w 869"/>
                  <a:gd name="T1" fmla="*/ 291444 h 672"/>
                  <a:gd name="T2" fmla="*/ 232459 w 869"/>
                  <a:gd name="T3" fmla="*/ 291444 h 672"/>
                  <a:gd name="T4" fmla="*/ 232459 w 869"/>
                  <a:gd name="T5" fmla="*/ 291444 h 672"/>
                  <a:gd name="T6" fmla="*/ 377855 w 869"/>
                  <a:gd name="T7" fmla="*/ 145939 h 672"/>
                  <a:gd name="T8" fmla="*/ 377855 w 869"/>
                  <a:gd name="T9" fmla="*/ 145939 h 672"/>
                  <a:gd name="T10" fmla="*/ 232459 w 869"/>
                  <a:gd name="T11" fmla="*/ 0 h 672"/>
                  <a:gd name="T12" fmla="*/ 145831 w 869"/>
                  <a:gd name="T13" fmla="*/ 0 h 672"/>
                  <a:gd name="T14" fmla="*/ 145831 w 869"/>
                  <a:gd name="T15" fmla="*/ 0 h 672"/>
                  <a:gd name="T16" fmla="*/ 0 w 869"/>
                  <a:gd name="T17" fmla="*/ 145939 h 672"/>
                  <a:gd name="T18" fmla="*/ 0 w 869"/>
                  <a:gd name="T19" fmla="*/ 145939 h 672"/>
                  <a:gd name="T20" fmla="*/ 145831 w 869"/>
                  <a:gd name="T21" fmla="*/ 291444 h 672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869" h="672">
                    <a:moveTo>
                      <a:pt x="335" y="671"/>
                    </a:moveTo>
                    <a:lnTo>
                      <a:pt x="534" y="671"/>
                    </a:lnTo>
                    <a:cubicBezTo>
                      <a:pt x="718" y="671"/>
                      <a:pt x="868" y="520"/>
                      <a:pt x="868" y="336"/>
                    </a:cubicBezTo>
                    <a:cubicBezTo>
                      <a:pt x="868" y="151"/>
                      <a:pt x="718" y="0"/>
                      <a:pt x="534" y="0"/>
                    </a:cubicBezTo>
                    <a:lnTo>
                      <a:pt x="335" y="0"/>
                    </a:lnTo>
                    <a:cubicBezTo>
                      <a:pt x="149" y="0"/>
                      <a:pt x="0" y="151"/>
                      <a:pt x="0" y="336"/>
                    </a:cubicBezTo>
                    <a:cubicBezTo>
                      <a:pt x="0" y="520"/>
                      <a:pt x="149" y="671"/>
                      <a:pt x="335" y="671"/>
                    </a:cubicBezTo>
                  </a:path>
                </a:pathLst>
              </a:custGeom>
              <a:solidFill>
                <a:srgbClr val="CC5EA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50" name="Freeform 92">
                <a:extLst>
                  <a:ext uri="{FF2B5EF4-FFF2-40B4-BE49-F238E27FC236}">
                    <a16:creationId xmlns:a16="http://schemas.microsoft.com/office/drawing/2014/main" id="{38786833-C786-AB4C-9D9E-9947BFA498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60916" y="2292214"/>
                <a:ext cx="2283178" cy="1945213"/>
              </a:xfrm>
              <a:custGeom>
                <a:avLst/>
                <a:gdLst>
                  <a:gd name="T0" fmla="*/ 0 w 5244"/>
                  <a:gd name="T1" fmla="*/ 728639 h 4469"/>
                  <a:gd name="T2" fmla="*/ 714037 w 5244"/>
                  <a:gd name="T3" fmla="*/ 874018 h 4469"/>
                  <a:gd name="T4" fmla="*/ 568182 w 5244"/>
                  <a:gd name="T5" fmla="*/ 1019833 h 4469"/>
                  <a:gd name="T6" fmla="*/ 714037 w 5244"/>
                  <a:gd name="T7" fmla="*/ 1165648 h 4469"/>
                  <a:gd name="T8" fmla="*/ 913445 w 5244"/>
                  <a:gd name="T9" fmla="*/ 1165648 h 4469"/>
                  <a:gd name="T10" fmla="*/ 911268 w 5244"/>
                  <a:gd name="T11" fmla="*/ 1165648 h 4469"/>
                  <a:gd name="T12" fmla="*/ 1007489 w 5244"/>
                  <a:gd name="T13" fmla="*/ 1263583 h 4469"/>
                  <a:gd name="T14" fmla="*/ 911268 w 5244"/>
                  <a:gd name="T15" fmla="*/ 1361954 h 4469"/>
                  <a:gd name="T16" fmla="*/ 656131 w 5244"/>
                  <a:gd name="T17" fmla="*/ 1361954 h 4469"/>
                  <a:gd name="T18" fmla="*/ 510711 w 5244"/>
                  <a:gd name="T19" fmla="*/ 1507769 h 4469"/>
                  <a:gd name="T20" fmla="*/ 656131 w 5244"/>
                  <a:gd name="T21" fmla="*/ 1653148 h 4469"/>
                  <a:gd name="T22" fmla="*/ 960903 w 5244"/>
                  <a:gd name="T23" fmla="*/ 1653148 h 4469"/>
                  <a:gd name="T24" fmla="*/ 815483 w 5244"/>
                  <a:gd name="T25" fmla="*/ 1798963 h 4469"/>
                  <a:gd name="T26" fmla="*/ 1576978 w 5244"/>
                  <a:gd name="T27" fmla="*/ 1944778 h 4469"/>
                  <a:gd name="T28" fmla="*/ 1722397 w 5244"/>
                  <a:gd name="T29" fmla="*/ 1798963 h 4469"/>
                  <a:gd name="T30" fmla="*/ 1576978 w 5244"/>
                  <a:gd name="T31" fmla="*/ 1653148 h 4469"/>
                  <a:gd name="T32" fmla="*/ 2066354 w 5244"/>
                  <a:gd name="T33" fmla="*/ 1653148 h 4469"/>
                  <a:gd name="T34" fmla="*/ 2212210 w 5244"/>
                  <a:gd name="T35" fmla="*/ 1507769 h 4469"/>
                  <a:gd name="T36" fmla="*/ 1624435 w 5244"/>
                  <a:gd name="T37" fmla="*/ 1361954 h 4469"/>
                  <a:gd name="T38" fmla="*/ 1629660 w 5244"/>
                  <a:gd name="T39" fmla="*/ 1361954 h 4469"/>
                  <a:gd name="T40" fmla="*/ 1536051 w 5244"/>
                  <a:gd name="T41" fmla="*/ 1263583 h 4469"/>
                  <a:gd name="T42" fmla="*/ 1629660 w 5244"/>
                  <a:gd name="T43" fmla="*/ 1166083 h 4469"/>
                  <a:gd name="T44" fmla="*/ 1624435 w 5244"/>
                  <a:gd name="T45" fmla="*/ 1165648 h 4469"/>
                  <a:gd name="T46" fmla="*/ 1765936 w 5244"/>
                  <a:gd name="T47" fmla="*/ 1165648 h 4469"/>
                  <a:gd name="T48" fmla="*/ 1911791 w 5244"/>
                  <a:gd name="T49" fmla="*/ 1019833 h 4469"/>
                  <a:gd name="T50" fmla="*/ 2136452 w 5244"/>
                  <a:gd name="T51" fmla="*/ 874018 h 4469"/>
                  <a:gd name="T52" fmla="*/ 2282743 w 5244"/>
                  <a:gd name="T53" fmla="*/ 728639 h 4469"/>
                  <a:gd name="T54" fmla="*/ 2136452 w 5244"/>
                  <a:gd name="T55" fmla="*/ 583259 h 4469"/>
                  <a:gd name="T56" fmla="*/ 1922241 w 5244"/>
                  <a:gd name="T57" fmla="*/ 583259 h 4469"/>
                  <a:gd name="T58" fmla="*/ 2068096 w 5244"/>
                  <a:gd name="T59" fmla="*/ 437444 h 4469"/>
                  <a:gd name="T60" fmla="*/ 1441136 w 5244"/>
                  <a:gd name="T61" fmla="*/ 291194 h 4469"/>
                  <a:gd name="T62" fmla="*/ 1586992 w 5244"/>
                  <a:gd name="T63" fmla="*/ 145815 h 4469"/>
                  <a:gd name="T64" fmla="*/ 1441136 w 5244"/>
                  <a:gd name="T65" fmla="*/ 0 h 4469"/>
                  <a:gd name="T66" fmla="*/ 389237 w 5244"/>
                  <a:gd name="T67" fmla="*/ 0 h 4469"/>
                  <a:gd name="T68" fmla="*/ 243818 w 5244"/>
                  <a:gd name="T69" fmla="*/ 145815 h 4469"/>
                  <a:gd name="T70" fmla="*/ 876437 w 5244"/>
                  <a:gd name="T71" fmla="*/ 291194 h 4469"/>
                  <a:gd name="T72" fmla="*/ 1022293 w 5244"/>
                  <a:gd name="T73" fmla="*/ 437444 h 4469"/>
                  <a:gd name="T74" fmla="*/ 876437 w 5244"/>
                  <a:gd name="T75" fmla="*/ 583259 h 4469"/>
                  <a:gd name="T76" fmla="*/ 145420 w 5244"/>
                  <a:gd name="T77" fmla="*/ 583259 h 4469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</a:gdLst>
                <a:ahLst/>
                <a:cxnLst>
                  <a:cxn ang="T78">
                    <a:pos x="T0" y="T1"/>
                  </a:cxn>
                  <a:cxn ang="T79">
                    <a:pos x="T2" y="T3"/>
                  </a:cxn>
                  <a:cxn ang="T80">
                    <a:pos x="T4" y="T5"/>
                  </a:cxn>
                  <a:cxn ang="T81">
                    <a:pos x="T6" y="T7"/>
                  </a:cxn>
                  <a:cxn ang="T82">
                    <a:pos x="T8" y="T9"/>
                  </a:cxn>
                  <a:cxn ang="T83">
                    <a:pos x="T10" y="T11"/>
                  </a:cxn>
                  <a:cxn ang="T84">
                    <a:pos x="T12" y="T13"/>
                  </a:cxn>
                  <a:cxn ang="T85">
                    <a:pos x="T14" y="T15"/>
                  </a:cxn>
                  <a:cxn ang="T86">
                    <a:pos x="T16" y="T17"/>
                  </a:cxn>
                  <a:cxn ang="T87">
                    <a:pos x="T18" y="T19"/>
                  </a:cxn>
                  <a:cxn ang="T88">
                    <a:pos x="T20" y="T21"/>
                  </a:cxn>
                  <a:cxn ang="T89">
                    <a:pos x="T22" y="T23"/>
                  </a:cxn>
                  <a:cxn ang="T90">
                    <a:pos x="T24" y="T25"/>
                  </a:cxn>
                  <a:cxn ang="T91">
                    <a:pos x="T26" y="T27"/>
                  </a:cxn>
                  <a:cxn ang="T92">
                    <a:pos x="T28" y="T29"/>
                  </a:cxn>
                  <a:cxn ang="T93">
                    <a:pos x="T30" y="T31"/>
                  </a:cxn>
                  <a:cxn ang="T94">
                    <a:pos x="T32" y="T33"/>
                  </a:cxn>
                  <a:cxn ang="T95">
                    <a:pos x="T34" y="T35"/>
                  </a:cxn>
                  <a:cxn ang="T96">
                    <a:pos x="T36" y="T37"/>
                  </a:cxn>
                  <a:cxn ang="T97">
                    <a:pos x="T38" y="T39"/>
                  </a:cxn>
                  <a:cxn ang="T98">
                    <a:pos x="T40" y="T41"/>
                  </a:cxn>
                  <a:cxn ang="T99">
                    <a:pos x="T42" y="T43"/>
                  </a:cxn>
                  <a:cxn ang="T100">
                    <a:pos x="T44" y="T45"/>
                  </a:cxn>
                  <a:cxn ang="T101">
                    <a:pos x="T46" y="T47"/>
                  </a:cxn>
                  <a:cxn ang="T102">
                    <a:pos x="T48" y="T49"/>
                  </a:cxn>
                  <a:cxn ang="T103">
                    <a:pos x="T50" y="T51"/>
                  </a:cxn>
                  <a:cxn ang="T104">
                    <a:pos x="T52" y="T53"/>
                  </a:cxn>
                  <a:cxn ang="T105">
                    <a:pos x="T54" y="T55"/>
                  </a:cxn>
                  <a:cxn ang="T106">
                    <a:pos x="T56" y="T57"/>
                  </a:cxn>
                  <a:cxn ang="T107">
                    <a:pos x="T58" y="T59"/>
                  </a:cxn>
                  <a:cxn ang="T108">
                    <a:pos x="T60" y="T61"/>
                  </a:cxn>
                  <a:cxn ang="T109">
                    <a:pos x="T62" y="T63"/>
                  </a:cxn>
                  <a:cxn ang="T110">
                    <a:pos x="T64" y="T65"/>
                  </a:cxn>
                  <a:cxn ang="T111">
                    <a:pos x="T66" y="T67"/>
                  </a:cxn>
                  <a:cxn ang="T112">
                    <a:pos x="T68" y="T69"/>
                  </a:cxn>
                  <a:cxn ang="T113">
                    <a:pos x="T70" y="T71"/>
                  </a:cxn>
                  <a:cxn ang="T114">
                    <a:pos x="T72" y="T73"/>
                  </a:cxn>
                  <a:cxn ang="T115">
                    <a:pos x="T74" y="T75"/>
                  </a:cxn>
                  <a:cxn ang="T116">
                    <a:pos x="T76" y="T77"/>
                  </a:cxn>
                </a:cxnLst>
                <a:rect l="0" t="0" r="r" b="b"/>
                <a:pathLst>
                  <a:path w="5244" h="4469">
                    <a:moveTo>
                      <a:pt x="0" y="1674"/>
                    </a:moveTo>
                    <a:lnTo>
                      <a:pt x="0" y="1674"/>
                    </a:lnTo>
                    <a:cubicBezTo>
                      <a:pt x="0" y="1858"/>
                      <a:pt x="150" y="2008"/>
                      <a:pt x="334" y="2008"/>
                    </a:cubicBezTo>
                    <a:lnTo>
                      <a:pt x="1640" y="2008"/>
                    </a:lnTo>
                    <a:cubicBezTo>
                      <a:pt x="1455" y="2008"/>
                      <a:pt x="1305" y="2158"/>
                      <a:pt x="1305" y="2343"/>
                    </a:cubicBezTo>
                    <a:cubicBezTo>
                      <a:pt x="1305" y="2528"/>
                      <a:pt x="1455" y="2678"/>
                      <a:pt x="1640" y="2678"/>
                    </a:cubicBezTo>
                    <a:lnTo>
                      <a:pt x="2098" y="2678"/>
                    </a:lnTo>
                    <a:cubicBezTo>
                      <a:pt x="2097" y="2678"/>
                      <a:pt x="2095" y="2678"/>
                      <a:pt x="2093" y="2678"/>
                    </a:cubicBezTo>
                    <a:cubicBezTo>
                      <a:pt x="2216" y="2681"/>
                      <a:pt x="2314" y="2780"/>
                      <a:pt x="2314" y="2903"/>
                    </a:cubicBezTo>
                    <a:cubicBezTo>
                      <a:pt x="2314" y="3026"/>
                      <a:pt x="2216" y="3127"/>
                      <a:pt x="2093" y="3129"/>
                    </a:cubicBezTo>
                    <a:cubicBezTo>
                      <a:pt x="2095" y="3129"/>
                      <a:pt x="2097" y="3129"/>
                      <a:pt x="2098" y="3129"/>
                    </a:cubicBezTo>
                    <a:lnTo>
                      <a:pt x="1507" y="3129"/>
                    </a:lnTo>
                    <a:cubicBezTo>
                      <a:pt x="1323" y="3129"/>
                      <a:pt x="1173" y="3280"/>
                      <a:pt x="1173" y="3464"/>
                    </a:cubicBezTo>
                    <a:cubicBezTo>
                      <a:pt x="1173" y="3649"/>
                      <a:pt x="1323" y="3798"/>
                      <a:pt x="1507" y="3798"/>
                    </a:cubicBezTo>
                    <a:lnTo>
                      <a:pt x="2207" y="3798"/>
                    </a:lnTo>
                    <a:cubicBezTo>
                      <a:pt x="2023" y="3798"/>
                      <a:pt x="1873" y="3948"/>
                      <a:pt x="1873" y="4133"/>
                    </a:cubicBezTo>
                    <a:cubicBezTo>
                      <a:pt x="1873" y="4318"/>
                      <a:pt x="2023" y="4468"/>
                      <a:pt x="2207" y="4468"/>
                    </a:cubicBezTo>
                    <a:lnTo>
                      <a:pt x="3622" y="4468"/>
                    </a:lnTo>
                    <a:cubicBezTo>
                      <a:pt x="3807" y="4468"/>
                      <a:pt x="3956" y="4318"/>
                      <a:pt x="3956" y="4133"/>
                    </a:cubicBezTo>
                    <a:cubicBezTo>
                      <a:pt x="3956" y="3948"/>
                      <a:pt x="3807" y="3798"/>
                      <a:pt x="3622" y="3798"/>
                    </a:cubicBezTo>
                    <a:lnTo>
                      <a:pt x="4746" y="3798"/>
                    </a:lnTo>
                    <a:cubicBezTo>
                      <a:pt x="4930" y="3798"/>
                      <a:pt x="5081" y="3649"/>
                      <a:pt x="5081" y="3464"/>
                    </a:cubicBezTo>
                    <a:cubicBezTo>
                      <a:pt x="5081" y="3280"/>
                      <a:pt x="4930" y="3129"/>
                      <a:pt x="4746" y="3129"/>
                    </a:cubicBezTo>
                    <a:lnTo>
                      <a:pt x="3731" y="3129"/>
                    </a:lnTo>
                    <a:cubicBezTo>
                      <a:pt x="3735" y="3129"/>
                      <a:pt x="3739" y="3129"/>
                      <a:pt x="3743" y="3129"/>
                    </a:cubicBezTo>
                    <a:cubicBezTo>
                      <a:pt x="3624" y="3122"/>
                      <a:pt x="3528" y="3024"/>
                      <a:pt x="3528" y="2903"/>
                    </a:cubicBezTo>
                    <a:cubicBezTo>
                      <a:pt x="3528" y="2783"/>
                      <a:pt x="3624" y="2684"/>
                      <a:pt x="3743" y="2679"/>
                    </a:cubicBezTo>
                    <a:cubicBezTo>
                      <a:pt x="3739" y="2678"/>
                      <a:pt x="3735" y="2678"/>
                      <a:pt x="3731" y="2678"/>
                    </a:cubicBezTo>
                    <a:lnTo>
                      <a:pt x="4056" y="2678"/>
                    </a:lnTo>
                    <a:cubicBezTo>
                      <a:pt x="4240" y="2678"/>
                      <a:pt x="4391" y="2528"/>
                      <a:pt x="4391" y="2343"/>
                    </a:cubicBezTo>
                    <a:cubicBezTo>
                      <a:pt x="4391" y="2158"/>
                      <a:pt x="4240" y="2008"/>
                      <a:pt x="4056" y="2008"/>
                    </a:cubicBezTo>
                    <a:lnTo>
                      <a:pt x="4907" y="2008"/>
                    </a:lnTo>
                    <a:cubicBezTo>
                      <a:pt x="5093" y="2008"/>
                      <a:pt x="5243" y="1858"/>
                      <a:pt x="5243" y="1674"/>
                    </a:cubicBezTo>
                    <a:cubicBezTo>
                      <a:pt x="5243" y="1490"/>
                      <a:pt x="5093" y="1340"/>
                      <a:pt x="4907" y="1340"/>
                    </a:cubicBezTo>
                    <a:lnTo>
                      <a:pt x="4415" y="1340"/>
                    </a:lnTo>
                    <a:cubicBezTo>
                      <a:pt x="4600" y="1340"/>
                      <a:pt x="4750" y="1189"/>
                      <a:pt x="4750" y="1005"/>
                    </a:cubicBezTo>
                    <a:cubicBezTo>
                      <a:pt x="4750" y="820"/>
                      <a:pt x="4600" y="669"/>
                      <a:pt x="4415" y="669"/>
                    </a:cubicBezTo>
                    <a:lnTo>
                      <a:pt x="3310" y="669"/>
                    </a:lnTo>
                    <a:cubicBezTo>
                      <a:pt x="3495" y="669"/>
                      <a:pt x="3645" y="520"/>
                      <a:pt x="3645" y="335"/>
                    </a:cubicBezTo>
                    <a:cubicBezTo>
                      <a:pt x="3645" y="151"/>
                      <a:pt x="3495" y="0"/>
                      <a:pt x="3310" y="0"/>
                    </a:cubicBezTo>
                    <a:lnTo>
                      <a:pt x="894" y="0"/>
                    </a:lnTo>
                    <a:cubicBezTo>
                      <a:pt x="710" y="0"/>
                      <a:pt x="560" y="151"/>
                      <a:pt x="560" y="335"/>
                    </a:cubicBezTo>
                    <a:cubicBezTo>
                      <a:pt x="560" y="520"/>
                      <a:pt x="710" y="669"/>
                      <a:pt x="894" y="669"/>
                    </a:cubicBezTo>
                    <a:lnTo>
                      <a:pt x="2013" y="669"/>
                    </a:lnTo>
                    <a:cubicBezTo>
                      <a:pt x="2197" y="669"/>
                      <a:pt x="2348" y="820"/>
                      <a:pt x="2348" y="1005"/>
                    </a:cubicBezTo>
                    <a:cubicBezTo>
                      <a:pt x="2348" y="1189"/>
                      <a:pt x="2197" y="1340"/>
                      <a:pt x="2013" y="1340"/>
                    </a:cubicBezTo>
                    <a:lnTo>
                      <a:pt x="334" y="1340"/>
                    </a:lnTo>
                    <a:cubicBezTo>
                      <a:pt x="150" y="1340"/>
                      <a:pt x="0" y="1490"/>
                      <a:pt x="0" y="1674"/>
                    </a:cubicBezTo>
                  </a:path>
                </a:pathLst>
              </a:custGeom>
              <a:solidFill>
                <a:srgbClr val="CC5EA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51" name="Freeform 93">
                <a:extLst>
                  <a:ext uri="{FF2B5EF4-FFF2-40B4-BE49-F238E27FC236}">
                    <a16:creationId xmlns:a16="http://schemas.microsoft.com/office/drawing/2014/main" id="{1063DBB9-4580-3142-8D8B-C6E0B787147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17505" y="2488079"/>
                <a:ext cx="76810" cy="76810"/>
              </a:xfrm>
              <a:custGeom>
                <a:avLst/>
                <a:gdLst>
                  <a:gd name="T0" fmla="*/ 76371 w 175"/>
                  <a:gd name="T1" fmla="*/ 38186 h 175"/>
                  <a:gd name="T2" fmla="*/ 76371 w 175"/>
                  <a:gd name="T3" fmla="*/ 38186 h 175"/>
                  <a:gd name="T4" fmla="*/ 38186 w 175"/>
                  <a:gd name="T5" fmla="*/ 76371 h 175"/>
                  <a:gd name="T6" fmla="*/ 38186 w 175"/>
                  <a:gd name="T7" fmla="*/ 76371 h 175"/>
                  <a:gd name="T8" fmla="*/ 0 w 175"/>
                  <a:gd name="T9" fmla="*/ 38186 h 175"/>
                  <a:gd name="T10" fmla="*/ 0 w 175"/>
                  <a:gd name="T11" fmla="*/ 38186 h 175"/>
                  <a:gd name="T12" fmla="*/ 38186 w 175"/>
                  <a:gd name="T13" fmla="*/ 0 h 175"/>
                  <a:gd name="T14" fmla="*/ 38186 w 175"/>
                  <a:gd name="T15" fmla="*/ 0 h 175"/>
                  <a:gd name="T16" fmla="*/ 76371 w 175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5" h="175">
                    <a:moveTo>
                      <a:pt x="174" y="87"/>
                    </a:moveTo>
                    <a:lnTo>
                      <a:pt x="174" y="87"/>
                    </a:lnTo>
                    <a:cubicBezTo>
                      <a:pt x="174" y="135"/>
                      <a:pt x="134" y="174"/>
                      <a:pt x="87" y="174"/>
                    </a:cubicBezTo>
                    <a:cubicBezTo>
                      <a:pt x="39" y="174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4" y="39"/>
                      <a:pt x="174" y="87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52" name="Freeform 94">
                <a:extLst>
                  <a:ext uri="{FF2B5EF4-FFF2-40B4-BE49-F238E27FC236}">
                    <a16:creationId xmlns:a16="http://schemas.microsoft.com/office/drawing/2014/main" id="{4C6B0ADB-EF53-0940-8242-B7CE5FBC25C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29614" y="3501971"/>
                <a:ext cx="74889" cy="76810"/>
              </a:xfrm>
              <a:custGeom>
                <a:avLst/>
                <a:gdLst>
                  <a:gd name="T0" fmla="*/ 74459 w 174"/>
                  <a:gd name="T1" fmla="*/ 38186 h 175"/>
                  <a:gd name="T2" fmla="*/ 74459 w 174"/>
                  <a:gd name="T3" fmla="*/ 38186 h 175"/>
                  <a:gd name="T4" fmla="*/ 37445 w 174"/>
                  <a:gd name="T5" fmla="*/ 76371 h 175"/>
                  <a:gd name="T6" fmla="*/ 37445 w 174"/>
                  <a:gd name="T7" fmla="*/ 76371 h 175"/>
                  <a:gd name="T8" fmla="*/ 0 w 174"/>
                  <a:gd name="T9" fmla="*/ 38186 h 175"/>
                  <a:gd name="T10" fmla="*/ 0 w 174"/>
                  <a:gd name="T11" fmla="*/ 38186 h 175"/>
                  <a:gd name="T12" fmla="*/ 37445 w 174"/>
                  <a:gd name="T13" fmla="*/ 0 h 175"/>
                  <a:gd name="T14" fmla="*/ 37445 w 174"/>
                  <a:gd name="T15" fmla="*/ 0 h 175"/>
                  <a:gd name="T16" fmla="*/ 74459 w 174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5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5" y="174"/>
                      <a:pt x="87" y="174"/>
                    </a:cubicBezTo>
                    <a:cubicBezTo>
                      <a:pt x="39" y="174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5" y="0"/>
                      <a:pt x="173" y="39"/>
                      <a:pt x="173" y="87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53" name="Freeform 95">
                <a:extLst>
                  <a:ext uri="{FF2B5EF4-FFF2-40B4-BE49-F238E27FC236}">
                    <a16:creationId xmlns:a16="http://schemas.microsoft.com/office/drawing/2014/main" id="{151D462D-022A-AC46-9A34-672E025E18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16320" y="2774196"/>
                <a:ext cx="74890" cy="74890"/>
              </a:xfrm>
              <a:custGeom>
                <a:avLst/>
                <a:gdLst>
                  <a:gd name="T0" fmla="*/ 74457 w 173"/>
                  <a:gd name="T1" fmla="*/ 36796 h 173"/>
                  <a:gd name="T2" fmla="*/ 74457 w 173"/>
                  <a:gd name="T3" fmla="*/ 36796 h 173"/>
                  <a:gd name="T4" fmla="*/ 37661 w 173"/>
                  <a:gd name="T5" fmla="*/ 74457 h 173"/>
                  <a:gd name="T6" fmla="*/ 37661 w 173"/>
                  <a:gd name="T7" fmla="*/ 74457 h 173"/>
                  <a:gd name="T8" fmla="*/ 0 w 173"/>
                  <a:gd name="T9" fmla="*/ 36796 h 173"/>
                  <a:gd name="T10" fmla="*/ 0 w 173"/>
                  <a:gd name="T11" fmla="*/ 36796 h 173"/>
                  <a:gd name="T12" fmla="*/ 37661 w 173"/>
                  <a:gd name="T13" fmla="*/ 0 h 173"/>
                  <a:gd name="T14" fmla="*/ 37661 w 173"/>
                  <a:gd name="T15" fmla="*/ 0 h 173"/>
                  <a:gd name="T16" fmla="*/ 74457 w 173"/>
                  <a:gd name="T17" fmla="*/ 36796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3">
                    <a:moveTo>
                      <a:pt x="172" y="85"/>
                    </a:moveTo>
                    <a:lnTo>
                      <a:pt x="172" y="85"/>
                    </a:lnTo>
                    <a:cubicBezTo>
                      <a:pt x="172" y="133"/>
                      <a:pt x="134" y="172"/>
                      <a:pt x="87" y="172"/>
                    </a:cubicBezTo>
                    <a:cubicBezTo>
                      <a:pt x="39" y="172"/>
                      <a:pt x="0" y="133"/>
                      <a:pt x="0" y="85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4" y="0"/>
                      <a:pt x="172" y="38"/>
                      <a:pt x="172" y="85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54" name="Freeform 96">
                <a:extLst>
                  <a:ext uri="{FF2B5EF4-FFF2-40B4-BE49-F238E27FC236}">
                    <a16:creationId xmlns:a16="http://schemas.microsoft.com/office/drawing/2014/main" id="{98AD0EA4-5B18-E944-B85A-8479CC6855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61661" y="2192360"/>
                <a:ext cx="76810" cy="74889"/>
              </a:xfrm>
              <a:custGeom>
                <a:avLst/>
                <a:gdLst>
                  <a:gd name="T0" fmla="*/ 76371 w 175"/>
                  <a:gd name="T1" fmla="*/ 37445 h 174"/>
                  <a:gd name="T2" fmla="*/ 76371 w 175"/>
                  <a:gd name="T3" fmla="*/ 37445 h 174"/>
                  <a:gd name="T4" fmla="*/ 38186 w 175"/>
                  <a:gd name="T5" fmla="*/ 74459 h 174"/>
                  <a:gd name="T6" fmla="*/ 38186 w 175"/>
                  <a:gd name="T7" fmla="*/ 74459 h 174"/>
                  <a:gd name="T8" fmla="*/ 0 w 175"/>
                  <a:gd name="T9" fmla="*/ 37445 h 174"/>
                  <a:gd name="T10" fmla="*/ 0 w 175"/>
                  <a:gd name="T11" fmla="*/ 37445 h 174"/>
                  <a:gd name="T12" fmla="*/ 38186 w 175"/>
                  <a:gd name="T13" fmla="*/ 0 h 174"/>
                  <a:gd name="T14" fmla="*/ 38186 w 175"/>
                  <a:gd name="T15" fmla="*/ 0 h 174"/>
                  <a:gd name="T16" fmla="*/ 76371 w 175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5" h="174">
                    <a:moveTo>
                      <a:pt x="174" y="87"/>
                    </a:moveTo>
                    <a:lnTo>
                      <a:pt x="174" y="87"/>
                    </a:lnTo>
                    <a:cubicBezTo>
                      <a:pt x="174" y="136"/>
                      <a:pt x="134" y="173"/>
                      <a:pt x="87" y="173"/>
                    </a:cubicBezTo>
                    <a:cubicBezTo>
                      <a:pt x="39" y="173"/>
                      <a:pt x="0" y="136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4" y="39"/>
                      <a:pt x="174" y="87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 dirty="0"/>
              </a:p>
            </p:txBody>
          </p:sp>
          <p:sp>
            <p:nvSpPr>
              <p:cNvPr id="155" name="Freeform 97">
                <a:extLst>
                  <a:ext uri="{FF2B5EF4-FFF2-40B4-BE49-F238E27FC236}">
                    <a16:creationId xmlns:a16="http://schemas.microsoft.com/office/drawing/2014/main" id="{B3DAE1D8-D586-FC48-9043-6441536355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81893" y="4162537"/>
                <a:ext cx="74889" cy="74889"/>
              </a:xfrm>
              <a:custGeom>
                <a:avLst/>
                <a:gdLst>
                  <a:gd name="T0" fmla="*/ 74459 w 174"/>
                  <a:gd name="T1" fmla="*/ 37014 h 174"/>
                  <a:gd name="T2" fmla="*/ 74459 w 174"/>
                  <a:gd name="T3" fmla="*/ 37014 h 174"/>
                  <a:gd name="T4" fmla="*/ 37445 w 174"/>
                  <a:gd name="T5" fmla="*/ 74459 h 174"/>
                  <a:gd name="T6" fmla="*/ 37445 w 174"/>
                  <a:gd name="T7" fmla="*/ 74459 h 174"/>
                  <a:gd name="T8" fmla="*/ 0 w 174"/>
                  <a:gd name="T9" fmla="*/ 37014 h 174"/>
                  <a:gd name="T10" fmla="*/ 0 w 174"/>
                  <a:gd name="T11" fmla="*/ 37014 h 174"/>
                  <a:gd name="T12" fmla="*/ 37445 w 174"/>
                  <a:gd name="T13" fmla="*/ 0 h 174"/>
                  <a:gd name="T14" fmla="*/ 37445 w 174"/>
                  <a:gd name="T15" fmla="*/ 0 h 174"/>
                  <a:gd name="T16" fmla="*/ 74459 w 174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4" y="173"/>
                      <a:pt x="87" y="173"/>
                    </a:cubicBezTo>
                    <a:cubicBezTo>
                      <a:pt x="39" y="173"/>
                      <a:pt x="0" y="134"/>
                      <a:pt x="0" y="86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4" y="0"/>
                      <a:pt x="173" y="38"/>
                      <a:pt x="173" y="86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56" name="Freeform 98">
                <a:extLst>
                  <a:ext uri="{FF2B5EF4-FFF2-40B4-BE49-F238E27FC236}">
                    <a16:creationId xmlns:a16="http://schemas.microsoft.com/office/drawing/2014/main" id="{D0853B7A-2984-A544-B2A3-F233CF2FDE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42606" y="3327228"/>
                <a:ext cx="74889" cy="74890"/>
              </a:xfrm>
              <a:custGeom>
                <a:avLst/>
                <a:gdLst>
                  <a:gd name="T0" fmla="*/ 74456 w 173"/>
                  <a:gd name="T1" fmla="*/ 37445 h 174"/>
                  <a:gd name="T2" fmla="*/ 74456 w 173"/>
                  <a:gd name="T3" fmla="*/ 37445 h 174"/>
                  <a:gd name="T4" fmla="*/ 37661 w 173"/>
                  <a:gd name="T5" fmla="*/ 74460 h 174"/>
                  <a:gd name="T6" fmla="*/ 37661 w 173"/>
                  <a:gd name="T7" fmla="*/ 74460 h 174"/>
                  <a:gd name="T8" fmla="*/ 0 w 173"/>
                  <a:gd name="T9" fmla="*/ 37445 h 174"/>
                  <a:gd name="T10" fmla="*/ 0 w 173"/>
                  <a:gd name="T11" fmla="*/ 37445 h 174"/>
                  <a:gd name="T12" fmla="*/ 37661 w 173"/>
                  <a:gd name="T13" fmla="*/ 0 h 174"/>
                  <a:gd name="T14" fmla="*/ 37661 w 173"/>
                  <a:gd name="T15" fmla="*/ 0 h 174"/>
                  <a:gd name="T16" fmla="*/ 74456 w 173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4">
                    <a:moveTo>
                      <a:pt x="172" y="87"/>
                    </a:moveTo>
                    <a:lnTo>
                      <a:pt x="172" y="87"/>
                    </a:lnTo>
                    <a:cubicBezTo>
                      <a:pt x="172" y="135"/>
                      <a:pt x="134" y="173"/>
                      <a:pt x="87" y="173"/>
                    </a:cubicBezTo>
                    <a:cubicBezTo>
                      <a:pt x="39" y="173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2" y="39"/>
                      <a:pt x="172" y="87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57" name="Freeform 99">
                <a:extLst>
                  <a:ext uri="{FF2B5EF4-FFF2-40B4-BE49-F238E27FC236}">
                    <a16:creationId xmlns:a16="http://schemas.microsoft.com/office/drawing/2014/main" id="{22E327F1-8850-4B42-9EF0-6DD139C878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26656" y="4262390"/>
                <a:ext cx="74889" cy="74889"/>
              </a:xfrm>
              <a:custGeom>
                <a:avLst/>
                <a:gdLst>
                  <a:gd name="T0" fmla="*/ 74459 w 174"/>
                  <a:gd name="T1" fmla="*/ 37014 h 174"/>
                  <a:gd name="T2" fmla="*/ 74459 w 174"/>
                  <a:gd name="T3" fmla="*/ 37014 h 174"/>
                  <a:gd name="T4" fmla="*/ 37445 w 174"/>
                  <a:gd name="T5" fmla="*/ 74459 h 174"/>
                  <a:gd name="T6" fmla="*/ 37445 w 174"/>
                  <a:gd name="T7" fmla="*/ 74459 h 174"/>
                  <a:gd name="T8" fmla="*/ 0 w 174"/>
                  <a:gd name="T9" fmla="*/ 37014 h 174"/>
                  <a:gd name="T10" fmla="*/ 0 w 174"/>
                  <a:gd name="T11" fmla="*/ 37014 h 174"/>
                  <a:gd name="T12" fmla="*/ 37445 w 174"/>
                  <a:gd name="T13" fmla="*/ 0 h 174"/>
                  <a:gd name="T14" fmla="*/ 37445 w 174"/>
                  <a:gd name="T15" fmla="*/ 0 h 174"/>
                  <a:gd name="T16" fmla="*/ 74459 w 174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4" y="173"/>
                      <a:pt x="87" y="173"/>
                    </a:cubicBezTo>
                    <a:cubicBezTo>
                      <a:pt x="39" y="173"/>
                      <a:pt x="0" y="134"/>
                      <a:pt x="0" y="86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4" y="0"/>
                      <a:pt x="173" y="38"/>
                      <a:pt x="173" y="86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58" name="Freeform 100">
                <a:extLst>
                  <a:ext uri="{FF2B5EF4-FFF2-40B4-BE49-F238E27FC236}">
                    <a16:creationId xmlns:a16="http://schemas.microsoft.com/office/drawing/2014/main" id="{09B9BB73-89E3-F641-91A1-306B629FA8B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42615" y="3820732"/>
                <a:ext cx="74890" cy="74889"/>
              </a:xfrm>
              <a:custGeom>
                <a:avLst/>
                <a:gdLst>
                  <a:gd name="T0" fmla="*/ 74460 w 174"/>
                  <a:gd name="T1" fmla="*/ 37228 h 173"/>
                  <a:gd name="T2" fmla="*/ 74460 w 174"/>
                  <a:gd name="T3" fmla="*/ 37228 h 173"/>
                  <a:gd name="T4" fmla="*/ 37015 w 174"/>
                  <a:gd name="T5" fmla="*/ 74456 h 173"/>
                  <a:gd name="T6" fmla="*/ 37015 w 174"/>
                  <a:gd name="T7" fmla="*/ 74456 h 173"/>
                  <a:gd name="T8" fmla="*/ 0 w 174"/>
                  <a:gd name="T9" fmla="*/ 37228 h 173"/>
                  <a:gd name="T10" fmla="*/ 0 w 174"/>
                  <a:gd name="T11" fmla="*/ 37228 h 173"/>
                  <a:gd name="T12" fmla="*/ 37015 w 174"/>
                  <a:gd name="T13" fmla="*/ 0 h 173"/>
                  <a:gd name="T14" fmla="*/ 37015 w 174"/>
                  <a:gd name="T15" fmla="*/ 0 h 173"/>
                  <a:gd name="T16" fmla="*/ 74460 w 174"/>
                  <a:gd name="T17" fmla="*/ 37228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3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5" y="172"/>
                      <a:pt x="86" y="172"/>
                    </a:cubicBezTo>
                    <a:cubicBezTo>
                      <a:pt x="39" y="172"/>
                      <a:pt x="0" y="134"/>
                      <a:pt x="0" y="86"/>
                    </a:cubicBezTo>
                    <a:cubicBezTo>
                      <a:pt x="0" y="39"/>
                      <a:pt x="39" y="0"/>
                      <a:pt x="86" y="0"/>
                    </a:cubicBezTo>
                    <a:cubicBezTo>
                      <a:pt x="135" y="0"/>
                      <a:pt x="173" y="39"/>
                      <a:pt x="173" y="86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59" name="Freeform 101">
                <a:extLst>
                  <a:ext uri="{FF2B5EF4-FFF2-40B4-BE49-F238E27FC236}">
                    <a16:creationId xmlns:a16="http://schemas.microsoft.com/office/drawing/2014/main" id="{0541B025-C26D-8E41-9697-514DF6B9C3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423118" y="2586011"/>
                <a:ext cx="46086" cy="46086"/>
              </a:xfrm>
              <a:custGeom>
                <a:avLst/>
                <a:gdLst>
                  <a:gd name="T0" fmla="*/ 45651 w 106"/>
                  <a:gd name="T1" fmla="*/ 22824 h 105"/>
                  <a:gd name="T2" fmla="*/ 45651 w 106"/>
                  <a:gd name="T3" fmla="*/ 22824 h 105"/>
                  <a:gd name="T4" fmla="*/ 22608 w 106"/>
                  <a:gd name="T5" fmla="*/ 45647 h 105"/>
                  <a:gd name="T6" fmla="*/ 22608 w 106"/>
                  <a:gd name="T7" fmla="*/ 45647 h 105"/>
                  <a:gd name="T8" fmla="*/ 0 w 106"/>
                  <a:gd name="T9" fmla="*/ 22824 h 105"/>
                  <a:gd name="T10" fmla="*/ 0 w 106"/>
                  <a:gd name="T11" fmla="*/ 22824 h 105"/>
                  <a:gd name="T12" fmla="*/ 22608 w 106"/>
                  <a:gd name="T13" fmla="*/ 0 h 105"/>
                  <a:gd name="T14" fmla="*/ 22608 w 106"/>
                  <a:gd name="T15" fmla="*/ 0 h 105"/>
                  <a:gd name="T16" fmla="*/ 45651 w 106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5">
                    <a:moveTo>
                      <a:pt x="105" y="52"/>
                    </a:moveTo>
                    <a:lnTo>
                      <a:pt x="105" y="52"/>
                    </a:lnTo>
                    <a:cubicBezTo>
                      <a:pt x="105" y="81"/>
                      <a:pt x="81" y="104"/>
                      <a:pt x="52" y="104"/>
                    </a:cubicBezTo>
                    <a:cubicBezTo>
                      <a:pt x="22" y="104"/>
                      <a:pt x="0" y="81"/>
                      <a:pt x="0" y="52"/>
                    </a:cubicBezTo>
                    <a:cubicBezTo>
                      <a:pt x="0" y="24"/>
                      <a:pt x="22" y="0"/>
                      <a:pt x="52" y="0"/>
                    </a:cubicBezTo>
                    <a:cubicBezTo>
                      <a:pt x="81" y="0"/>
                      <a:pt x="105" y="24"/>
                      <a:pt x="105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60" name="Freeform 102">
                <a:extLst>
                  <a:ext uri="{FF2B5EF4-FFF2-40B4-BE49-F238E27FC236}">
                    <a16:creationId xmlns:a16="http://schemas.microsoft.com/office/drawing/2014/main" id="{C456768C-8B8E-074A-B674-C96278A9F6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20298" y="2985423"/>
                <a:ext cx="46086" cy="46086"/>
              </a:xfrm>
              <a:custGeom>
                <a:avLst/>
                <a:gdLst>
                  <a:gd name="T0" fmla="*/ 45651 w 106"/>
                  <a:gd name="T1" fmla="*/ 23043 h 106"/>
                  <a:gd name="T2" fmla="*/ 45651 w 106"/>
                  <a:gd name="T3" fmla="*/ 23043 h 106"/>
                  <a:gd name="T4" fmla="*/ 22608 w 106"/>
                  <a:gd name="T5" fmla="*/ 45651 h 106"/>
                  <a:gd name="T6" fmla="*/ 22608 w 106"/>
                  <a:gd name="T7" fmla="*/ 45651 h 106"/>
                  <a:gd name="T8" fmla="*/ 0 w 106"/>
                  <a:gd name="T9" fmla="*/ 23043 h 106"/>
                  <a:gd name="T10" fmla="*/ 0 w 106"/>
                  <a:gd name="T11" fmla="*/ 23043 h 106"/>
                  <a:gd name="T12" fmla="*/ 22608 w 106"/>
                  <a:gd name="T13" fmla="*/ 0 h 106"/>
                  <a:gd name="T14" fmla="*/ 22608 w 106"/>
                  <a:gd name="T15" fmla="*/ 0 h 106"/>
                  <a:gd name="T16" fmla="*/ 45651 w 106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6">
                    <a:moveTo>
                      <a:pt x="105" y="53"/>
                    </a:moveTo>
                    <a:lnTo>
                      <a:pt x="105" y="53"/>
                    </a:lnTo>
                    <a:cubicBezTo>
                      <a:pt x="105" y="81"/>
                      <a:pt x="81" y="105"/>
                      <a:pt x="52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5" y="23"/>
                      <a:pt x="105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61" name="Freeform 103">
                <a:extLst>
                  <a:ext uri="{FF2B5EF4-FFF2-40B4-BE49-F238E27FC236}">
                    <a16:creationId xmlns:a16="http://schemas.microsoft.com/office/drawing/2014/main" id="{3613CA45-2877-B74C-A4F4-313C27CEEA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587810" y="3342589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0" y="104"/>
                      <a:pt x="52" y="104"/>
                    </a:cubicBezTo>
                    <a:cubicBezTo>
                      <a:pt x="24" y="104"/>
                      <a:pt x="0" y="81"/>
                      <a:pt x="0" y="52"/>
                    </a:cubicBezTo>
                    <a:cubicBezTo>
                      <a:pt x="0" y="23"/>
                      <a:pt x="24" y="0"/>
                      <a:pt x="52" y="0"/>
                    </a:cubicBezTo>
                    <a:cubicBezTo>
                      <a:pt x="80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62" name="Freeform 104">
                <a:extLst>
                  <a:ext uri="{FF2B5EF4-FFF2-40B4-BE49-F238E27FC236}">
                    <a16:creationId xmlns:a16="http://schemas.microsoft.com/office/drawing/2014/main" id="{17D01F96-3C79-EF48-94BA-FB0A8F47F4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4882" y="4316157"/>
                <a:ext cx="46086" cy="46086"/>
              </a:xfrm>
              <a:custGeom>
                <a:avLst/>
                <a:gdLst>
                  <a:gd name="T0" fmla="*/ 45655 w 107"/>
                  <a:gd name="T1" fmla="*/ 22824 h 105"/>
                  <a:gd name="T2" fmla="*/ 45655 w 107"/>
                  <a:gd name="T3" fmla="*/ 22824 h 105"/>
                  <a:gd name="T4" fmla="*/ 22397 w 107"/>
                  <a:gd name="T5" fmla="*/ 45647 h 105"/>
                  <a:gd name="T6" fmla="*/ 22397 w 107"/>
                  <a:gd name="T7" fmla="*/ 45647 h 105"/>
                  <a:gd name="T8" fmla="*/ 0 w 107"/>
                  <a:gd name="T9" fmla="*/ 22824 h 105"/>
                  <a:gd name="T10" fmla="*/ 0 w 107"/>
                  <a:gd name="T11" fmla="*/ 22824 h 105"/>
                  <a:gd name="T12" fmla="*/ 22397 w 107"/>
                  <a:gd name="T13" fmla="*/ 0 h 105"/>
                  <a:gd name="T14" fmla="*/ 22397 w 107"/>
                  <a:gd name="T15" fmla="*/ 0 h 105"/>
                  <a:gd name="T16" fmla="*/ 45655 w 107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5">
                    <a:moveTo>
                      <a:pt x="106" y="52"/>
                    </a:moveTo>
                    <a:lnTo>
                      <a:pt x="106" y="52"/>
                    </a:lnTo>
                    <a:cubicBezTo>
                      <a:pt x="106" y="80"/>
                      <a:pt x="82" y="104"/>
                      <a:pt x="52" y="104"/>
                    </a:cubicBezTo>
                    <a:cubicBezTo>
                      <a:pt x="24" y="104"/>
                      <a:pt x="0" y="80"/>
                      <a:pt x="0" y="52"/>
                    </a:cubicBezTo>
                    <a:cubicBezTo>
                      <a:pt x="0" y="23"/>
                      <a:pt x="24" y="0"/>
                      <a:pt x="52" y="0"/>
                    </a:cubicBezTo>
                    <a:cubicBezTo>
                      <a:pt x="82" y="0"/>
                      <a:pt x="106" y="23"/>
                      <a:pt x="106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63" name="Freeform 105">
                <a:extLst>
                  <a:ext uri="{FF2B5EF4-FFF2-40B4-BE49-F238E27FC236}">
                    <a16:creationId xmlns:a16="http://schemas.microsoft.com/office/drawing/2014/main" id="{E9EF5BCD-ADD0-3C43-A3F5-0C0F779980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133161" y="4037720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4" y="105"/>
                      <a:pt x="0" y="81"/>
                      <a:pt x="0" y="53"/>
                    </a:cubicBezTo>
                    <a:cubicBezTo>
                      <a:pt x="0" y="24"/>
                      <a:pt x="24" y="0"/>
                      <a:pt x="52" y="0"/>
                    </a:cubicBezTo>
                    <a:cubicBezTo>
                      <a:pt x="81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64" name="Freeform 106">
                <a:extLst>
                  <a:ext uri="{FF2B5EF4-FFF2-40B4-BE49-F238E27FC236}">
                    <a16:creationId xmlns:a16="http://schemas.microsoft.com/office/drawing/2014/main" id="{512340CB-6D86-6747-93FF-8960A3260F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48513" y="2357502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4"/>
                      <a:pt x="52" y="104"/>
                    </a:cubicBezTo>
                    <a:cubicBezTo>
                      <a:pt x="22" y="104"/>
                      <a:pt x="0" y="81"/>
                      <a:pt x="0" y="52"/>
                    </a:cubicBezTo>
                    <a:cubicBezTo>
                      <a:pt x="0" y="23"/>
                      <a:pt x="22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65" name="Freeform 107">
                <a:extLst>
                  <a:ext uri="{FF2B5EF4-FFF2-40B4-BE49-F238E27FC236}">
                    <a16:creationId xmlns:a16="http://schemas.microsoft.com/office/drawing/2014/main" id="{B37B6FDA-B9BF-AB4B-8662-A0223CB581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66098" y="2881729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2"/>
                      <a:pt x="81" y="105"/>
                      <a:pt x="52" y="105"/>
                    </a:cubicBezTo>
                    <a:cubicBezTo>
                      <a:pt x="23" y="105"/>
                      <a:pt x="0" y="82"/>
                      <a:pt x="0" y="53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1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66" name="Freeform 108">
                <a:extLst>
                  <a:ext uri="{FF2B5EF4-FFF2-40B4-BE49-F238E27FC236}">
                    <a16:creationId xmlns:a16="http://schemas.microsoft.com/office/drawing/2014/main" id="{90425544-3188-E046-99D2-EC380DA34B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21482" y="3717039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1"/>
                      <a:pt x="80" y="105"/>
                      <a:pt x="52" y="105"/>
                    </a:cubicBezTo>
                    <a:cubicBezTo>
                      <a:pt x="22" y="105"/>
                      <a:pt x="0" y="81"/>
                      <a:pt x="0" y="53"/>
                    </a:cubicBezTo>
                    <a:cubicBezTo>
                      <a:pt x="0" y="24"/>
                      <a:pt x="22" y="0"/>
                      <a:pt x="52" y="0"/>
                    </a:cubicBezTo>
                    <a:cubicBezTo>
                      <a:pt x="80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67" name="Freeform 109">
                <a:extLst>
                  <a:ext uri="{FF2B5EF4-FFF2-40B4-BE49-F238E27FC236}">
                    <a16:creationId xmlns:a16="http://schemas.microsoft.com/office/drawing/2014/main" id="{B77A4BB7-9B7D-2F49-8A67-1330EF7C6D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85439" y="4293114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4" y="23"/>
                      <a:pt x="104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68" name="Freeform 110">
                <a:extLst>
                  <a:ext uri="{FF2B5EF4-FFF2-40B4-BE49-F238E27FC236}">
                    <a16:creationId xmlns:a16="http://schemas.microsoft.com/office/drawing/2014/main" id="{6C8407CE-73E1-BE44-A7A6-D178DAE716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36550" y="2962380"/>
                <a:ext cx="46086" cy="46086"/>
              </a:xfrm>
              <a:custGeom>
                <a:avLst/>
                <a:gdLst>
                  <a:gd name="T0" fmla="*/ 45647 w 105"/>
                  <a:gd name="T1" fmla="*/ 22608 h 106"/>
                  <a:gd name="T2" fmla="*/ 45647 w 105"/>
                  <a:gd name="T3" fmla="*/ 22608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2608 h 106"/>
                  <a:gd name="T10" fmla="*/ 0 w 105"/>
                  <a:gd name="T11" fmla="*/ 22608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2608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2" y="105"/>
                      <a:pt x="0" y="81"/>
                      <a:pt x="0" y="52"/>
                    </a:cubicBezTo>
                    <a:cubicBezTo>
                      <a:pt x="0" y="23"/>
                      <a:pt x="22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rgbClr val="CC1E45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69" name="Freeform 111">
                <a:extLst>
                  <a:ext uri="{FF2B5EF4-FFF2-40B4-BE49-F238E27FC236}">
                    <a16:creationId xmlns:a16="http://schemas.microsoft.com/office/drawing/2014/main" id="{6437A6A3-70DA-E14D-8E93-EC1F606416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66384" y="3740082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4"/>
                      <a:pt x="52" y="104"/>
                    </a:cubicBezTo>
                    <a:cubicBezTo>
                      <a:pt x="23" y="104"/>
                      <a:pt x="0" y="81"/>
                      <a:pt x="0" y="52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70" name="Freeform 112">
                <a:extLst>
                  <a:ext uri="{FF2B5EF4-FFF2-40B4-BE49-F238E27FC236}">
                    <a16:creationId xmlns:a16="http://schemas.microsoft.com/office/drawing/2014/main" id="{B803C472-319B-CB41-9196-0C13C279B0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65943" y="2831803"/>
                <a:ext cx="733536" cy="261154"/>
              </a:xfrm>
              <a:custGeom>
                <a:avLst/>
                <a:gdLst>
                  <a:gd name="T0" fmla="*/ 602936 w 1685"/>
                  <a:gd name="T1" fmla="*/ 260719 h 601"/>
                  <a:gd name="T2" fmla="*/ 130165 w 1685"/>
                  <a:gd name="T3" fmla="*/ 260719 h 601"/>
                  <a:gd name="T4" fmla="*/ 130165 w 1685"/>
                  <a:gd name="T5" fmla="*/ 260719 h 601"/>
                  <a:gd name="T6" fmla="*/ 0 w 1685"/>
                  <a:gd name="T7" fmla="*/ 130360 h 601"/>
                  <a:gd name="T8" fmla="*/ 0 w 1685"/>
                  <a:gd name="T9" fmla="*/ 130360 h 601"/>
                  <a:gd name="T10" fmla="*/ 130165 w 1685"/>
                  <a:gd name="T11" fmla="*/ 0 h 601"/>
                  <a:gd name="T12" fmla="*/ 602936 w 1685"/>
                  <a:gd name="T13" fmla="*/ 0 h 601"/>
                  <a:gd name="T14" fmla="*/ 602936 w 1685"/>
                  <a:gd name="T15" fmla="*/ 0 h 601"/>
                  <a:gd name="T16" fmla="*/ 733101 w 1685"/>
                  <a:gd name="T17" fmla="*/ 130360 h 601"/>
                  <a:gd name="T18" fmla="*/ 733101 w 1685"/>
                  <a:gd name="T19" fmla="*/ 130360 h 601"/>
                  <a:gd name="T20" fmla="*/ 602936 w 1685"/>
                  <a:gd name="T21" fmla="*/ 260719 h 601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685" h="601">
                    <a:moveTo>
                      <a:pt x="1385" y="600"/>
                    </a:moveTo>
                    <a:lnTo>
                      <a:pt x="299" y="600"/>
                    </a:lnTo>
                    <a:cubicBezTo>
                      <a:pt x="134" y="600"/>
                      <a:pt x="0" y="465"/>
                      <a:pt x="0" y="300"/>
                    </a:cubicBezTo>
                    <a:cubicBezTo>
                      <a:pt x="0" y="134"/>
                      <a:pt x="134" y="0"/>
                      <a:pt x="299" y="0"/>
                    </a:cubicBezTo>
                    <a:lnTo>
                      <a:pt x="1385" y="0"/>
                    </a:lnTo>
                    <a:cubicBezTo>
                      <a:pt x="1550" y="0"/>
                      <a:pt x="1684" y="134"/>
                      <a:pt x="1684" y="300"/>
                    </a:cubicBezTo>
                    <a:cubicBezTo>
                      <a:pt x="1684" y="465"/>
                      <a:pt x="1550" y="600"/>
                      <a:pt x="1385" y="600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71" name="Freeform 113">
                <a:extLst>
                  <a:ext uri="{FF2B5EF4-FFF2-40B4-BE49-F238E27FC236}">
                    <a16:creationId xmlns:a16="http://schemas.microsoft.com/office/drawing/2014/main" id="{3722BFFC-16EC-6147-A922-1834445D3A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3235" y="3501971"/>
                <a:ext cx="618321" cy="261154"/>
              </a:xfrm>
              <a:custGeom>
                <a:avLst/>
                <a:gdLst>
                  <a:gd name="T0" fmla="*/ 487690 w 1420"/>
                  <a:gd name="T1" fmla="*/ 260719 h 601"/>
                  <a:gd name="T2" fmla="*/ 130196 w 1420"/>
                  <a:gd name="T3" fmla="*/ 260719 h 601"/>
                  <a:gd name="T4" fmla="*/ 130196 w 1420"/>
                  <a:gd name="T5" fmla="*/ 260719 h 601"/>
                  <a:gd name="T6" fmla="*/ 0 w 1420"/>
                  <a:gd name="T7" fmla="*/ 130794 h 601"/>
                  <a:gd name="T8" fmla="*/ 0 w 1420"/>
                  <a:gd name="T9" fmla="*/ 130794 h 601"/>
                  <a:gd name="T10" fmla="*/ 130196 w 1420"/>
                  <a:gd name="T11" fmla="*/ 0 h 601"/>
                  <a:gd name="T12" fmla="*/ 487690 w 1420"/>
                  <a:gd name="T13" fmla="*/ 0 h 601"/>
                  <a:gd name="T14" fmla="*/ 487690 w 1420"/>
                  <a:gd name="T15" fmla="*/ 0 h 601"/>
                  <a:gd name="T16" fmla="*/ 617886 w 1420"/>
                  <a:gd name="T17" fmla="*/ 130794 h 601"/>
                  <a:gd name="T18" fmla="*/ 617886 w 1420"/>
                  <a:gd name="T19" fmla="*/ 130794 h 601"/>
                  <a:gd name="T20" fmla="*/ 487690 w 1420"/>
                  <a:gd name="T21" fmla="*/ 260719 h 601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420" h="601">
                    <a:moveTo>
                      <a:pt x="1120" y="600"/>
                    </a:moveTo>
                    <a:lnTo>
                      <a:pt x="299" y="600"/>
                    </a:lnTo>
                    <a:cubicBezTo>
                      <a:pt x="133" y="600"/>
                      <a:pt x="0" y="466"/>
                      <a:pt x="0" y="301"/>
                    </a:cubicBezTo>
                    <a:cubicBezTo>
                      <a:pt x="0" y="135"/>
                      <a:pt x="133" y="0"/>
                      <a:pt x="299" y="0"/>
                    </a:cubicBezTo>
                    <a:lnTo>
                      <a:pt x="1120" y="0"/>
                    </a:lnTo>
                    <a:cubicBezTo>
                      <a:pt x="1284" y="0"/>
                      <a:pt x="1419" y="135"/>
                      <a:pt x="1419" y="301"/>
                    </a:cubicBezTo>
                    <a:cubicBezTo>
                      <a:pt x="1419" y="466"/>
                      <a:pt x="1284" y="600"/>
                      <a:pt x="1120" y="600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72" name="Freeform 114">
                <a:extLst>
                  <a:ext uri="{FF2B5EF4-FFF2-40B4-BE49-F238E27FC236}">
                    <a16:creationId xmlns:a16="http://schemas.microsoft.com/office/drawing/2014/main" id="{0F85BF99-1D9D-F54B-9611-A774E34178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24735" y="2100188"/>
                <a:ext cx="618321" cy="261154"/>
              </a:xfrm>
              <a:custGeom>
                <a:avLst/>
                <a:gdLst>
                  <a:gd name="T0" fmla="*/ 487690 w 1420"/>
                  <a:gd name="T1" fmla="*/ 260719 h 600"/>
                  <a:gd name="T2" fmla="*/ 131067 w 1420"/>
                  <a:gd name="T3" fmla="*/ 260719 h 600"/>
                  <a:gd name="T4" fmla="*/ 131067 w 1420"/>
                  <a:gd name="T5" fmla="*/ 260719 h 600"/>
                  <a:gd name="T6" fmla="*/ 0 w 1420"/>
                  <a:gd name="T7" fmla="*/ 130577 h 600"/>
                  <a:gd name="T8" fmla="*/ 0 w 1420"/>
                  <a:gd name="T9" fmla="*/ 130577 h 600"/>
                  <a:gd name="T10" fmla="*/ 131067 w 1420"/>
                  <a:gd name="T11" fmla="*/ 0 h 600"/>
                  <a:gd name="T12" fmla="*/ 487690 w 1420"/>
                  <a:gd name="T13" fmla="*/ 0 h 600"/>
                  <a:gd name="T14" fmla="*/ 487690 w 1420"/>
                  <a:gd name="T15" fmla="*/ 0 h 600"/>
                  <a:gd name="T16" fmla="*/ 617886 w 1420"/>
                  <a:gd name="T17" fmla="*/ 130577 h 600"/>
                  <a:gd name="T18" fmla="*/ 617886 w 1420"/>
                  <a:gd name="T19" fmla="*/ 130577 h 600"/>
                  <a:gd name="T20" fmla="*/ 487690 w 1420"/>
                  <a:gd name="T21" fmla="*/ 260719 h 60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420" h="600">
                    <a:moveTo>
                      <a:pt x="1120" y="599"/>
                    </a:moveTo>
                    <a:lnTo>
                      <a:pt x="301" y="599"/>
                    </a:lnTo>
                    <a:cubicBezTo>
                      <a:pt x="135" y="599"/>
                      <a:pt x="0" y="465"/>
                      <a:pt x="0" y="300"/>
                    </a:cubicBezTo>
                    <a:cubicBezTo>
                      <a:pt x="0" y="135"/>
                      <a:pt x="135" y="0"/>
                      <a:pt x="301" y="0"/>
                    </a:cubicBezTo>
                    <a:lnTo>
                      <a:pt x="1120" y="0"/>
                    </a:lnTo>
                    <a:cubicBezTo>
                      <a:pt x="1285" y="0"/>
                      <a:pt x="1419" y="135"/>
                      <a:pt x="1419" y="300"/>
                    </a:cubicBezTo>
                    <a:cubicBezTo>
                      <a:pt x="1419" y="465"/>
                      <a:pt x="1285" y="599"/>
                      <a:pt x="1120" y="599"/>
                    </a:cubicBez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73" name="Freeform 115">
                <a:extLst>
                  <a:ext uri="{FF2B5EF4-FFF2-40B4-BE49-F238E27FC236}">
                    <a16:creationId xmlns:a16="http://schemas.microsoft.com/office/drawing/2014/main" id="{7D5DFCC7-7706-3B4A-8A80-173A4A75B8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507159" y="4106849"/>
                <a:ext cx="814186" cy="522308"/>
              </a:xfrm>
              <a:custGeom>
                <a:avLst/>
                <a:gdLst>
                  <a:gd name="T0" fmla="*/ 682697 w 1870"/>
                  <a:gd name="T1" fmla="*/ 260937 h 1201"/>
                  <a:gd name="T2" fmla="*/ 487641 w 1870"/>
                  <a:gd name="T3" fmla="*/ 260937 h 1201"/>
                  <a:gd name="T4" fmla="*/ 487641 w 1870"/>
                  <a:gd name="T5" fmla="*/ 260937 h 1201"/>
                  <a:gd name="T6" fmla="*/ 617823 w 1870"/>
                  <a:gd name="T7" fmla="*/ 130903 h 1201"/>
                  <a:gd name="T8" fmla="*/ 617823 w 1870"/>
                  <a:gd name="T9" fmla="*/ 130903 h 1201"/>
                  <a:gd name="T10" fmla="*/ 487641 w 1870"/>
                  <a:gd name="T11" fmla="*/ 0 h 1201"/>
                  <a:gd name="T12" fmla="*/ 130618 w 1870"/>
                  <a:gd name="T13" fmla="*/ 0 h 1201"/>
                  <a:gd name="T14" fmla="*/ 130618 w 1870"/>
                  <a:gd name="T15" fmla="*/ 0 h 1201"/>
                  <a:gd name="T16" fmla="*/ 0 w 1870"/>
                  <a:gd name="T17" fmla="*/ 130903 h 1201"/>
                  <a:gd name="T18" fmla="*/ 0 w 1870"/>
                  <a:gd name="T19" fmla="*/ 130903 h 1201"/>
                  <a:gd name="T20" fmla="*/ 130618 w 1870"/>
                  <a:gd name="T21" fmla="*/ 260937 h 1201"/>
                  <a:gd name="T22" fmla="*/ 326110 w 1870"/>
                  <a:gd name="T23" fmla="*/ 260937 h 1201"/>
                  <a:gd name="T24" fmla="*/ 326110 w 1870"/>
                  <a:gd name="T25" fmla="*/ 260937 h 1201"/>
                  <a:gd name="T26" fmla="*/ 195056 w 1870"/>
                  <a:gd name="T27" fmla="*/ 391405 h 1201"/>
                  <a:gd name="T28" fmla="*/ 195056 w 1870"/>
                  <a:gd name="T29" fmla="*/ 391405 h 1201"/>
                  <a:gd name="T30" fmla="*/ 326110 w 1870"/>
                  <a:gd name="T31" fmla="*/ 521873 h 1201"/>
                  <a:gd name="T32" fmla="*/ 682697 w 1870"/>
                  <a:gd name="T33" fmla="*/ 521873 h 1201"/>
                  <a:gd name="T34" fmla="*/ 682697 w 1870"/>
                  <a:gd name="T35" fmla="*/ 521873 h 1201"/>
                  <a:gd name="T36" fmla="*/ 813751 w 1870"/>
                  <a:gd name="T37" fmla="*/ 391405 h 1201"/>
                  <a:gd name="T38" fmla="*/ 813751 w 1870"/>
                  <a:gd name="T39" fmla="*/ 391405 h 1201"/>
                  <a:gd name="T40" fmla="*/ 682697 w 1870"/>
                  <a:gd name="T41" fmla="*/ 260937 h 1201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1870" h="1201">
                    <a:moveTo>
                      <a:pt x="1568" y="600"/>
                    </a:moveTo>
                    <a:lnTo>
                      <a:pt x="1120" y="600"/>
                    </a:lnTo>
                    <a:cubicBezTo>
                      <a:pt x="1286" y="600"/>
                      <a:pt x="1419" y="467"/>
                      <a:pt x="1419" y="301"/>
                    </a:cubicBezTo>
                    <a:cubicBezTo>
                      <a:pt x="1419" y="135"/>
                      <a:pt x="1286" y="0"/>
                      <a:pt x="1120" y="0"/>
                    </a:cubicBezTo>
                    <a:lnTo>
                      <a:pt x="300" y="0"/>
                    </a:lnTo>
                    <a:cubicBezTo>
                      <a:pt x="134" y="0"/>
                      <a:pt x="0" y="135"/>
                      <a:pt x="0" y="301"/>
                    </a:cubicBezTo>
                    <a:cubicBezTo>
                      <a:pt x="0" y="467"/>
                      <a:pt x="134" y="600"/>
                      <a:pt x="300" y="600"/>
                    </a:cubicBezTo>
                    <a:lnTo>
                      <a:pt x="749" y="600"/>
                    </a:lnTo>
                    <a:cubicBezTo>
                      <a:pt x="583" y="600"/>
                      <a:pt x="448" y="735"/>
                      <a:pt x="448" y="900"/>
                    </a:cubicBezTo>
                    <a:cubicBezTo>
                      <a:pt x="448" y="1066"/>
                      <a:pt x="583" y="1200"/>
                      <a:pt x="749" y="1200"/>
                    </a:cubicBezTo>
                    <a:lnTo>
                      <a:pt x="1568" y="1200"/>
                    </a:lnTo>
                    <a:cubicBezTo>
                      <a:pt x="1734" y="1200"/>
                      <a:pt x="1869" y="1066"/>
                      <a:pt x="1869" y="900"/>
                    </a:cubicBezTo>
                    <a:cubicBezTo>
                      <a:pt x="1869" y="735"/>
                      <a:pt x="1734" y="600"/>
                      <a:pt x="1568" y="600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</p:grp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A5D7BC30-04BD-4C43-9452-0F21D6C11AA7}"/>
              </a:ext>
            </a:extLst>
          </p:cNvPr>
          <p:cNvGrpSpPr/>
          <p:nvPr/>
        </p:nvGrpSpPr>
        <p:grpSpPr>
          <a:xfrm>
            <a:off x="11133778" y="-207631"/>
            <a:ext cx="2925041" cy="7069462"/>
            <a:chOff x="11133778" y="-207631"/>
            <a:chExt cx="2925041" cy="7069462"/>
          </a:xfrm>
        </p:grpSpPr>
        <p:grpSp>
          <p:nvGrpSpPr>
            <p:cNvPr id="214" name="Group 8">
              <a:extLst>
                <a:ext uri="{FF2B5EF4-FFF2-40B4-BE49-F238E27FC236}">
                  <a16:creationId xmlns:a16="http://schemas.microsoft.com/office/drawing/2014/main" id="{99E2A8A5-3E5E-F34B-B9E9-A5DAF354C8C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1134327" y="1996458"/>
              <a:ext cx="2924492" cy="2528094"/>
              <a:chOff x="1751269" y="-543996"/>
              <a:chExt cx="2728676" cy="2359988"/>
            </a:xfrm>
          </p:grpSpPr>
          <p:sp>
            <p:nvSpPr>
              <p:cNvPr id="262" name="Freeform 1">
                <a:extLst>
                  <a:ext uri="{FF2B5EF4-FFF2-40B4-BE49-F238E27FC236}">
                    <a16:creationId xmlns:a16="http://schemas.microsoft.com/office/drawing/2014/main" id="{3C9D8A14-44CA-4346-AAB6-B7DEE82106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51269" y="-543996"/>
                <a:ext cx="2206368" cy="2008582"/>
              </a:xfrm>
              <a:custGeom>
                <a:avLst/>
                <a:gdLst>
                  <a:gd name="T0" fmla="*/ 2005235 w 5068"/>
                  <a:gd name="T1" fmla="*/ 802910 h 4613"/>
                  <a:gd name="T2" fmla="*/ 1689169 w 5068"/>
                  <a:gd name="T3" fmla="*/ 802910 h 4613"/>
                  <a:gd name="T4" fmla="*/ 1689169 w 5068"/>
                  <a:gd name="T5" fmla="*/ 802910 h 4613"/>
                  <a:gd name="T6" fmla="*/ 1889867 w 5068"/>
                  <a:gd name="T7" fmla="*/ 602183 h 4613"/>
                  <a:gd name="T8" fmla="*/ 1889867 w 5068"/>
                  <a:gd name="T9" fmla="*/ 602183 h 4613"/>
                  <a:gd name="T10" fmla="*/ 1689169 w 5068"/>
                  <a:gd name="T11" fmla="*/ 401455 h 4613"/>
                  <a:gd name="T12" fmla="*/ 1276890 w 5068"/>
                  <a:gd name="T13" fmla="*/ 401455 h 4613"/>
                  <a:gd name="T14" fmla="*/ 1276890 w 5068"/>
                  <a:gd name="T15" fmla="*/ 401455 h 4613"/>
                  <a:gd name="T16" fmla="*/ 1477587 w 5068"/>
                  <a:gd name="T17" fmla="*/ 200728 h 4613"/>
                  <a:gd name="T18" fmla="*/ 1477587 w 5068"/>
                  <a:gd name="T19" fmla="*/ 200728 h 4613"/>
                  <a:gd name="T20" fmla="*/ 1276890 w 5068"/>
                  <a:gd name="T21" fmla="*/ 0 h 4613"/>
                  <a:gd name="T22" fmla="*/ 613412 w 5068"/>
                  <a:gd name="T23" fmla="*/ 0 h 4613"/>
                  <a:gd name="T24" fmla="*/ 613412 w 5068"/>
                  <a:gd name="T25" fmla="*/ 0 h 4613"/>
                  <a:gd name="T26" fmla="*/ 411844 w 5068"/>
                  <a:gd name="T27" fmla="*/ 200728 h 4613"/>
                  <a:gd name="T28" fmla="*/ 411844 w 5068"/>
                  <a:gd name="T29" fmla="*/ 200728 h 4613"/>
                  <a:gd name="T30" fmla="*/ 613412 w 5068"/>
                  <a:gd name="T31" fmla="*/ 401455 h 4613"/>
                  <a:gd name="T32" fmla="*/ 200698 w 5068"/>
                  <a:gd name="T33" fmla="*/ 401455 h 4613"/>
                  <a:gd name="T34" fmla="*/ 200698 w 5068"/>
                  <a:gd name="T35" fmla="*/ 401455 h 4613"/>
                  <a:gd name="T36" fmla="*/ 0 w 5068"/>
                  <a:gd name="T37" fmla="*/ 602183 h 4613"/>
                  <a:gd name="T38" fmla="*/ 0 w 5068"/>
                  <a:gd name="T39" fmla="*/ 602183 h 4613"/>
                  <a:gd name="T40" fmla="*/ 200698 w 5068"/>
                  <a:gd name="T41" fmla="*/ 802910 h 4613"/>
                  <a:gd name="T42" fmla="*/ 521988 w 5068"/>
                  <a:gd name="T43" fmla="*/ 802910 h 4613"/>
                  <a:gd name="T44" fmla="*/ 521988 w 5068"/>
                  <a:gd name="T45" fmla="*/ 802910 h 4613"/>
                  <a:gd name="T46" fmla="*/ 722686 w 5068"/>
                  <a:gd name="T47" fmla="*/ 1004509 h 4613"/>
                  <a:gd name="T48" fmla="*/ 722686 w 5068"/>
                  <a:gd name="T49" fmla="*/ 1004509 h 4613"/>
                  <a:gd name="T50" fmla="*/ 521988 w 5068"/>
                  <a:gd name="T51" fmla="*/ 1204801 h 4613"/>
                  <a:gd name="T52" fmla="*/ 200698 w 5068"/>
                  <a:gd name="T53" fmla="*/ 1204801 h 4613"/>
                  <a:gd name="T54" fmla="*/ 200698 w 5068"/>
                  <a:gd name="T55" fmla="*/ 1204801 h 4613"/>
                  <a:gd name="T56" fmla="*/ 0 w 5068"/>
                  <a:gd name="T57" fmla="*/ 1405528 h 4613"/>
                  <a:gd name="T58" fmla="*/ 0 w 5068"/>
                  <a:gd name="T59" fmla="*/ 1405528 h 4613"/>
                  <a:gd name="T60" fmla="*/ 200698 w 5068"/>
                  <a:gd name="T61" fmla="*/ 1606691 h 4613"/>
                  <a:gd name="T62" fmla="*/ 827170 w 5068"/>
                  <a:gd name="T63" fmla="*/ 1606691 h 4613"/>
                  <a:gd name="T64" fmla="*/ 827170 w 5068"/>
                  <a:gd name="T65" fmla="*/ 1606691 h 4613"/>
                  <a:gd name="T66" fmla="*/ 626473 w 5068"/>
                  <a:gd name="T67" fmla="*/ 1807419 h 4613"/>
                  <a:gd name="T68" fmla="*/ 626473 w 5068"/>
                  <a:gd name="T69" fmla="*/ 1807419 h 4613"/>
                  <a:gd name="T70" fmla="*/ 827170 w 5068"/>
                  <a:gd name="T71" fmla="*/ 2008147 h 4613"/>
                  <a:gd name="T72" fmla="*/ 1949074 w 5068"/>
                  <a:gd name="T73" fmla="*/ 2008147 h 4613"/>
                  <a:gd name="T74" fmla="*/ 1949074 w 5068"/>
                  <a:gd name="T75" fmla="*/ 2008147 h 4613"/>
                  <a:gd name="T76" fmla="*/ 2149772 w 5068"/>
                  <a:gd name="T77" fmla="*/ 1807419 h 4613"/>
                  <a:gd name="T78" fmla="*/ 2149772 w 5068"/>
                  <a:gd name="T79" fmla="*/ 1807419 h 4613"/>
                  <a:gd name="T80" fmla="*/ 1949074 w 5068"/>
                  <a:gd name="T81" fmla="*/ 1606691 h 4613"/>
                  <a:gd name="T82" fmla="*/ 1646069 w 5068"/>
                  <a:gd name="T83" fmla="*/ 1606691 h 4613"/>
                  <a:gd name="T84" fmla="*/ 1646069 w 5068"/>
                  <a:gd name="T85" fmla="*/ 1606691 h 4613"/>
                  <a:gd name="T86" fmla="*/ 1445371 w 5068"/>
                  <a:gd name="T87" fmla="*/ 1405528 h 4613"/>
                  <a:gd name="T88" fmla="*/ 1445371 w 5068"/>
                  <a:gd name="T89" fmla="*/ 1405528 h 4613"/>
                  <a:gd name="T90" fmla="*/ 1646069 w 5068"/>
                  <a:gd name="T91" fmla="*/ 1204801 h 4613"/>
                  <a:gd name="T92" fmla="*/ 2005235 w 5068"/>
                  <a:gd name="T93" fmla="*/ 1204801 h 4613"/>
                  <a:gd name="T94" fmla="*/ 2005235 w 5068"/>
                  <a:gd name="T95" fmla="*/ 1204801 h 4613"/>
                  <a:gd name="T96" fmla="*/ 2205933 w 5068"/>
                  <a:gd name="T97" fmla="*/ 1004509 h 4613"/>
                  <a:gd name="T98" fmla="*/ 2205933 w 5068"/>
                  <a:gd name="T99" fmla="*/ 1004509 h 4613"/>
                  <a:gd name="T100" fmla="*/ 2005235 w 5068"/>
                  <a:gd name="T101" fmla="*/ 802910 h 4613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0" t="0" r="r" b="b"/>
                <a:pathLst>
                  <a:path w="5068" h="4613">
                    <a:moveTo>
                      <a:pt x="4606" y="1844"/>
                    </a:moveTo>
                    <a:lnTo>
                      <a:pt x="3880" y="1844"/>
                    </a:lnTo>
                    <a:cubicBezTo>
                      <a:pt x="4135" y="1844"/>
                      <a:pt x="4341" y="1638"/>
                      <a:pt x="4341" y="1383"/>
                    </a:cubicBezTo>
                    <a:cubicBezTo>
                      <a:pt x="4341" y="1128"/>
                      <a:pt x="4135" y="922"/>
                      <a:pt x="3880" y="922"/>
                    </a:cubicBezTo>
                    <a:lnTo>
                      <a:pt x="2933" y="922"/>
                    </a:lnTo>
                    <a:cubicBezTo>
                      <a:pt x="3188" y="922"/>
                      <a:pt x="3394" y="716"/>
                      <a:pt x="3394" y="461"/>
                    </a:cubicBezTo>
                    <a:cubicBezTo>
                      <a:pt x="3394" y="206"/>
                      <a:pt x="3188" y="0"/>
                      <a:pt x="2933" y="0"/>
                    </a:cubicBezTo>
                    <a:lnTo>
                      <a:pt x="1409" y="0"/>
                    </a:lnTo>
                    <a:cubicBezTo>
                      <a:pt x="1154" y="0"/>
                      <a:pt x="946" y="206"/>
                      <a:pt x="946" y="461"/>
                    </a:cubicBezTo>
                    <a:cubicBezTo>
                      <a:pt x="946" y="716"/>
                      <a:pt x="1154" y="922"/>
                      <a:pt x="1409" y="922"/>
                    </a:cubicBezTo>
                    <a:lnTo>
                      <a:pt x="461" y="922"/>
                    </a:lnTo>
                    <a:cubicBezTo>
                      <a:pt x="206" y="922"/>
                      <a:pt x="0" y="1128"/>
                      <a:pt x="0" y="1383"/>
                    </a:cubicBezTo>
                    <a:cubicBezTo>
                      <a:pt x="0" y="1638"/>
                      <a:pt x="206" y="1844"/>
                      <a:pt x="461" y="1844"/>
                    </a:cubicBezTo>
                    <a:lnTo>
                      <a:pt x="1199" y="1844"/>
                    </a:lnTo>
                    <a:cubicBezTo>
                      <a:pt x="1454" y="1844"/>
                      <a:pt x="1660" y="2052"/>
                      <a:pt x="1660" y="2307"/>
                    </a:cubicBezTo>
                    <a:cubicBezTo>
                      <a:pt x="1660" y="2560"/>
                      <a:pt x="1454" y="2767"/>
                      <a:pt x="1199" y="2767"/>
                    </a:cubicBezTo>
                    <a:lnTo>
                      <a:pt x="461" y="2767"/>
                    </a:lnTo>
                    <a:cubicBezTo>
                      <a:pt x="206" y="2767"/>
                      <a:pt x="0" y="2974"/>
                      <a:pt x="0" y="3228"/>
                    </a:cubicBezTo>
                    <a:cubicBezTo>
                      <a:pt x="0" y="3483"/>
                      <a:pt x="206" y="3690"/>
                      <a:pt x="461" y="3690"/>
                    </a:cubicBezTo>
                    <a:lnTo>
                      <a:pt x="1900" y="3690"/>
                    </a:lnTo>
                    <a:cubicBezTo>
                      <a:pt x="1645" y="3690"/>
                      <a:pt x="1439" y="3896"/>
                      <a:pt x="1439" y="4151"/>
                    </a:cubicBezTo>
                    <a:cubicBezTo>
                      <a:pt x="1439" y="4406"/>
                      <a:pt x="1645" y="4612"/>
                      <a:pt x="1900" y="4612"/>
                    </a:cubicBezTo>
                    <a:lnTo>
                      <a:pt x="4477" y="4612"/>
                    </a:lnTo>
                    <a:cubicBezTo>
                      <a:pt x="4732" y="4612"/>
                      <a:pt x="4938" y="4406"/>
                      <a:pt x="4938" y="4151"/>
                    </a:cubicBezTo>
                    <a:cubicBezTo>
                      <a:pt x="4938" y="3896"/>
                      <a:pt x="4732" y="3690"/>
                      <a:pt x="4477" y="3690"/>
                    </a:cubicBezTo>
                    <a:lnTo>
                      <a:pt x="3781" y="3690"/>
                    </a:lnTo>
                    <a:cubicBezTo>
                      <a:pt x="3528" y="3690"/>
                      <a:pt x="3320" y="3483"/>
                      <a:pt x="3320" y="3228"/>
                    </a:cubicBezTo>
                    <a:cubicBezTo>
                      <a:pt x="3320" y="2974"/>
                      <a:pt x="3528" y="2767"/>
                      <a:pt x="3781" y="2767"/>
                    </a:cubicBezTo>
                    <a:lnTo>
                      <a:pt x="4606" y="2767"/>
                    </a:lnTo>
                    <a:cubicBezTo>
                      <a:pt x="4861" y="2767"/>
                      <a:pt x="5067" y="2560"/>
                      <a:pt x="5067" y="2307"/>
                    </a:cubicBezTo>
                    <a:cubicBezTo>
                      <a:pt x="5067" y="2052"/>
                      <a:pt x="4861" y="1844"/>
                      <a:pt x="4606" y="1844"/>
                    </a:cubicBezTo>
                  </a:path>
                </a:pathLst>
              </a:custGeom>
              <a:solidFill>
                <a:srgbClr val="E22D27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63" name="Freeform 2">
                <a:extLst>
                  <a:ext uri="{FF2B5EF4-FFF2-40B4-BE49-F238E27FC236}">
                    <a16:creationId xmlns:a16="http://schemas.microsoft.com/office/drawing/2014/main" id="{94929502-81CE-B24F-8835-84732A6D0F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7490" y="1063254"/>
                <a:ext cx="422455" cy="401332"/>
              </a:xfrm>
              <a:custGeom>
                <a:avLst/>
                <a:gdLst>
                  <a:gd name="T0" fmla="*/ 221658 w 972"/>
                  <a:gd name="T1" fmla="*/ 0 h 923"/>
                  <a:gd name="T2" fmla="*/ 200362 w 972"/>
                  <a:gd name="T3" fmla="*/ 0 h 923"/>
                  <a:gd name="T4" fmla="*/ 200362 w 972"/>
                  <a:gd name="T5" fmla="*/ 0 h 923"/>
                  <a:gd name="T6" fmla="*/ 0 w 972"/>
                  <a:gd name="T7" fmla="*/ 200449 h 923"/>
                  <a:gd name="T8" fmla="*/ 0 w 972"/>
                  <a:gd name="T9" fmla="*/ 200449 h 923"/>
                  <a:gd name="T10" fmla="*/ 200362 w 972"/>
                  <a:gd name="T11" fmla="*/ 400897 h 923"/>
                  <a:gd name="T12" fmla="*/ 221658 w 972"/>
                  <a:gd name="T13" fmla="*/ 400897 h 923"/>
                  <a:gd name="T14" fmla="*/ 221658 w 972"/>
                  <a:gd name="T15" fmla="*/ 400897 h 923"/>
                  <a:gd name="T16" fmla="*/ 422020 w 972"/>
                  <a:gd name="T17" fmla="*/ 200449 h 923"/>
                  <a:gd name="T18" fmla="*/ 422020 w 972"/>
                  <a:gd name="T19" fmla="*/ 200449 h 923"/>
                  <a:gd name="T20" fmla="*/ 221658 w 972"/>
                  <a:gd name="T21" fmla="*/ 0 h 92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972" h="923">
                    <a:moveTo>
                      <a:pt x="510" y="0"/>
                    </a:moveTo>
                    <a:lnTo>
                      <a:pt x="461" y="0"/>
                    </a:lnTo>
                    <a:cubicBezTo>
                      <a:pt x="206" y="0"/>
                      <a:pt x="0" y="206"/>
                      <a:pt x="0" y="461"/>
                    </a:cubicBezTo>
                    <a:cubicBezTo>
                      <a:pt x="0" y="716"/>
                      <a:pt x="206" y="922"/>
                      <a:pt x="461" y="922"/>
                    </a:cubicBezTo>
                    <a:lnTo>
                      <a:pt x="510" y="922"/>
                    </a:lnTo>
                    <a:cubicBezTo>
                      <a:pt x="765" y="922"/>
                      <a:pt x="971" y="716"/>
                      <a:pt x="971" y="461"/>
                    </a:cubicBezTo>
                    <a:cubicBezTo>
                      <a:pt x="971" y="206"/>
                      <a:pt x="765" y="0"/>
                      <a:pt x="510" y="0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64" name="Freeform 3">
                <a:extLst>
                  <a:ext uri="{FF2B5EF4-FFF2-40B4-BE49-F238E27FC236}">
                    <a16:creationId xmlns:a16="http://schemas.microsoft.com/office/drawing/2014/main" id="{AA28BEA7-CB1F-1A45-8073-90470B7E99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49055" y="-298204"/>
                <a:ext cx="74889" cy="74890"/>
              </a:xfrm>
              <a:custGeom>
                <a:avLst/>
                <a:gdLst>
                  <a:gd name="T0" fmla="*/ 74459 w 174"/>
                  <a:gd name="T1" fmla="*/ 37015 h 174"/>
                  <a:gd name="T2" fmla="*/ 74459 w 174"/>
                  <a:gd name="T3" fmla="*/ 37015 h 174"/>
                  <a:gd name="T4" fmla="*/ 37445 w 174"/>
                  <a:gd name="T5" fmla="*/ 74460 h 174"/>
                  <a:gd name="T6" fmla="*/ 37445 w 174"/>
                  <a:gd name="T7" fmla="*/ 74460 h 174"/>
                  <a:gd name="T8" fmla="*/ 0 w 174"/>
                  <a:gd name="T9" fmla="*/ 37015 h 174"/>
                  <a:gd name="T10" fmla="*/ 0 w 174"/>
                  <a:gd name="T11" fmla="*/ 37015 h 174"/>
                  <a:gd name="T12" fmla="*/ 37445 w 174"/>
                  <a:gd name="T13" fmla="*/ 0 h 174"/>
                  <a:gd name="T14" fmla="*/ 37445 w 174"/>
                  <a:gd name="T15" fmla="*/ 0 h 174"/>
                  <a:gd name="T16" fmla="*/ 74459 w 174"/>
                  <a:gd name="T17" fmla="*/ 3701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5" y="173"/>
                      <a:pt x="87" y="173"/>
                    </a:cubicBezTo>
                    <a:cubicBezTo>
                      <a:pt x="39" y="173"/>
                      <a:pt x="0" y="134"/>
                      <a:pt x="0" y="86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5" y="0"/>
                      <a:pt x="173" y="38"/>
                      <a:pt x="173" y="8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65" name="Freeform 4">
                <a:extLst>
                  <a:ext uri="{FF2B5EF4-FFF2-40B4-BE49-F238E27FC236}">
                    <a16:creationId xmlns:a16="http://schemas.microsoft.com/office/drawing/2014/main" id="{BB43B222-2CA9-E84B-AD25-B5AF0FCE609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71069" y="656160"/>
                <a:ext cx="74889" cy="74889"/>
              </a:xfrm>
              <a:custGeom>
                <a:avLst/>
                <a:gdLst>
                  <a:gd name="T0" fmla="*/ 74456 w 173"/>
                  <a:gd name="T1" fmla="*/ 37014 h 174"/>
                  <a:gd name="T2" fmla="*/ 74456 w 173"/>
                  <a:gd name="T3" fmla="*/ 37014 h 174"/>
                  <a:gd name="T4" fmla="*/ 37228 w 173"/>
                  <a:gd name="T5" fmla="*/ 74459 h 174"/>
                  <a:gd name="T6" fmla="*/ 37228 w 173"/>
                  <a:gd name="T7" fmla="*/ 74459 h 174"/>
                  <a:gd name="T8" fmla="*/ 0 w 173"/>
                  <a:gd name="T9" fmla="*/ 37014 h 174"/>
                  <a:gd name="T10" fmla="*/ 0 w 173"/>
                  <a:gd name="T11" fmla="*/ 37014 h 174"/>
                  <a:gd name="T12" fmla="*/ 37228 w 173"/>
                  <a:gd name="T13" fmla="*/ 0 h 174"/>
                  <a:gd name="T14" fmla="*/ 37228 w 173"/>
                  <a:gd name="T15" fmla="*/ 0 h 174"/>
                  <a:gd name="T16" fmla="*/ 74456 w 173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4">
                    <a:moveTo>
                      <a:pt x="172" y="86"/>
                    </a:moveTo>
                    <a:lnTo>
                      <a:pt x="172" y="86"/>
                    </a:lnTo>
                    <a:cubicBezTo>
                      <a:pt x="172" y="134"/>
                      <a:pt x="133" y="173"/>
                      <a:pt x="86" y="173"/>
                    </a:cubicBezTo>
                    <a:cubicBezTo>
                      <a:pt x="38" y="173"/>
                      <a:pt x="0" y="134"/>
                      <a:pt x="0" y="86"/>
                    </a:cubicBezTo>
                    <a:cubicBezTo>
                      <a:pt x="0" y="38"/>
                      <a:pt x="38" y="0"/>
                      <a:pt x="86" y="0"/>
                    </a:cubicBezTo>
                    <a:cubicBezTo>
                      <a:pt x="133" y="0"/>
                      <a:pt x="172" y="38"/>
                      <a:pt x="172" y="8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66" name="Freeform 5">
                <a:extLst>
                  <a:ext uri="{FF2B5EF4-FFF2-40B4-BE49-F238E27FC236}">
                    <a16:creationId xmlns:a16="http://schemas.microsoft.com/office/drawing/2014/main" id="{EEF46A3E-3DC0-6E4F-A087-E554151AC9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7490" y="517902"/>
                <a:ext cx="74889" cy="74889"/>
              </a:xfrm>
              <a:custGeom>
                <a:avLst/>
                <a:gdLst>
                  <a:gd name="T0" fmla="*/ 74456 w 173"/>
                  <a:gd name="T1" fmla="*/ 37661 h 173"/>
                  <a:gd name="T2" fmla="*/ 74456 w 173"/>
                  <a:gd name="T3" fmla="*/ 37661 h 173"/>
                  <a:gd name="T4" fmla="*/ 37661 w 173"/>
                  <a:gd name="T5" fmla="*/ 74456 h 173"/>
                  <a:gd name="T6" fmla="*/ 37661 w 173"/>
                  <a:gd name="T7" fmla="*/ 74456 h 173"/>
                  <a:gd name="T8" fmla="*/ 0 w 173"/>
                  <a:gd name="T9" fmla="*/ 37661 h 173"/>
                  <a:gd name="T10" fmla="*/ 0 w 173"/>
                  <a:gd name="T11" fmla="*/ 37661 h 173"/>
                  <a:gd name="T12" fmla="*/ 37661 w 173"/>
                  <a:gd name="T13" fmla="*/ 0 h 173"/>
                  <a:gd name="T14" fmla="*/ 37661 w 173"/>
                  <a:gd name="T15" fmla="*/ 0 h 173"/>
                  <a:gd name="T16" fmla="*/ 74456 w 173"/>
                  <a:gd name="T17" fmla="*/ 37661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3">
                    <a:moveTo>
                      <a:pt x="172" y="87"/>
                    </a:moveTo>
                    <a:lnTo>
                      <a:pt x="172" y="87"/>
                    </a:lnTo>
                    <a:cubicBezTo>
                      <a:pt x="172" y="134"/>
                      <a:pt x="134" y="172"/>
                      <a:pt x="87" y="172"/>
                    </a:cubicBezTo>
                    <a:cubicBezTo>
                      <a:pt x="38" y="172"/>
                      <a:pt x="0" y="134"/>
                      <a:pt x="0" y="87"/>
                    </a:cubicBezTo>
                    <a:cubicBezTo>
                      <a:pt x="0" y="39"/>
                      <a:pt x="38" y="0"/>
                      <a:pt x="87" y="0"/>
                    </a:cubicBezTo>
                    <a:cubicBezTo>
                      <a:pt x="134" y="0"/>
                      <a:pt x="172" y="39"/>
                      <a:pt x="172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67" name="Freeform 6">
                <a:extLst>
                  <a:ext uri="{FF2B5EF4-FFF2-40B4-BE49-F238E27FC236}">
                    <a16:creationId xmlns:a16="http://schemas.microsoft.com/office/drawing/2014/main" id="{FF8DF7A8-915B-EB47-8C04-96F851CBB9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01802" y="592791"/>
                <a:ext cx="46086" cy="46086"/>
              </a:xfrm>
              <a:custGeom>
                <a:avLst/>
                <a:gdLst>
                  <a:gd name="T0" fmla="*/ 45651 w 106"/>
                  <a:gd name="T1" fmla="*/ 23258 h 107"/>
                  <a:gd name="T2" fmla="*/ 45651 w 106"/>
                  <a:gd name="T3" fmla="*/ 23258 h 107"/>
                  <a:gd name="T4" fmla="*/ 23043 w 106"/>
                  <a:gd name="T5" fmla="*/ 45655 h 107"/>
                  <a:gd name="T6" fmla="*/ 23043 w 106"/>
                  <a:gd name="T7" fmla="*/ 45655 h 107"/>
                  <a:gd name="T8" fmla="*/ 0 w 106"/>
                  <a:gd name="T9" fmla="*/ 23258 h 107"/>
                  <a:gd name="T10" fmla="*/ 0 w 106"/>
                  <a:gd name="T11" fmla="*/ 23258 h 107"/>
                  <a:gd name="T12" fmla="*/ 23043 w 106"/>
                  <a:gd name="T13" fmla="*/ 0 h 107"/>
                  <a:gd name="T14" fmla="*/ 23043 w 106"/>
                  <a:gd name="T15" fmla="*/ 0 h 107"/>
                  <a:gd name="T16" fmla="*/ 45651 w 106"/>
                  <a:gd name="T17" fmla="*/ 23258 h 10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7">
                    <a:moveTo>
                      <a:pt x="105" y="54"/>
                    </a:moveTo>
                    <a:lnTo>
                      <a:pt x="105" y="54"/>
                    </a:lnTo>
                    <a:cubicBezTo>
                      <a:pt x="105" y="83"/>
                      <a:pt x="81" y="106"/>
                      <a:pt x="53" y="106"/>
                    </a:cubicBezTo>
                    <a:cubicBezTo>
                      <a:pt x="24" y="106"/>
                      <a:pt x="0" y="83"/>
                      <a:pt x="0" y="54"/>
                    </a:cubicBezTo>
                    <a:cubicBezTo>
                      <a:pt x="0" y="24"/>
                      <a:pt x="24" y="0"/>
                      <a:pt x="53" y="0"/>
                    </a:cubicBezTo>
                    <a:cubicBezTo>
                      <a:pt x="81" y="0"/>
                      <a:pt x="105" y="24"/>
                      <a:pt x="105" y="54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68" name="Freeform 7">
                <a:extLst>
                  <a:ext uri="{FF2B5EF4-FFF2-40B4-BE49-F238E27FC236}">
                    <a16:creationId xmlns:a16="http://schemas.microsoft.com/office/drawing/2014/main" id="{38B1BCE1-F031-DB4D-8832-825CD45E63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32370" y="-486389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2"/>
                      <a:pt x="80" y="105"/>
                      <a:pt x="52" y="105"/>
                    </a:cubicBezTo>
                    <a:cubicBezTo>
                      <a:pt x="23" y="105"/>
                      <a:pt x="0" y="82"/>
                      <a:pt x="0" y="53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0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69" name="Freeform 8">
                <a:extLst>
                  <a:ext uri="{FF2B5EF4-FFF2-40B4-BE49-F238E27FC236}">
                    <a16:creationId xmlns:a16="http://schemas.microsoft.com/office/drawing/2014/main" id="{65F2386C-8354-8C44-B254-0EB46316653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32370" y="786737"/>
                <a:ext cx="46086" cy="46086"/>
              </a:xfrm>
              <a:custGeom>
                <a:avLst/>
                <a:gdLst>
                  <a:gd name="T0" fmla="*/ 45647 w 105"/>
                  <a:gd name="T1" fmla="*/ 22608 h 106"/>
                  <a:gd name="T2" fmla="*/ 45647 w 105"/>
                  <a:gd name="T3" fmla="*/ 22608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2608 h 106"/>
                  <a:gd name="T10" fmla="*/ 0 w 105"/>
                  <a:gd name="T11" fmla="*/ 22608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2608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0" y="105"/>
                      <a:pt x="52" y="105"/>
                    </a:cubicBezTo>
                    <a:cubicBezTo>
                      <a:pt x="23" y="105"/>
                      <a:pt x="0" y="81"/>
                      <a:pt x="0" y="52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0" y="0"/>
                      <a:pt x="104" y="24"/>
                      <a:pt x="104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70" name="Freeform 9">
                <a:extLst>
                  <a:ext uri="{FF2B5EF4-FFF2-40B4-BE49-F238E27FC236}">
                    <a16:creationId xmlns:a16="http://schemas.microsoft.com/office/drawing/2014/main" id="{3F87823B-5725-354A-BAE3-6D43394222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37836" y="-12087"/>
                <a:ext cx="46086" cy="46086"/>
              </a:xfrm>
              <a:custGeom>
                <a:avLst/>
                <a:gdLst>
                  <a:gd name="T0" fmla="*/ 45651 w 106"/>
                  <a:gd name="T1" fmla="*/ 23043 h 106"/>
                  <a:gd name="T2" fmla="*/ 45651 w 106"/>
                  <a:gd name="T3" fmla="*/ 23043 h 106"/>
                  <a:gd name="T4" fmla="*/ 23043 w 106"/>
                  <a:gd name="T5" fmla="*/ 45651 h 106"/>
                  <a:gd name="T6" fmla="*/ 23043 w 106"/>
                  <a:gd name="T7" fmla="*/ 45651 h 106"/>
                  <a:gd name="T8" fmla="*/ 0 w 106"/>
                  <a:gd name="T9" fmla="*/ 23043 h 106"/>
                  <a:gd name="T10" fmla="*/ 0 w 106"/>
                  <a:gd name="T11" fmla="*/ 23043 h 106"/>
                  <a:gd name="T12" fmla="*/ 23043 w 106"/>
                  <a:gd name="T13" fmla="*/ 0 h 106"/>
                  <a:gd name="T14" fmla="*/ 23043 w 106"/>
                  <a:gd name="T15" fmla="*/ 0 h 106"/>
                  <a:gd name="T16" fmla="*/ 45651 w 106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6">
                    <a:moveTo>
                      <a:pt x="105" y="53"/>
                    </a:moveTo>
                    <a:lnTo>
                      <a:pt x="105" y="53"/>
                    </a:lnTo>
                    <a:cubicBezTo>
                      <a:pt x="105" y="81"/>
                      <a:pt x="81" y="105"/>
                      <a:pt x="53" y="105"/>
                    </a:cubicBezTo>
                    <a:cubicBezTo>
                      <a:pt x="24" y="105"/>
                      <a:pt x="0" y="81"/>
                      <a:pt x="0" y="53"/>
                    </a:cubicBezTo>
                    <a:cubicBezTo>
                      <a:pt x="0" y="23"/>
                      <a:pt x="24" y="0"/>
                      <a:pt x="53" y="0"/>
                    </a:cubicBezTo>
                    <a:cubicBezTo>
                      <a:pt x="81" y="0"/>
                      <a:pt x="105" y="23"/>
                      <a:pt x="105" y="53"/>
                    </a:cubicBezTo>
                  </a:path>
                </a:pathLst>
              </a:custGeom>
              <a:solidFill>
                <a:srgbClr val="B52B2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71" name="Freeform 10">
                <a:extLst>
                  <a:ext uri="{FF2B5EF4-FFF2-40B4-BE49-F238E27FC236}">
                    <a16:creationId xmlns:a16="http://schemas.microsoft.com/office/drawing/2014/main" id="{F66D16DB-3B62-9341-8EE2-E576754A5C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00764" y="400766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4"/>
                      <a:pt x="52" y="104"/>
                    </a:cubicBezTo>
                    <a:cubicBezTo>
                      <a:pt x="23" y="104"/>
                      <a:pt x="0" y="81"/>
                      <a:pt x="0" y="52"/>
                    </a:cubicBezTo>
                    <a:cubicBezTo>
                      <a:pt x="0" y="22"/>
                      <a:pt x="23" y="0"/>
                      <a:pt x="52" y="0"/>
                    </a:cubicBezTo>
                    <a:cubicBezTo>
                      <a:pt x="81" y="0"/>
                      <a:pt x="104" y="22"/>
                      <a:pt x="104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72" name="Freeform 11">
                <a:extLst>
                  <a:ext uri="{FF2B5EF4-FFF2-40B4-BE49-F238E27FC236}">
                    <a16:creationId xmlns:a16="http://schemas.microsoft.com/office/drawing/2014/main" id="{FFF86AD6-917E-F840-AF2F-5495421C77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58813" y="571669"/>
                <a:ext cx="46086" cy="46086"/>
              </a:xfrm>
              <a:custGeom>
                <a:avLst/>
                <a:gdLst>
                  <a:gd name="T0" fmla="*/ 45655 w 107"/>
                  <a:gd name="T1" fmla="*/ 22397 h 107"/>
                  <a:gd name="T2" fmla="*/ 45655 w 107"/>
                  <a:gd name="T3" fmla="*/ 22397 h 107"/>
                  <a:gd name="T4" fmla="*/ 22397 w 107"/>
                  <a:gd name="T5" fmla="*/ 45655 h 107"/>
                  <a:gd name="T6" fmla="*/ 22397 w 107"/>
                  <a:gd name="T7" fmla="*/ 45655 h 107"/>
                  <a:gd name="T8" fmla="*/ 0 w 107"/>
                  <a:gd name="T9" fmla="*/ 22397 h 107"/>
                  <a:gd name="T10" fmla="*/ 0 w 107"/>
                  <a:gd name="T11" fmla="*/ 22397 h 107"/>
                  <a:gd name="T12" fmla="*/ 22397 w 107"/>
                  <a:gd name="T13" fmla="*/ 0 h 107"/>
                  <a:gd name="T14" fmla="*/ 22397 w 107"/>
                  <a:gd name="T15" fmla="*/ 0 h 107"/>
                  <a:gd name="T16" fmla="*/ 45655 w 107"/>
                  <a:gd name="T17" fmla="*/ 22397 h 10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7">
                    <a:moveTo>
                      <a:pt x="106" y="52"/>
                    </a:moveTo>
                    <a:lnTo>
                      <a:pt x="106" y="52"/>
                    </a:lnTo>
                    <a:cubicBezTo>
                      <a:pt x="106" y="82"/>
                      <a:pt x="82" y="106"/>
                      <a:pt x="52" y="106"/>
                    </a:cubicBezTo>
                    <a:cubicBezTo>
                      <a:pt x="24" y="106"/>
                      <a:pt x="0" y="82"/>
                      <a:pt x="0" y="52"/>
                    </a:cubicBezTo>
                    <a:cubicBezTo>
                      <a:pt x="0" y="24"/>
                      <a:pt x="24" y="0"/>
                      <a:pt x="52" y="0"/>
                    </a:cubicBezTo>
                    <a:cubicBezTo>
                      <a:pt x="82" y="0"/>
                      <a:pt x="106" y="24"/>
                      <a:pt x="106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73" name="Freeform 12">
                <a:extLst>
                  <a:ext uri="{FF2B5EF4-FFF2-40B4-BE49-F238E27FC236}">
                    <a16:creationId xmlns:a16="http://schemas.microsoft.com/office/drawing/2014/main" id="{487401B0-526D-3449-8665-BDC1E2AD07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2202" y="51281"/>
                <a:ext cx="46086" cy="46086"/>
              </a:xfrm>
              <a:custGeom>
                <a:avLst/>
                <a:gdLst>
                  <a:gd name="T0" fmla="*/ 45655 w 107"/>
                  <a:gd name="T1" fmla="*/ 23043 h 106"/>
                  <a:gd name="T2" fmla="*/ 45655 w 107"/>
                  <a:gd name="T3" fmla="*/ 23043 h 106"/>
                  <a:gd name="T4" fmla="*/ 22828 w 107"/>
                  <a:gd name="T5" fmla="*/ 45651 h 106"/>
                  <a:gd name="T6" fmla="*/ 22828 w 107"/>
                  <a:gd name="T7" fmla="*/ 45651 h 106"/>
                  <a:gd name="T8" fmla="*/ 0 w 107"/>
                  <a:gd name="T9" fmla="*/ 23043 h 106"/>
                  <a:gd name="T10" fmla="*/ 0 w 107"/>
                  <a:gd name="T11" fmla="*/ 23043 h 106"/>
                  <a:gd name="T12" fmla="*/ 22828 w 107"/>
                  <a:gd name="T13" fmla="*/ 0 h 106"/>
                  <a:gd name="T14" fmla="*/ 22828 w 107"/>
                  <a:gd name="T15" fmla="*/ 0 h 106"/>
                  <a:gd name="T16" fmla="*/ 45655 w 107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6">
                    <a:moveTo>
                      <a:pt x="106" y="53"/>
                    </a:moveTo>
                    <a:lnTo>
                      <a:pt x="106" y="53"/>
                    </a:lnTo>
                    <a:cubicBezTo>
                      <a:pt x="106" y="81"/>
                      <a:pt x="82" y="105"/>
                      <a:pt x="53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4"/>
                      <a:pt x="23" y="0"/>
                      <a:pt x="53" y="0"/>
                    </a:cubicBezTo>
                    <a:cubicBezTo>
                      <a:pt x="82" y="0"/>
                      <a:pt x="106" y="24"/>
                      <a:pt x="106" y="53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74" name="Freeform 13">
                <a:extLst>
                  <a:ext uri="{FF2B5EF4-FFF2-40B4-BE49-F238E27FC236}">
                    <a16:creationId xmlns:a16="http://schemas.microsoft.com/office/drawing/2014/main" id="{DBD2A326-C49F-1C4F-85CE-868DAAB4B48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27932" y="1124701"/>
                <a:ext cx="46086" cy="46086"/>
              </a:xfrm>
              <a:custGeom>
                <a:avLst/>
                <a:gdLst>
                  <a:gd name="T0" fmla="*/ 45647 w 105"/>
                  <a:gd name="T1" fmla="*/ 22608 h 106"/>
                  <a:gd name="T2" fmla="*/ 45647 w 105"/>
                  <a:gd name="T3" fmla="*/ 22608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2608 h 106"/>
                  <a:gd name="T10" fmla="*/ 0 w 105"/>
                  <a:gd name="T11" fmla="*/ 22608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2608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4" y="105"/>
                      <a:pt x="0" y="81"/>
                      <a:pt x="0" y="52"/>
                    </a:cubicBezTo>
                    <a:cubicBezTo>
                      <a:pt x="0" y="23"/>
                      <a:pt x="24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75" name="Freeform 14">
                <a:extLst>
                  <a:ext uri="{FF2B5EF4-FFF2-40B4-BE49-F238E27FC236}">
                    <a16:creationId xmlns:a16="http://schemas.microsoft.com/office/drawing/2014/main" id="{EFE327E2-5E6E-B346-A251-B6951F2CB9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2202" y="556307"/>
                <a:ext cx="46086" cy="46086"/>
              </a:xfrm>
              <a:custGeom>
                <a:avLst/>
                <a:gdLst>
                  <a:gd name="T0" fmla="*/ 45655 w 107"/>
                  <a:gd name="T1" fmla="*/ 22824 h 105"/>
                  <a:gd name="T2" fmla="*/ 45655 w 107"/>
                  <a:gd name="T3" fmla="*/ 22824 h 105"/>
                  <a:gd name="T4" fmla="*/ 22828 w 107"/>
                  <a:gd name="T5" fmla="*/ 45647 h 105"/>
                  <a:gd name="T6" fmla="*/ 22828 w 107"/>
                  <a:gd name="T7" fmla="*/ 45647 h 105"/>
                  <a:gd name="T8" fmla="*/ 0 w 107"/>
                  <a:gd name="T9" fmla="*/ 22824 h 105"/>
                  <a:gd name="T10" fmla="*/ 0 w 107"/>
                  <a:gd name="T11" fmla="*/ 22824 h 105"/>
                  <a:gd name="T12" fmla="*/ 22828 w 107"/>
                  <a:gd name="T13" fmla="*/ 0 h 105"/>
                  <a:gd name="T14" fmla="*/ 22828 w 107"/>
                  <a:gd name="T15" fmla="*/ 0 h 105"/>
                  <a:gd name="T16" fmla="*/ 45655 w 107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5">
                    <a:moveTo>
                      <a:pt x="106" y="52"/>
                    </a:moveTo>
                    <a:lnTo>
                      <a:pt x="106" y="52"/>
                    </a:lnTo>
                    <a:cubicBezTo>
                      <a:pt x="106" y="81"/>
                      <a:pt x="82" y="104"/>
                      <a:pt x="53" y="104"/>
                    </a:cubicBezTo>
                    <a:cubicBezTo>
                      <a:pt x="23" y="104"/>
                      <a:pt x="0" y="81"/>
                      <a:pt x="0" y="52"/>
                    </a:cubicBezTo>
                    <a:cubicBezTo>
                      <a:pt x="0" y="24"/>
                      <a:pt x="23" y="0"/>
                      <a:pt x="53" y="0"/>
                    </a:cubicBezTo>
                    <a:cubicBezTo>
                      <a:pt x="82" y="0"/>
                      <a:pt x="106" y="24"/>
                      <a:pt x="106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76" name="Freeform 15">
                <a:extLst>
                  <a:ext uri="{FF2B5EF4-FFF2-40B4-BE49-F238E27FC236}">
                    <a16:creationId xmlns:a16="http://schemas.microsoft.com/office/drawing/2014/main" id="{4090FAF5-A751-6A4F-A0CB-ABC8ADDC2A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42569" y="1658531"/>
                <a:ext cx="46086" cy="46086"/>
              </a:xfrm>
              <a:custGeom>
                <a:avLst/>
                <a:gdLst>
                  <a:gd name="T0" fmla="*/ 45655 w 107"/>
                  <a:gd name="T1" fmla="*/ 22824 h 105"/>
                  <a:gd name="T2" fmla="*/ 45655 w 107"/>
                  <a:gd name="T3" fmla="*/ 22824 h 105"/>
                  <a:gd name="T4" fmla="*/ 22397 w 107"/>
                  <a:gd name="T5" fmla="*/ 45647 h 105"/>
                  <a:gd name="T6" fmla="*/ 22397 w 107"/>
                  <a:gd name="T7" fmla="*/ 45647 h 105"/>
                  <a:gd name="T8" fmla="*/ 0 w 107"/>
                  <a:gd name="T9" fmla="*/ 22824 h 105"/>
                  <a:gd name="T10" fmla="*/ 0 w 107"/>
                  <a:gd name="T11" fmla="*/ 22824 h 105"/>
                  <a:gd name="T12" fmla="*/ 22397 w 107"/>
                  <a:gd name="T13" fmla="*/ 0 h 105"/>
                  <a:gd name="T14" fmla="*/ 22397 w 107"/>
                  <a:gd name="T15" fmla="*/ 0 h 105"/>
                  <a:gd name="T16" fmla="*/ 45655 w 107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5">
                    <a:moveTo>
                      <a:pt x="106" y="52"/>
                    </a:moveTo>
                    <a:lnTo>
                      <a:pt x="106" y="52"/>
                    </a:lnTo>
                    <a:cubicBezTo>
                      <a:pt x="106" y="81"/>
                      <a:pt x="82" y="104"/>
                      <a:pt x="52" y="104"/>
                    </a:cubicBezTo>
                    <a:cubicBezTo>
                      <a:pt x="24" y="104"/>
                      <a:pt x="0" y="81"/>
                      <a:pt x="0" y="52"/>
                    </a:cubicBezTo>
                    <a:cubicBezTo>
                      <a:pt x="0" y="22"/>
                      <a:pt x="24" y="0"/>
                      <a:pt x="52" y="0"/>
                    </a:cubicBezTo>
                    <a:cubicBezTo>
                      <a:pt x="82" y="0"/>
                      <a:pt x="106" y="22"/>
                      <a:pt x="106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77" name="Freeform 16">
                <a:extLst>
                  <a:ext uri="{FF2B5EF4-FFF2-40B4-BE49-F238E27FC236}">
                    <a16:creationId xmlns:a16="http://schemas.microsoft.com/office/drawing/2014/main" id="{2F4DF8D1-CD69-0A45-8DD1-54F4EF75297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73136" y="1286002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4" y="23"/>
                      <a:pt x="104" y="53"/>
                    </a:cubicBezTo>
                  </a:path>
                </a:pathLst>
              </a:custGeom>
              <a:solidFill>
                <a:srgbClr val="B52B2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78" name="Freeform 17">
                <a:extLst>
                  <a:ext uri="{FF2B5EF4-FFF2-40B4-BE49-F238E27FC236}">
                    <a16:creationId xmlns:a16="http://schemas.microsoft.com/office/drawing/2014/main" id="{0EE33443-E758-5B4D-A1B1-257280AE14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52317" y="1537554"/>
                <a:ext cx="74890" cy="76810"/>
              </a:xfrm>
              <a:custGeom>
                <a:avLst/>
                <a:gdLst>
                  <a:gd name="T0" fmla="*/ 74460 w 174"/>
                  <a:gd name="T1" fmla="*/ 38186 h 175"/>
                  <a:gd name="T2" fmla="*/ 74460 w 174"/>
                  <a:gd name="T3" fmla="*/ 38186 h 175"/>
                  <a:gd name="T4" fmla="*/ 37015 w 174"/>
                  <a:gd name="T5" fmla="*/ 76371 h 175"/>
                  <a:gd name="T6" fmla="*/ 37015 w 174"/>
                  <a:gd name="T7" fmla="*/ 76371 h 175"/>
                  <a:gd name="T8" fmla="*/ 0 w 174"/>
                  <a:gd name="T9" fmla="*/ 38186 h 175"/>
                  <a:gd name="T10" fmla="*/ 0 w 174"/>
                  <a:gd name="T11" fmla="*/ 38186 h 175"/>
                  <a:gd name="T12" fmla="*/ 37015 w 174"/>
                  <a:gd name="T13" fmla="*/ 0 h 175"/>
                  <a:gd name="T14" fmla="*/ 37015 w 174"/>
                  <a:gd name="T15" fmla="*/ 0 h 175"/>
                  <a:gd name="T16" fmla="*/ 74460 w 174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5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5" y="174"/>
                      <a:pt x="86" y="174"/>
                    </a:cubicBezTo>
                    <a:cubicBezTo>
                      <a:pt x="38" y="174"/>
                      <a:pt x="0" y="135"/>
                      <a:pt x="0" y="87"/>
                    </a:cubicBezTo>
                    <a:cubicBezTo>
                      <a:pt x="0" y="39"/>
                      <a:pt x="38" y="0"/>
                      <a:pt x="86" y="0"/>
                    </a:cubicBezTo>
                    <a:cubicBezTo>
                      <a:pt x="135" y="0"/>
                      <a:pt x="173" y="39"/>
                      <a:pt x="173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79" name="Freeform 18">
                <a:extLst>
                  <a:ext uri="{FF2B5EF4-FFF2-40B4-BE49-F238E27FC236}">
                    <a16:creationId xmlns:a16="http://schemas.microsoft.com/office/drawing/2014/main" id="{18F9E3AD-A6BC-A246-B170-A0DE95DFEC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09474" y="1293683"/>
                <a:ext cx="74889" cy="74889"/>
              </a:xfrm>
              <a:custGeom>
                <a:avLst/>
                <a:gdLst>
                  <a:gd name="T0" fmla="*/ 74459 w 174"/>
                  <a:gd name="T1" fmla="*/ 37445 h 174"/>
                  <a:gd name="T2" fmla="*/ 74459 w 174"/>
                  <a:gd name="T3" fmla="*/ 37445 h 174"/>
                  <a:gd name="T4" fmla="*/ 37014 w 174"/>
                  <a:gd name="T5" fmla="*/ 74459 h 174"/>
                  <a:gd name="T6" fmla="*/ 37014 w 174"/>
                  <a:gd name="T7" fmla="*/ 74459 h 174"/>
                  <a:gd name="T8" fmla="*/ 0 w 174"/>
                  <a:gd name="T9" fmla="*/ 37445 h 174"/>
                  <a:gd name="T10" fmla="*/ 0 w 174"/>
                  <a:gd name="T11" fmla="*/ 37445 h 174"/>
                  <a:gd name="T12" fmla="*/ 37014 w 174"/>
                  <a:gd name="T13" fmla="*/ 0 h 174"/>
                  <a:gd name="T14" fmla="*/ 37014 w 174"/>
                  <a:gd name="T15" fmla="*/ 0 h 174"/>
                  <a:gd name="T16" fmla="*/ 74459 w 174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4" y="173"/>
                      <a:pt x="86" y="173"/>
                    </a:cubicBezTo>
                    <a:cubicBezTo>
                      <a:pt x="39" y="173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6" y="0"/>
                    </a:cubicBezTo>
                    <a:cubicBezTo>
                      <a:pt x="134" y="0"/>
                      <a:pt x="173" y="39"/>
                      <a:pt x="173" y="87"/>
                    </a:cubicBezTo>
                  </a:path>
                </a:pathLst>
              </a:custGeom>
              <a:solidFill>
                <a:srgbClr val="B52B2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80" name="Freeform 19">
                <a:extLst>
                  <a:ext uri="{FF2B5EF4-FFF2-40B4-BE49-F238E27FC236}">
                    <a16:creationId xmlns:a16="http://schemas.microsoft.com/office/drawing/2014/main" id="{C2727452-7CE9-F847-89FC-2FD8F8127B6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20408" y="47441"/>
                <a:ext cx="74889" cy="74890"/>
              </a:xfrm>
              <a:custGeom>
                <a:avLst/>
                <a:gdLst>
                  <a:gd name="T0" fmla="*/ 74459 w 174"/>
                  <a:gd name="T1" fmla="*/ 37661 h 173"/>
                  <a:gd name="T2" fmla="*/ 74459 w 174"/>
                  <a:gd name="T3" fmla="*/ 37661 h 173"/>
                  <a:gd name="T4" fmla="*/ 37014 w 174"/>
                  <a:gd name="T5" fmla="*/ 74457 h 173"/>
                  <a:gd name="T6" fmla="*/ 37014 w 174"/>
                  <a:gd name="T7" fmla="*/ 74457 h 173"/>
                  <a:gd name="T8" fmla="*/ 0 w 174"/>
                  <a:gd name="T9" fmla="*/ 37661 h 173"/>
                  <a:gd name="T10" fmla="*/ 0 w 174"/>
                  <a:gd name="T11" fmla="*/ 37661 h 173"/>
                  <a:gd name="T12" fmla="*/ 37014 w 174"/>
                  <a:gd name="T13" fmla="*/ 0 h 173"/>
                  <a:gd name="T14" fmla="*/ 37014 w 174"/>
                  <a:gd name="T15" fmla="*/ 0 h 173"/>
                  <a:gd name="T16" fmla="*/ 74459 w 174"/>
                  <a:gd name="T17" fmla="*/ 37661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3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3"/>
                      <a:pt x="134" y="172"/>
                      <a:pt x="86" y="172"/>
                    </a:cubicBezTo>
                    <a:cubicBezTo>
                      <a:pt x="39" y="172"/>
                      <a:pt x="0" y="133"/>
                      <a:pt x="0" y="87"/>
                    </a:cubicBezTo>
                    <a:cubicBezTo>
                      <a:pt x="0" y="38"/>
                      <a:pt x="39" y="0"/>
                      <a:pt x="86" y="0"/>
                    </a:cubicBezTo>
                    <a:cubicBezTo>
                      <a:pt x="134" y="0"/>
                      <a:pt x="173" y="38"/>
                      <a:pt x="173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81" name="Freeform 20">
                <a:extLst>
                  <a:ext uri="{FF2B5EF4-FFF2-40B4-BE49-F238E27FC236}">
                    <a16:creationId xmlns:a16="http://schemas.microsoft.com/office/drawing/2014/main" id="{1A0157B2-276D-F148-9661-FCE1754AA2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89675" y="1199591"/>
                <a:ext cx="74890" cy="74890"/>
              </a:xfrm>
              <a:custGeom>
                <a:avLst/>
                <a:gdLst>
                  <a:gd name="T0" fmla="*/ 74460 w 174"/>
                  <a:gd name="T1" fmla="*/ 37445 h 174"/>
                  <a:gd name="T2" fmla="*/ 74460 w 174"/>
                  <a:gd name="T3" fmla="*/ 37445 h 174"/>
                  <a:gd name="T4" fmla="*/ 37015 w 174"/>
                  <a:gd name="T5" fmla="*/ 74460 h 174"/>
                  <a:gd name="T6" fmla="*/ 37015 w 174"/>
                  <a:gd name="T7" fmla="*/ 74460 h 174"/>
                  <a:gd name="T8" fmla="*/ 0 w 174"/>
                  <a:gd name="T9" fmla="*/ 37445 h 174"/>
                  <a:gd name="T10" fmla="*/ 0 w 174"/>
                  <a:gd name="T11" fmla="*/ 37445 h 174"/>
                  <a:gd name="T12" fmla="*/ 37015 w 174"/>
                  <a:gd name="T13" fmla="*/ 0 h 174"/>
                  <a:gd name="T14" fmla="*/ 37015 w 174"/>
                  <a:gd name="T15" fmla="*/ 0 h 174"/>
                  <a:gd name="T16" fmla="*/ 74460 w 174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4" y="173"/>
                      <a:pt x="86" y="173"/>
                    </a:cubicBezTo>
                    <a:cubicBezTo>
                      <a:pt x="38" y="173"/>
                      <a:pt x="0" y="135"/>
                      <a:pt x="0" y="87"/>
                    </a:cubicBezTo>
                    <a:cubicBezTo>
                      <a:pt x="0" y="38"/>
                      <a:pt x="38" y="0"/>
                      <a:pt x="86" y="0"/>
                    </a:cubicBezTo>
                    <a:cubicBezTo>
                      <a:pt x="134" y="0"/>
                      <a:pt x="173" y="38"/>
                      <a:pt x="173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82" name="Freeform 21">
                <a:extLst>
                  <a:ext uri="{FF2B5EF4-FFF2-40B4-BE49-F238E27FC236}">
                    <a16:creationId xmlns:a16="http://schemas.microsoft.com/office/drawing/2014/main" id="{CDE34F1F-D0FF-CB48-99F2-B7FB79B557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39463" y="-63934"/>
                <a:ext cx="74889" cy="76810"/>
              </a:xfrm>
              <a:custGeom>
                <a:avLst/>
                <a:gdLst>
                  <a:gd name="T0" fmla="*/ 74459 w 174"/>
                  <a:gd name="T1" fmla="*/ 38186 h 175"/>
                  <a:gd name="T2" fmla="*/ 74459 w 174"/>
                  <a:gd name="T3" fmla="*/ 38186 h 175"/>
                  <a:gd name="T4" fmla="*/ 37445 w 174"/>
                  <a:gd name="T5" fmla="*/ 76371 h 175"/>
                  <a:gd name="T6" fmla="*/ 37445 w 174"/>
                  <a:gd name="T7" fmla="*/ 76371 h 175"/>
                  <a:gd name="T8" fmla="*/ 0 w 174"/>
                  <a:gd name="T9" fmla="*/ 38186 h 175"/>
                  <a:gd name="T10" fmla="*/ 0 w 174"/>
                  <a:gd name="T11" fmla="*/ 38186 h 175"/>
                  <a:gd name="T12" fmla="*/ 37445 w 174"/>
                  <a:gd name="T13" fmla="*/ 0 h 175"/>
                  <a:gd name="T14" fmla="*/ 37445 w 174"/>
                  <a:gd name="T15" fmla="*/ 0 h 175"/>
                  <a:gd name="T16" fmla="*/ 74459 w 174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5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3" y="174"/>
                      <a:pt x="87" y="174"/>
                    </a:cubicBezTo>
                    <a:cubicBezTo>
                      <a:pt x="39" y="174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3" y="0"/>
                      <a:pt x="173" y="39"/>
                      <a:pt x="173" y="87"/>
                    </a:cubicBezTo>
                  </a:path>
                </a:pathLst>
              </a:custGeom>
              <a:solidFill>
                <a:srgbClr val="B52B2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83" name="Freeform 22">
                <a:extLst>
                  <a:ext uri="{FF2B5EF4-FFF2-40B4-BE49-F238E27FC236}">
                    <a16:creationId xmlns:a16="http://schemas.microsoft.com/office/drawing/2014/main" id="{F1010675-1A6D-F04E-8FF3-D40D1A3D20F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33252" y="114650"/>
                <a:ext cx="74889" cy="76810"/>
              </a:xfrm>
              <a:custGeom>
                <a:avLst/>
                <a:gdLst>
                  <a:gd name="T0" fmla="*/ 74456 w 173"/>
                  <a:gd name="T1" fmla="*/ 38186 h 175"/>
                  <a:gd name="T2" fmla="*/ 74456 w 173"/>
                  <a:gd name="T3" fmla="*/ 38186 h 175"/>
                  <a:gd name="T4" fmla="*/ 37661 w 173"/>
                  <a:gd name="T5" fmla="*/ 76371 h 175"/>
                  <a:gd name="T6" fmla="*/ 37661 w 173"/>
                  <a:gd name="T7" fmla="*/ 76371 h 175"/>
                  <a:gd name="T8" fmla="*/ 0 w 173"/>
                  <a:gd name="T9" fmla="*/ 38186 h 175"/>
                  <a:gd name="T10" fmla="*/ 0 w 173"/>
                  <a:gd name="T11" fmla="*/ 38186 h 175"/>
                  <a:gd name="T12" fmla="*/ 37661 w 173"/>
                  <a:gd name="T13" fmla="*/ 0 h 175"/>
                  <a:gd name="T14" fmla="*/ 37661 w 173"/>
                  <a:gd name="T15" fmla="*/ 0 h 175"/>
                  <a:gd name="T16" fmla="*/ 74456 w 173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5">
                    <a:moveTo>
                      <a:pt x="172" y="87"/>
                    </a:moveTo>
                    <a:lnTo>
                      <a:pt x="172" y="87"/>
                    </a:lnTo>
                    <a:cubicBezTo>
                      <a:pt x="172" y="135"/>
                      <a:pt x="134" y="174"/>
                      <a:pt x="87" y="174"/>
                    </a:cubicBezTo>
                    <a:cubicBezTo>
                      <a:pt x="39" y="174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2" y="39"/>
                      <a:pt x="172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84" name="Freeform 23">
                <a:extLst>
                  <a:ext uri="{FF2B5EF4-FFF2-40B4-BE49-F238E27FC236}">
                    <a16:creationId xmlns:a16="http://schemas.microsoft.com/office/drawing/2014/main" id="{09825936-0D2E-594F-B46C-305108DAAA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22621" y="-526714"/>
                <a:ext cx="1359537" cy="551111"/>
              </a:xfrm>
              <a:custGeom>
                <a:avLst/>
                <a:gdLst>
                  <a:gd name="T0" fmla="*/ 1221581 w 3124"/>
                  <a:gd name="T1" fmla="*/ 0 h 1265"/>
                  <a:gd name="T2" fmla="*/ 493507 w 3124"/>
                  <a:gd name="T3" fmla="*/ 0 h 1265"/>
                  <a:gd name="T4" fmla="*/ 493507 w 3124"/>
                  <a:gd name="T5" fmla="*/ 0 h 1265"/>
                  <a:gd name="T6" fmla="*/ 355551 w 3124"/>
                  <a:gd name="T7" fmla="*/ 137669 h 1265"/>
                  <a:gd name="T8" fmla="*/ 355551 w 3124"/>
                  <a:gd name="T9" fmla="*/ 137669 h 1265"/>
                  <a:gd name="T10" fmla="*/ 493507 w 3124"/>
                  <a:gd name="T11" fmla="*/ 274902 h 1265"/>
                  <a:gd name="T12" fmla="*/ 137520 w 3124"/>
                  <a:gd name="T13" fmla="*/ 274902 h 1265"/>
                  <a:gd name="T14" fmla="*/ 137520 w 3124"/>
                  <a:gd name="T15" fmla="*/ 274902 h 1265"/>
                  <a:gd name="T16" fmla="*/ 0 w 3124"/>
                  <a:gd name="T17" fmla="*/ 412571 h 1265"/>
                  <a:gd name="T18" fmla="*/ 0 w 3124"/>
                  <a:gd name="T19" fmla="*/ 412571 h 1265"/>
                  <a:gd name="T20" fmla="*/ 137520 w 3124"/>
                  <a:gd name="T21" fmla="*/ 550675 h 1265"/>
                  <a:gd name="T22" fmla="*/ 866030 w 3124"/>
                  <a:gd name="T23" fmla="*/ 550675 h 1265"/>
                  <a:gd name="T24" fmla="*/ 866030 w 3124"/>
                  <a:gd name="T25" fmla="*/ 550675 h 1265"/>
                  <a:gd name="T26" fmla="*/ 1003551 w 3124"/>
                  <a:gd name="T27" fmla="*/ 412571 h 1265"/>
                  <a:gd name="T28" fmla="*/ 1003551 w 3124"/>
                  <a:gd name="T29" fmla="*/ 412571 h 1265"/>
                  <a:gd name="T30" fmla="*/ 866030 w 3124"/>
                  <a:gd name="T31" fmla="*/ 274902 h 1265"/>
                  <a:gd name="T32" fmla="*/ 1221581 w 3124"/>
                  <a:gd name="T33" fmla="*/ 274902 h 1265"/>
                  <a:gd name="T34" fmla="*/ 1221581 w 3124"/>
                  <a:gd name="T35" fmla="*/ 274902 h 1265"/>
                  <a:gd name="T36" fmla="*/ 1359102 w 3124"/>
                  <a:gd name="T37" fmla="*/ 137669 h 1265"/>
                  <a:gd name="T38" fmla="*/ 1359102 w 3124"/>
                  <a:gd name="T39" fmla="*/ 137669 h 1265"/>
                  <a:gd name="T40" fmla="*/ 1221581 w 3124"/>
                  <a:gd name="T41" fmla="*/ 0 h 1265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3124" h="1265">
                    <a:moveTo>
                      <a:pt x="2807" y="0"/>
                    </a:moveTo>
                    <a:lnTo>
                      <a:pt x="1134" y="0"/>
                    </a:lnTo>
                    <a:cubicBezTo>
                      <a:pt x="959" y="0"/>
                      <a:pt x="817" y="141"/>
                      <a:pt x="817" y="316"/>
                    </a:cubicBezTo>
                    <a:cubicBezTo>
                      <a:pt x="817" y="490"/>
                      <a:pt x="959" y="631"/>
                      <a:pt x="1134" y="631"/>
                    </a:cubicBezTo>
                    <a:lnTo>
                      <a:pt x="316" y="631"/>
                    </a:lnTo>
                    <a:cubicBezTo>
                      <a:pt x="142" y="631"/>
                      <a:pt x="0" y="772"/>
                      <a:pt x="0" y="947"/>
                    </a:cubicBezTo>
                    <a:cubicBezTo>
                      <a:pt x="0" y="1122"/>
                      <a:pt x="142" y="1264"/>
                      <a:pt x="316" y="1264"/>
                    </a:cubicBezTo>
                    <a:lnTo>
                      <a:pt x="1990" y="1264"/>
                    </a:lnTo>
                    <a:cubicBezTo>
                      <a:pt x="2164" y="1264"/>
                      <a:pt x="2306" y="1122"/>
                      <a:pt x="2306" y="947"/>
                    </a:cubicBezTo>
                    <a:cubicBezTo>
                      <a:pt x="2306" y="772"/>
                      <a:pt x="2164" y="631"/>
                      <a:pt x="1990" y="631"/>
                    </a:cubicBezTo>
                    <a:lnTo>
                      <a:pt x="2807" y="631"/>
                    </a:lnTo>
                    <a:cubicBezTo>
                      <a:pt x="2981" y="631"/>
                      <a:pt x="3123" y="490"/>
                      <a:pt x="3123" y="316"/>
                    </a:cubicBezTo>
                    <a:cubicBezTo>
                      <a:pt x="3123" y="141"/>
                      <a:pt x="2981" y="0"/>
                      <a:pt x="2807" y="0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 dirty="0"/>
              </a:p>
            </p:txBody>
          </p:sp>
          <p:sp>
            <p:nvSpPr>
              <p:cNvPr id="285" name="Freeform 24">
                <a:extLst>
                  <a:ext uri="{FF2B5EF4-FFF2-40B4-BE49-F238E27FC236}">
                    <a16:creationId xmlns:a16="http://schemas.microsoft.com/office/drawing/2014/main" id="{C24366BB-0B1B-E947-BB53-28B511092E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52749" y="1264880"/>
                <a:ext cx="1282727" cy="551112"/>
              </a:xfrm>
              <a:custGeom>
                <a:avLst/>
                <a:gdLst>
                  <a:gd name="T0" fmla="*/ 1144219 w 2945"/>
                  <a:gd name="T1" fmla="*/ 275556 h 1266"/>
                  <a:gd name="T2" fmla="*/ 867202 w 2945"/>
                  <a:gd name="T3" fmla="*/ 275556 h 1266"/>
                  <a:gd name="T4" fmla="*/ 867202 w 2945"/>
                  <a:gd name="T5" fmla="*/ 275556 h 1266"/>
                  <a:gd name="T6" fmla="*/ 1004839 w 2945"/>
                  <a:gd name="T7" fmla="*/ 137560 h 1266"/>
                  <a:gd name="T8" fmla="*/ 1004839 w 2945"/>
                  <a:gd name="T9" fmla="*/ 137560 h 1266"/>
                  <a:gd name="T10" fmla="*/ 1004839 w 2945"/>
                  <a:gd name="T11" fmla="*/ 137560 h 1266"/>
                  <a:gd name="T12" fmla="*/ 867202 w 2945"/>
                  <a:gd name="T13" fmla="*/ 0 h 1266"/>
                  <a:gd name="T14" fmla="*/ 137637 w 2945"/>
                  <a:gd name="T15" fmla="*/ 0 h 1266"/>
                  <a:gd name="T16" fmla="*/ 137637 w 2945"/>
                  <a:gd name="T17" fmla="*/ 0 h 1266"/>
                  <a:gd name="T18" fmla="*/ 0 w 2945"/>
                  <a:gd name="T19" fmla="*/ 137560 h 1266"/>
                  <a:gd name="T20" fmla="*/ 0 w 2945"/>
                  <a:gd name="T21" fmla="*/ 137560 h 1266"/>
                  <a:gd name="T22" fmla="*/ 0 w 2945"/>
                  <a:gd name="T23" fmla="*/ 137560 h 1266"/>
                  <a:gd name="T24" fmla="*/ 137637 w 2945"/>
                  <a:gd name="T25" fmla="*/ 275556 h 1266"/>
                  <a:gd name="T26" fmla="*/ 415090 w 2945"/>
                  <a:gd name="T27" fmla="*/ 275556 h 1266"/>
                  <a:gd name="T28" fmla="*/ 415090 w 2945"/>
                  <a:gd name="T29" fmla="*/ 275556 h 1266"/>
                  <a:gd name="T30" fmla="*/ 277452 w 2945"/>
                  <a:gd name="T31" fmla="*/ 412681 h 1266"/>
                  <a:gd name="T32" fmla="*/ 277452 w 2945"/>
                  <a:gd name="T33" fmla="*/ 412681 h 1266"/>
                  <a:gd name="T34" fmla="*/ 415090 w 2945"/>
                  <a:gd name="T35" fmla="*/ 550677 h 1266"/>
                  <a:gd name="T36" fmla="*/ 1144219 w 2945"/>
                  <a:gd name="T37" fmla="*/ 550677 h 1266"/>
                  <a:gd name="T38" fmla="*/ 1144219 w 2945"/>
                  <a:gd name="T39" fmla="*/ 550677 h 1266"/>
                  <a:gd name="T40" fmla="*/ 1282291 w 2945"/>
                  <a:gd name="T41" fmla="*/ 412681 h 1266"/>
                  <a:gd name="T42" fmla="*/ 1282291 w 2945"/>
                  <a:gd name="T43" fmla="*/ 412681 h 1266"/>
                  <a:gd name="T44" fmla="*/ 1144219 w 2945"/>
                  <a:gd name="T45" fmla="*/ 275556 h 126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0" t="0" r="r" b="b"/>
                <a:pathLst>
                  <a:path w="2945" h="1266">
                    <a:moveTo>
                      <a:pt x="2627" y="633"/>
                    </a:moveTo>
                    <a:lnTo>
                      <a:pt x="1991" y="633"/>
                    </a:lnTo>
                    <a:cubicBezTo>
                      <a:pt x="2166" y="633"/>
                      <a:pt x="2307" y="490"/>
                      <a:pt x="2307" y="316"/>
                    </a:cubicBezTo>
                    <a:cubicBezTo>
                      <a:pt x="2307" y="141"/>
                      <a:pt x="2166" y="0"/>
                      <a:pt x="1991" y="0"/>
                    </a:cubicBezTo>
                    <a:lnTo>
                      <a:pt x="316" y="0"/>
                    </a:lnTo>
                    <a:cubicBezTo>
                      <a:pt x="141" y="0"/>
                      <a:pt x="0" y="141"/>
                      <a:pt x="0" y="316"/>
                    </a:cubicBezTo>
                    <a:cubicBezTo>
                      <a:pt x="0" y="490"/>
                      <a:pt x="141" y="633"/>
                      <a:pt x="316" y="633"/>
                    </a:cubicBezTo>
                    <a:lnTo>
                      <a:pt x="953" y="633"/>
                    </a:lnTo>
                    <a:cubicBezTo>
                      <a:pt x="778" y="633"/>
                      <a:pt x="637" y="774"/>
                      <a:pt x="637" y="948"/>
                    </a:cubicBezTo>
                    <a:cubicBezTo>
                      <a:pt x="637" y="1123"/>
                      <a:pt x="778" y="1265"/>
                      <a:pt x="953" y="1265"/>
                    </a:cubicBezTo>
                    <a:lnTo>
                      <a:pt x="2627" y="1265"/>
                    </a:lnTo>
                    <a:cubicBezTo>
                      <a:pt x="2802" y="1265"/>
                      <a:pt x="2944" y="1123"/>
                      <a:pt x="2944" y="948"/>
                    </a:cubicBezTo>
                    <a:cubicBezTo>
                      <a:pt x="2944" y="774"/>
                      <a:pt x="2802" y="633"/>
                      <a:pt x="2627" y="633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</p:grpSp>
        <p:sp>
          <p:nvSpPr>
            <p:cNvPr id="237" name="Freeform 41">
              <a:extLst>
                <a:ext uri="{FF2B5EF4-FFF2-40B4-BE49-F238E27FC236}">
                  <a16:creationId xmlns:a16="http://schemas.microsoft.com/office/drawing/2014/main" id="{3DAAB9D5-662D-4649-B8A0-A0FA5BF229F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133778" y="4431364"/>
              <a:ext cx="2836024" cy="2430467"/>
            </a:xfrm>
            <a:custGeom>
              <a:avLst/>
              <a:gdLst>
                <a:gd name="T0" fmla="*/ 2170694 w 6078"/>
                <a:gd name="T1" fmla="*/ 380582 h 5208"/>
                <a:gd name="T2" fmla="*/ 2360946 w 6078"/>
                <a:gd name="T3" fmla="*/ 190726 h 5208"/>
                <a:gd name="T4" fmla="*/ 2360946 w 6078"/>
                <a:gd name="T5" fmla="*/ 190726 h 5208"/>
                <a:gd name="T6" fmla="*/ 1378343 w 6078"/>
                <a:gd name="T7" fmla="*/ 0 h 5208"/>
                <a:gd name="T8" fmla="*/ 1188527 w 6078"/>
                <a:gd name="T9" fmla="*/ 190726 h 5208"/>
                <a:gd name="T10" fmla="*/ 1188527 w 6078"/>
                <a:gd name="T11" fmla="*/ 190726 h 5208"/>
                <a:gd name="T12" fmla="*/ 848077 w 6078"/>
                <a:gd name="T13" fmla="*/ 380582 h 5208"/>
                <a:gd name="T14" fmla="*/ 657390 w 6078"/>
                <a:gd name="T15" fmla="*/ 570873 h 5208"/>
                <a:gd name="T16" fmla="*/ 657390 w 6078"/>
                <a:gd name="T17" fmla="*/ 570873 h 5208"/>
                <a:gd name="T18" fmla="*/ 189816 w 6078"/>
                <a:gd name="T19" fmla="*/ 746359 h 5208"/>
                <a:gd name="T20" fmla="*/ 0 w 6078"/>
                <a:gd name="T21" fmla="*/ 936650 h 5208"/>
                <a:gd name="T22" fmla="*/ 0 w 6078"/>
                <a:gd name="T23" fmla="*/ 936650 h 5208"/>
                <a:gd name="T24" fmla="*/ 1077511 w 6078"/>
                <a:gd name="T25" fmla="*/ 1126505 h 5208"/>
                <a:gd name="T26" fmla="*/ 1267327 w 6078"/>
                <a:gd name="T27" fmla="*/ 1316796 h 5208"/>
                <a:gd name="T28" fmla="*/ 1267327 w 6078"/>
                <a:gd name="T29" fmla="*/ 1316796 h 5208"/>
                <a:gd name="T30" fmla="*/ 720953 w 6078"/>
                <a:gd name="T31" fmla="*/ 1506652 h 5208"/>
                <a:gd name="T32" fmla="*/ 530701 w 6078"/>
                <a:gd name="T33" fmla="*/ 1697378 h 5208"/>
                <a:gd name="T34" fmla="*/ 530701 w 6078"/>
                <a:gd name="T35" fmla="*/ 1697378 h 5208"/>
                <a:gd name="T36" fmla="*/ 1227709 w 6078"/>
                <a:gd name="T37" fmla="*/ 1887234 h 5208"/>
                <a:gd name="T38" fmla="*/ 1037893 w 6078"/>
                <a:gd name="T39" fmla="*/ 2077090 h 5208"/>
                <a:gd name="T40" fmla="*/ 1037893 w 6078"/>
                <a:gd name="T41" fmla="*/ 2077090 h 5208"/>
                <a:gd name="T42" fmla="*/ 1639558 w 6078"/>
                <a:gd name="T43" fmla="*/ 2267381 h 5208"/>
                <a:gd name="T44" fmla="*/ 1829809 w 6078"/>
                <a:gd name="T45" fmla="*/ 2077090 h 5208"/>
                <a:gd name="T46" fmla="*/ 1829809 w 6078"/>
                <a:gd name="T47" fmla="*/ 2077090 h 5208"/>
                <a:gd name="T48" fmla="*/ 2273439 w 6078"/>
                <a:gd name="T49" fmla="*/ 1887234 h 5208"/>
                <a:gd name="T50" fmla="*/ 2463690 w 6078"/>
                <a:gd name="T51" fmla="*/ 1697378 h 5208"/>
                <a:gd name="T52" fmla="*/ 2463690 w 6078"/>
                <a:gd name="T53" fmla="*/ 1697378 h 5208"/>
                <a:gd name="T54" fmla="*/ 1861590 w 6078"/>
                <a:gd name="T55" fmla="*/ 1506652 h 5208"/>
                <a:gd name="T56" fmla="*/ 2051842 w 6078"/>
                <a:gd name="T57" fmla="*/ 1316796 h 5208"/>
                <a:gd name="T58" fmla="*/ 2051842 w 6078"/>
                <a:gd name="T59" fmla="*/ 1316796 h 5208"/>
                <a:gd name="T60" fmla="*/ 1687447 w 6078"/>
                <a:gd name="T61" fmla="*/ 1126505 h 5208"/>
                <a:gd name="T62" fmla="*/ 1701378 w 6078"/>
                <a:gd name="T63" fmla="*/ 1126070 h 5208"/>
                <a:gd name="T64" fmla="*/ 1524623 w 6078"/>
                <a:gd name="T65" fmla="*/ 936650 h 5208"/>
                <a:gd name="T66" fmla="*/ 1524623 w 6078"/>
                <a:gd name="T67" fmla="*/ 936650 h 5208"/>
                <a:gd name="T68" fmla="*/ 2455854 w 6078"/>
                <a:gd name="T69" fmla="*/ 760729 h 5208"/>
                <a:gd name="T70" fmla="*/ 2645670 w 6078"/>
                <a:gd name="T71" fmla="*/ 570873 h 5208"/>
                <a:gd name="T72" fmla="*/ 2645670 w 6078"/>
                <a:gd name="T73" fmla="*/ 570873 h 5208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0" t="0" r="r" b="b"/>
              <a:pathLst>
                <a:path w="6078" h="5208">
                  <a:moveTo>
                    <a:pt x="5641" y="874"/>
                  </a:moveTo>
                  <a:lnTo>
                    <a:pt x="4986" y="874"/>
                  </a:lnTo>
                  <a:cubicBezTo>
                    <a:pt x="5227" y="874"/>
                    <a:pt x="5423" y="679"/>
                    <a:pt x="5423" y="438"/>
                  </a:cubicBezTo>
                  <a:cubicBezTo>
                    <a:pt x="5423" y="197"/>
                    <a:pt x="5227" y="0"/>
                    <a:pt x="4986" y="0"/>
                  </a:cubicBezTo>
                  <a:lnTo>
                    <a:pt x="3166" y="0"/>
                  </a:lnTo>
                  <a:cubicBezTo>
                    <a:pt x="2924" y="0"/>
                    <a:pt x="2730" y="197"/>
                    <a:pt x="2730" y="438"/>
                  </a:cubicBezTo>
                  <a:cubicBezTo>
                    <a:pt x="2730" y="679"/>
                    <a:pt x="2924" y="874"/>
                    <a:pt x="3166" y="874"/>
                  </a:cubicBezTo>
                  <a:lnTo>
                    <a:pt x="1948" y="874"/>
                  </a:lnTo>
                  <a:cubicBezTo>
                    <a:pt x="1706" y="874"/>
                    <a:pt x="1510" y="1069"/>
                    <a:pt x="1510" y="1311"/>
                  </a:cubicBezTo>
                  <a:cubicBezTo>
                    <a:pt x="1510" y="1492"/>
                    <a:pt x="1620" y="1647"/>
                    <a:pt x="1777" y="1714"/>
                  </a:cubicBezTo>
                  <a:lnTo>
                    <a:pt x="436" y="1714"/>
                  </a:lnTo>
                  <a:cubicBezTo>
                    <a:pt x="196" y="1714"/>
                    <a:pt x="0" y="1909"/>
                    <a:pt x="0" y="2151"/>
                  </a:cubicBezTo>
                  <a:cubicBezTo>
                    <a:pt x="0" y="2392"/>
                    <a:pt x="196" y="2587"/>
                    <a:pt x="436" y="2587"/>
                  </a:cubicBezTo>
                  <a:lnTo>
                    <a:pt x="2475" y="2587"/>
                  </a:lnTo>
                  <a:cubicBezTo>
                    <a:pt x="2716" y="2587"/>
                    <a:pt x="2911" y="2782"/>
                    <a:pt x="2911" y="3024"/>
                  </a:cubicBezTo>
                  <a:cubicBezTo>
                    <a:pt x="2911" y="3265"/>
                    <a:pt x="2716" y="3460"/>
                    <a:pt x="2475" y="3460"/>
                  </a:cubicBezTo>
                  <a:lnTo>
                    <a:pt x="1656" y="3460"/>
                  </a:lnTo>
                  <a:cubicBezTo>
                    <a:pt x="1414" y="3460"/>
                    <a:pt x="1219" y="3656"/>
                    <a:pt x="1219" y="3898"/>
                  </a:cubicBezTo>
                  <a:cubicBezTo>
                    <a:pt x="1219" y="4139"/>
                    <a:pt x="1414" y="4334"/>
                    <a:pt x="1656" y="4334"/>
                  </a:cubicBezTo>
                  <a:lnTo>
                    <a:pt x="2820" y="4334"/>
                  </a:lnTo>
                  <a:cubicBezTo>
                    <a:pt x="2579" y="4334"/>
                    <a:pt x="2384" y="4529"/>
                    <a:pt x="2384" y="4770"/>
                  </a:cubicBezTo>
                  <a:cubicBezTo>
                    <a:pt x="2384" y="5012"/>
                    <a:pt x="2579" y="5207"/>
                    <a:pt x="2820" y="5207"/>
                  </a:cubicBezTo>
                  <a:lnTo>
                    <a:pt x="3766" y="5207"/>
                  </a:lnTo>
                  <a:cubicBezTo>
                    <a:pt x="4008" y="5207"/>
                    <a:pt x="4203" y="5012"/>
                    <a:pt x="4203" y="4770"/>
                  </a:cubicBezTo>
                  <a:cubicBezTo>
                    <a:pt x="4203" y="4529"/>
                    <a:pt x="4008" y="4334"/>
                    <a:pt x="3766" y="4334"/>
                  </a:cubicBezTo>
                  <a:lnTo>
                    <a:pt x="5222" y="4334"/>
                  </a:lnTo>
                  <a:cubicBezTo>
                    <a:pt x="5464" y="4334"/>
                    <a:pt x="5659" y="4139"/>
                    <a:pt x="5659" y="3898"/>
                  </a:cubicBezTo>
                  <a:cubicBezTo>
                    <a:pt x="5659" y="3656"/>
                    <a:pt x="5464" y="3460"/>
                    <a:pt x="5222" y="3460"/>
                  </a:cubicBezTo>
                  <a:lnTo>
                    <a:pt x="4276" y="3460"/>
                  </a:lnTo>
                  <a:cubicBezTo>
                    <a:pt x="4518" y="3460"/>
                    <a:pt x="4713" y="3265"/>
                    <a:pt x="4713" y="3024"/>
                  </a:cubicBezTo>
                  <a:cubicBezTo>
                    <a:pt x="4713" y="2782"/>
                    <a:pt x="4518" y="2587"/>
                    <a:pt x="4276" y="2587"/>
                  </a:cubicBezTo>
                  <a:lnTo>
                    <a:pt x="3876" y="2587"/>
                  </a:lnTo>
                  <a:cubicBezTo>
                    <a:pt x="3887" y="2587"/>
                    <a:pt x="3897" y="2586"/>
                    <a:pt x="3908" y="2586"/>
                  </a:cubicBezTo>
                  <a:cubicBezTo>
                    <a:pt x="3682" y="2569"/>
                    <a:pt x="3502" y="2381"/>
                    <a:pt x="3502" y="2151"/>
                  </a:cubicBezTo>
                  <a:cubicBezTo>
                    <a:pt x="3502" y="1969"/>
                    <a:pt x="3614" y="1813"/>
                    <a:pt x="3773" y="1747"/>
                  </a:cubicBezTo>
                  <a:lnTo>
                    <a:pt x="5641" y="1747"/>
                  </a:lnTo>
                  <a:cubicBezTo>
                    <a:pt x="5882" y="1747"/>
                    <a:pt x="6077" y="1552"/>
                    <a:pt x="6077" y="1311"/>
                  </a:cubicBezTo>
                  <a:cubicBezTo>
                    <a:pt x="6077" y="1069"/>
                    <a:pt x="5882" y="874"/>
                    <a:pt x="5641" y="874"/>
                  </a:cubicBezTo>
                </a:path>
              </a:pathLst>
            </a:custGeom>
            <a:solidFill>
              <a:srgbClr val="049E4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38" name="Freeform 42">
              <a:extLst>
                <a:ext uri="{FF2B5EF4-FFF2-40B4-BE49-F238E27FC236}">
                  <a16:creationId xmlns:a16="http://schemas.microsoft.com/office/drawing/2014/main" id="{5E8D0619-6616-194C-A22C-571DC8E06B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08092" y="4468880"/>
              <a:ext cx="80265" cy="80261"/>
            </a:xfrm>
            <a:custGeom>
              <a:avLst/>
              <a:gdLst>
                <a:gd name="T0" fmla="*/ 74460 w 174"/>
                <a:gd name="T1" fmla="*/ 37445 h 174"/>
                <a:gd name="T2" fmla="*/ 74460 w 174"/>
                <a:gd name="T3" fmla="*/ 37445 h 174"/>
                <a:gd name="T4" fmla="*/ 37015 w 174"/>
                <a:gd name="T5" fmla="*/ 74460 h 174"/>
                <a:gd name="T6" fmla="*/ 37015 w 174"/>
                <a:gd name="T7" fmla="*/ 74460 h 174"/>
                <a:gd name="T8" fmla="*/ 0 w 174"/>
                <a:gd name="T9" fmla="*/ 37445 h 174"/>
                <a:gd name="T10" fmla="*/ 0 w 174"/>
                <a:gd name="T11" fmla="*/ 37445 h 174"/>
                <a:gd name="T12" fmla="*/ 37015 w 174"/>
                <a:gd name="T13" fmla="*/ 0 h 174"/>
                <a:gd name="T14" fmla="*/ 37015 w 174"/>
                <a:gd name="T15" fmla="*/ 0 h 174"/>
                <a:gd name="T16" fmla="*/ 74460 w 174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4">
                  <a:moveTo>
                    <a:pt x="173" y="87"/>
                  </a:moveTo>
                  <a:lnTo>
                    <a:pt x="173" y="87"/>
                  </a:lnTo>
                  <a:cubicBezTo>
                    <a:pt x="173" y="134"/>
                    <a:pt x="134" y="173"/>
                    <a:pt x="86" y="173"/>
                  </a:cubicBezTo>
                  <a:cubicBezTo>
                    <a:pt x="38" y="173"/>
                    <a:pt x="0" y="134"/>
                    <a:pt x="0" y="87"/>
                  </a:cubicBezTo>
                  <a:cubicBezTo>
                    <a:pt x="0" y="39"/>
                    <a:pt x="38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39" name="Freeform 43">
              <a:extLst>
                <a:ext uri="{FF2B5EF4-FFF2-40B4-BE49-F238E27FC236}">
                  <a16:creationId xmlns:a16="http://schemas.microsoft.com/office/drawing/2014/main" id="{B5B3DA59-0140-294F-AD28-3C85E78B58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78409" y="5427241"/>
              <a:ext cx="82323" cy="80260"/>
            </a:xfrm>
            <a:custGeom>
              <a:avLst/>
              <a:gdLst>
                <a:gd name="T0" fmla="*/ 76371 w 175"/>
                <a:gd name="T1" fmla="*/ 37014 h 174"/>
                <a:gd name="T2" fmla="*/ 76371 w 175"/>
                <a:gd name="T3" fmla="*/ 37014 h 174"/>
                <a:gd name="T4" fmla="*/ 38186 w 175"/>
                <a:gd name="T5" fmla="*/ 74459 h 174"/>
                <a:gd name="T6" fmla="*/ 38186 w 175"/>
                <a:gd name="T7" fmla="*/ 74459 h 174"/>
                <a:gd name="T8" fmla="*/ 0 w 175"/>
                <a:gd name="T9" fmla="*/ 37014 h 174"/>
                <a:gd name="T10" fmla="*/ 0 w 175"/>
                <a:gd name="T11" fmla="*/ 37014 h 174"/>
                <a:gd name="T12" fmla="*/ 38186 w 175"/>
                <a:gd name="T13" fmla="*/ 0 h 174"/>
                <a:gd name="T14" fmla="*/ 38186 w 175"/>
                <a:gd name="T15" fmla="*/ 0 h 174"/>
                <a:gd name="T16" fmla="*/ 76371 w 175"/>
                <a:gd name="T17" fmla="*/ 37014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4">
                  <a:moveTo>
                    <a:pt x="174" y="86"/>
                  </a:moveTo>
                  <a:lnTo>
                    <a:pt x="174" y="86"/>
                  </a:lnTo>
                  <a:cubicBezTo>
                    <a:pt x="174" y="135"/>
                    <a:pt x="135" y="173"/>
                    <a:pt x="87" y="173"/>
                  </a:cubicBezTo>
                  <a:cubicBezTo>
                    <a:pt x="39" y="173"/>
                    <a:pt x="0" y="135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40" name="Freeform 44">
              <a:extLst>
                <a:ext uri="{FF2B5EF4-FFF2-40B4-BE49-F238E27FC236}">
                  <a16:creationId xmlns:a16="http://schemas.microsoft.com/office/drawing/2014/main" id="{1802E7FB-5A88-C743-A7DE-B3729120C7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42184" y="6638161"/>
              <a:ext cx="80265" cy="80260"/>
            </a:xfrm>
            <a:custGeom>
              <a:avLst/>
              <a:gdLst>
                <a:gd name="T0" fmla="*/ 74457 w 173"/>
                <a:gd name="T1" fmla="*/ 37445 h 174"/>
                <a:gd name="T2" fmla="*/ 74457 w 173"/>
                <a:gd name="T3" fmla="*/ 37445 h 174"/>
                <a:gd name="T4" fmla="*/ 37229 w 173"/>
                <a:gd name="T5" fmla="*/ 74459 h 174"/>
                <a:gd name="T6" fmla="*/ 37229 w 173"/>
                <a:gd name="T7" fmla="*/ 74459 h 174"/>
                <a:gd name="T8" fmla="*/ 0 w 173"/>
                <a:gd name="T9" fmla="*/ 37445 h 174"/>
                <a:gd name="T10" fmla="*/ 0 w 173"/>
                <a:gd name="T11" fmla="*/ 37445 h 174"/>
                <a:gd name="T12" fmla="*/ 37229 w 173"/>
                <a:gd name="T13" fmla="*/ 0 h 174"/>
                <a:gd name="T14" fmla="*/ 37229 w 173"/>
                <a:gd name="T15" fmla="*/ 0 h 174"/>
                <a:gd name="T16" fmla="*/ 74457 w 173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4">
                  <a:moveTo>
                    <a:pt x="172" y="87"/>
                  </a:moveTo>
                  <a:lnTo>
                    <a:pt x="172" y="87"/>
                  </a:lnTo>
                  <a:cubicBezTo>
                    <a:pt x="172" y="135"/>
                    <a:pt x="134" y="173"/>
                    <a:pt x="86" y="173"/>
                  </a:cubicBezTo>
                  <a:cubicBezTo>
                    <a:pt x="37" y="173"/>
                    <a:pt x="0" y="135"/>
                    <a:pt x="0" y="87"/>
                  </a:cubicBezTo>
                  <a:cubicBezTo>
                    <a:pt x="0" y="40"/>
                    <a:pt x="37" y="0"/>
                    <a:pt x="86" y="0"/>
                  </a:cubicBezTo>
                  <a:cubicBezTo>
                    <a:pt x="134" y="0"/>
                    <a:pt x="172" y="40"/>
                    <a:pt x="172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41" name="Freeform 45">
              <a:extLst>
                <a:ext uri="{FF2B5EF4-FFF2-40B4-BE49-F238E27FC236}">
                  <a16:creationId xmlns:a16="http://schemas.microsoft.com/office/drawing/2014/main" id="{25E1B31D-B52E-C346-B5AE-A426DB5CDD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07479" y="5188516"/>
              <a:ext cx="80265" cy="80260"/>
            </a:xfrm>
            <a:custGeom>
              <a:avLst/>
              <a:gdLst>
                <a:gd name="T0" fmla="*/ 74460 w 174"/>
                <a:gd name="T1" fmla="*/ 37445 h 174"/>
                <a:gd name="T2" fmla="*/ 74460 w 174"/>
                <a:gd name="T3" fmla="*/ 37445 h 174"/>
                <a:gd name="T4" fmla="*/ 37015 w 174"/>
                <a:gd name="T5" fmla="*/ 74459 h 174"/>
                <a:gd name="T6" fmla="*/ 37015 w 174"/>
                <a:gd name="T7" fmla="*/ 74459 h 174"/>
                <a:gd name="T8" fmla="*/ 0 w 174"/>
                <a:gd name="T9" fmla="*/ 37445 h 174"/>
                <a:gd name="T10" fmla="*/ 0 w 174"/>
                <a:gd name="T11" fmla="*/ 37445 h 174"/>
                <a:gd name="T12" fmla="*/ 37015 w 174"/>
                <a:gd name="T13" fmla="*/ 0 h 174"/>
                <a:gd name="T14" fmla="*/ 37015 w 174"/>
                <a:gd name="T15" fmla="*/ 0 h 174"/>
                <a:gd name="T16" fmla="*/ 74460 w 174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4">
                  <a:moveTo>
                    <a:pt x="173" y="87"/>
                  </a:moveTo>
                  <a:lnTo>
                    <a:pt x="173" y="87"/>
                  </a:lnTo>
                  <a:cubicBezTo>
                    <a:pt x="173" y="135"/>
                    <a:pt x="134" y="173"/>
                    <a:pt x="86" y="173"/>
                  </a:cubicBezTo>
                  <a:cubicBezTo>
                    <a:pt x="39" y="173"/>
                    <a:pt x="0" y="135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42" name="Freeform 46">
              <a:extLst>
                <a:ext uri="{FF2B5EF4-FFF2-40B4-BE49-F238E27FC236}">
                  <a16:creationId xmlns:a16="http://schemas.microsoft.com/office/drawing/2014/main" id="{24C35A21-CF7E-4A4A-ADC3-FFB7321BDA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737648" y="4471007"/>
              <a:ext cx="80264" cy="82319"/>
            </a:xfrm>
            <a:custGeom>
              <a:avLst/>
              <a:gdLst>
                <a:gd name="T0" fmla="*/ 74459 w 174"/>
                <a:gd name="T1" fmla="*/ 38186 h 175"/>
                <a:gd name="T2" fmla="*/ 74459 w 174"/>
                <a:gd name="T3" fmla="*/ 38186 h 175"/>
                <a:gd name="T4" fmla="*/ 37445 w 174"/>
                <a:gd name="T5" fmla="*/ 76371 h 175"/>
                <a:gd name="T6" fmla="*/ 37445 w 174"/>
                <a:gd name="T7" fmla="*/ 76371 h 175"/>
                <a:gd name="T8" fmla="*/ 0 w 174"/>
                <a:gd name="T9" fmla="*/ 38186 h 175"/>
                <a:gd name="T10" fmla="*/ 0 w 174"/>
                <a:gd name="T11" fmla="*/ 38186 h 175"/>
                <a:gd name="T12" fmla="*/ 37445 w 174"/>
                <a:gd name="T13" fmla="*/ 0 h 175"/>
                <a:gd name="T14" fmla="*/ 37445 w 174"/>
                <a:gd name="T15" fmla="*/ 0 h 175"/>
                <a:gd name="T16" fmla="*/ 74459 w 174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5">
                  <a:moveTo>
                    <a:pt x="173" y="87"/>
                  </a:moveTo>
                  <a:lnTo>
                    <a:pt x="173" y="87"/>
                  </a:lnTo>
                  <a:cubicBezTo>
                    <a:pt x="173" y="136"/>
                    <a:pt x="135" y="174"/>
                    <a:pt x="87" y="174"/>
                  </a:cubicBezTo>
                  <a:cubicBezTo>
                    <a:pt x="39" y="174"/>
                    <a:pt x="0" y="136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3" y="39"/>
                    <a:pt x="173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43" name="Freeform 47">
              <a:extLst>
                <a:ext uri="{FF2B5EF4-FFF2-40B4-BE49-F238E27FC236}">
                  <a16:creationId xmlns:a16="http://schemas.microsoft.com/office/drawing/2014/main" id="{CA404483-D1A6-A543-B8D9-ED9F83ED36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55297" y="5228449"/>
              <a:ext cx="80264" cy="80261"/>
            </a:xfrm>
            <a:custGeom>
              <a:avLst/>
              <a:gdLst>
                <a:gd name="T0" fmla="*/ 74459 w 174"/>
                <a:gd name="T1" fmla="*/ 37229 h 173"/>
                <a:gd name="T2" fmla="*/ 74459 w 174"/>
                <a:gd name="T3" fmla="*/ 37229 h 173"/>
                <a:gd name="T4" fmla="*/ 37014 w 174"/>
                <a:gd name="T5" fmla="*/ 74457 h 173"/>
                <a:gd name="T6" fmla="*/ 37014 w 174"/>
                <a:gd name="T7" fmla="*/ 74457 h 173"/>
                <a:gd name="T8" fmla="*/ 0 w 174"/>
                <a:gd name="T9" fmla="*/ 37229 h 173"/>
                <a:gd name="T10" fmla="*/ 0 w 174"/>
                <a:gd name="T11" fmla="*/ 37229 h 173"/>
                <a:gd name="T12" fmla="*/ 37014 w 174"/>
                <a:gd name="T13" fmla="*/ 0 h 173"/>
                <a:gd name="T14" fmla="*/ 37014 w 174"/>
                <a:gd name="T15" fmla="*/ 0 h 173"/>
                <a:gd name="T16" fmla="*/ 74459 w 174"/>
                <a:gd name="T17" fmla="*/ 37229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3">
                  <a:moveTo>
                    <a:pt x="173" y="86"/>
                  </a:moveTo>
                  <a:lnTo>
                    <a:pt x="173" y="86"/>
                  </a:lnTo>
                  <a:cubicBezTo>
                    <a:pt x="173" y="133"/>
                    <a:pt x="134" y="172"/>
                    <a:pt x="86" y="172"/>
                  </a:cubicBezTo>
                  <a:cubicBezTo>
                    <a:pt x="38" y="172"/>
                    <a:pt x="0" y="133"/>
                    <a:pt x="0" y="86"/>
                  </a:cubicBezTo>
                  <a:cubicBezTo>
                    <a:pt x="0" y="38"/>
                    <a:pt x="38" y="0"/>
                    <a:pt x="86" y="0"/>
                  </a:cubicBezTo>
                  <a:cubicBezTo>
                    <a:pt x="134" y="0"/>
                    <a:pt x="173" y="38"/>
                    <a:pt x="173" y="86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44" name="Freeform 48">
              <a:extLst>
                <a:ext uri="{FF2B5EF4-FFF2-40B4-BE49-F238E27FC236}">
                  <a16:creationId xmlns:a16="http://schemas.microsoft.com/office/drawing/2014/main" id="{2B23B5F2-9C9F-974D-BED2-C42D706F11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89998" y="5817030"/>
              <a:ext cx="80264" cy="80261"/>
            </a:xfrm>
            <a:custGeom>
              <a:avLst/>
              <a:gdLst>
                <a:gd name="T0" fmla="*/ 74456 w 173"/>
                <a:gd name="T1" fmla="*/ 37015 h 174"/>
                <a:gd name="T2" fmla="*/ 74456 w 173"/>
                <a:gd name="T3" fmla="*/ 37015 h 174"/>
                <a:gd name="T4" fmla="*/ 37661 w 173"/>
                <a:gd name="T5" fmla="*/ 74460 h 174"/>
                <a:gd name="T6" fmla="*/ 37661 w 173"/>
                <a:gd name="T7" fmla="*/ 74460 h 174"/>
                <a:gd name="T8" fmla="*/ 0 w 173"/>
                <a:gd name="T9" fmla="*/ 37015 h 174"/>
                <a:gd name="T10" fmla="*/ 0 w 173"/>
                <a:gd name="T11" fmla="*/ 37015 h 174"/>
                <a:gd name="T12" fmla="*/ 37661 w 173"/>
                <a:gd name="T13" fmla="*/ 0 h 174"/>
                <a:gd name="T14" fmla="*/ 37661 w 173"/>
                <a:gd name="T15" fmla="*/ 0 h 174"/>
                <a:gd name="T16" fmla="*/ 74456 w 173"/>
                <a:gd name="T17" fmla="*/ 3701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4">
                  <a:moveTo>
                    <a:pt x="172" y="86"/>
                  </a:moveTo>
                  <a:lnTo>
                    <a:pt x="172" y="86"/>
                  </a:lnTo>
                  <a:cubicBezTo>
                    <a:pt x="172" y="134"/>
                    <a:pt x="134" y="173"/>
                    <a:pt x="87" y="173"/>
                  </a:cubicBezTo>
                  <a:cubicBezTo>
                    <a:pt x="39" y="173"/>
                    <a:pt x="0" y="134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4" y="0"/>
                    <a:pt x="172" y="39"/>
                    <a:pt x="172" y="86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45" name="Freeform 49">
              <a:extLst>
                <a:ext uri="{FF2B5EF4-FFF2-40B4-BE49-F238E27FC236}">
                  <a16:creationId xmlns:a16="http://schemas.microsoft.com/office/drawing/2014/main" id="{140AA3EB-7507-414C-9566-3DD816010A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71076" y="5999357"/>
              <a:ext cx="80264" cy="82319"/>
            </a:xfrm>
            <a:custGeom>
              <a:avLst/>
              <a:gdLst>
                <a:gd name="T0" fmla="*/ 74456 w 173"/>
                <a:gd name="T1" fmla="*/ 38186 h 175"/>
                <a:gd name="T2" fmla="*/ 74456 w 173"/>
                <a:gd name="T3" fmla="*/ 38186 h 175"/>
                <a:gd name="T4" fmla="*/ 37228 w 173"/>
                <a:gd name="T5" fmla="*/ 76371 h 175"/>
                <a:gd name="T6" fmla="*/ 37228 w 173"/>
                <a:gd name="T7" fmla="*/ 76371 h 175"/>
                <a:gd name="T8" fmla="*/ 0 w 173"/>
                <a:gd name="T9" fmla="*/ 38186 h 175"/>
                <a:gd name="T10" fmla="*/ 0 w 173"/>
                <a:gd name="T11" fmla="*/ 38186 h 175"/>
                <a:gd name="T12" fmla="*/ 37228 w 173"/>
                <a:gd name="T13" fmla="*/ 0 h 175"/>
                <a:gd name="T14" fmla="*/ 37228 w 173"/>
                <a:gd name="T15" fmla="*/ 0 h 175"/>
                <a:gd name="T16" fmla="*/ 74456 w 173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5">
                  <a:moveTo>
                    <a:pt x="172" y="87"/>
                  </a:moveTo>
                  <a:lnTo>
                    <a:pt x="172" y="87"/>
                  </a:lnTo>
                  <a:cubicBezTo>
                    <a:pt x="172" y="135"/>
                    <a:pt x="133" y="174"/>
                    <a:pt x="86" y="174"/>
                  </a:cubicBezTo>
                  <a:cubicBezTo>
                    <a:pt x="39" y="174"/>
                    <a:pt x="0" y="135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3" y="0"/>
                    <a:pt x="172" y="39"/>
                    <a:pt x="172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46" name="Freeform 50">
              <a:extLst>
                <a:ext uri="{FF2B5EF4-FFF2-40B4-BE49-F238E27FC236}">
                  <a16:creationId xmlns:a16="http://schemas.microsoft.com/office/drawing/2014/main" id="{0F84033E-7139-C242-B759-34E6B2FAB3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94183" y="5870786"/>
              <a:ext cx="80264" cy="80261"/>
            </a:xfrm>
            <a:custGeom>
              <a:avLst/>
              <a:gdLst>
                <a:gd name="T0" fmla="*/ 74459 w 174"/>
                <a:gd name="T1" fmla="*/ 37661 h 173"/>
                <a:gd name="T2" fmla="*/ 74459 w 174"/>
                <a:gd name="T3" fmla="*/ 37661 h 173"/>
                <a:gd name="T4" fmla="*/ 37445 w 174"/>
                <a:gd name="T5" fmla="*/ 74457 h 173"/>
                <a:gd name="T6" fmla="*/ 37445 w 174"/>
                <a:gd name="T7" fmla="*/ 74457 h 173"/>
                <a:gd name="T8" fmla="*/ 0 w 174"/>
                <a:gd name="T9" fmla="*/ 37661 h 173"/>
                <a:gd name="T10" fmla="*/ 0 w 174"/>
                <a:gd name="T11" fmla="*/ 37661 h 173"/>
                <a:gd name="T12" fmla="*/ 37445 w 174"/>
                <a:gd name="T13" fmla="*/ 0 h 173"/>
                <a:gd name="T14" fmla="*/ 37445 w 174"/>
                <a:gd name="T15" fmla="*/ 0 h 173"/>
                <a:gd name="T16" fmla="*/ 74459 w 174"/>
                <a:gd name="T17" fmla="*/ 37661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3">
                  <a:moveTo>
                    <a:pt x="173" y="87"/>
                  </a:moveTo>
                  <a:lnTo>
                    <a:pt x="173" y="87"/>
                  </a:lnTo>
                  <a:cubicBezTo>
                    <a:pt x="173" y="134"/>
                    <a:pt x="135" y="172"/>
                    <a:pt x="87" y="172"/>
                  </a:cubicBezTo>
                  <a:cubicBezTo>
                    <a:pt x="39" y="172"/>
                    <a:pt x="0" y="134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3" y="39"/>
                    <a:pt x="173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47" name="Freeform 51">
              <a:extLst>
                <a:ext uri="{FF2B5EF4-FFF2-40B4-BE49-F238E27FC236}">
                  <a16:creationId xmlns:a16="http://schemas.microsoft.com/office/drawing/2014/main" id="{CEFDA6AB-111F-2047-81F7-9E9E0BEA24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91647" y="6335889"/>
              <a:ext cx="80265" cy="80261"/>
            </a:xfrm>
            <a:custGeom>
              <a:avLst/>
              <a:gdLst>
                <a:gd name="T0" fmla="*/ 74460 w 174"/>
                <a:gd name="T1" fmla="*/ 37445 h 174"/>
                <a:gd name="T2" fmla="*/ 74460 w 174"/>
                <a:gd name="T3" fmla="*/ 37445 h 174"/>
                <a:gd name="T4" fmla="*/ 37015 w 174"/>
                <a:gd name="T5" fmla="*/ 74460 h 174"/>
                <a:gd name="T6" fmla="*/ 37015 w 174"/>
                <a:gd name="T7" fmla="*/ 74460 h 174"/>
                <a:gd name="T8" fmla="*/ 0 w 174"/>
                <a:gd name="T9" fmla="*/ 37445 h 174"/>
                <a:gd name="T10" fmla="*/ 0 w 174"/>
                <a:gd name="T11" fmla="*/ 37445 h 174"/>
                <a:gd name="T12" fmla="*/ 37015 w 174"/>
                <a:gd name="T13" fmla="*/ 0 h 174"/>
                <a:gd name="T14" fmla="*/ 37015 w 174"/>
                <a:gd name="T15" fmla="*/ 0 h 174"/>
                <a:gd name="T16" fmla="*/ 74460 w 174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4">
                  <a:moveTo>
                    <a:pt x="173" y="87"/>
                  </a:moveTo>
                  <a:lnTo>
                    <a:pt x="173" y="87"/>
                  </a:lnTo>
                  <a:cubicBezTo>
                    <a:pt x="173" y="134"/>
                    <a:pt x="134" y="173"/>
                    <a:pt x="86" y="173"/>
                  </a:cubicBezTo>
                  <a:cubicBezTo>
                    <a:pt x="39" y="173"/>
                    <a:pt x="0" y="134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</a:path>
              </a:pathLst>
            </a:custGeom>
            <a:solidFill>
              <a:srgbClr val="1B764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48" name="Freeform 52">
              <a:extLst>
                <a:ext uri="{FF2B5EF4-FFF2-40B4-BE49-F238E27FC236}">
                  <a16:creationId xmlns:a16="http://schemas.microsoft.com/office/drawing/2014/main" id="{02AD947B-B4AF-8E4D-B9B1-08706B3442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89722" y="4462776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1" y="104"/>
                    <a:pt x="52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5" y="23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49" name="Freeform 53">
              <a:extLst>
                <a:ext uri="{FF2B5EF4-FFF2-40B4-BE49-F238E27FC236}">
                  <a16:creationId xmlns:a16="http://schemas.microsoft.com/office/drawing/2014/main" id="{81451B5C-0551-EE41-9A83-2562C4CDA5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60854" y="6291839"/>
              <a:ext cx="49394" cy="49391"/>
            </a:xfrm>
            <a:custGeom>
              <a:avLst/>
              <a:gdLst>
                <a:gd name="T0" fmla="*/ 45651 w 106"/>
                <a:gd name="T1" fmla="*/ 23043 h 106"/>
                <a:gd name="T2" fmla="*/ 45651 w 106"/>
                <a:gd name="T3" fmla="*/ 23043 h 106"/>
                <a:gd name="T4" fmla="*/ 23043 w 106"/>
                <a:gd name="T5" fmla="*/ 45651 h 106"/>
                <a:gd name="T6" fmla="*/ 23043 w 106"/>
                <a:gd name="T7" fmla="*/ 45651 h 106"/>
                <a:gd name="T8" fmla="*/ 0 w 106"/>
                <a:gd name="T9" fmla="*/ 23043 h 106"/>
                <a:gd name="T10" fmla="*/ 0 w 106"/>
                <a:gd name="T11" fmla="*/ 23043 h 106"/>
                <a:gd name="T12" fmla="*/ 23043 w 106"/>
                <a:gd name="T13" fmla="*/ 0 h 106"/>
                <a:gd name="T14" fmla="*/ 23043 w 106"/>
                <a:gd name="T15" fmla="*/ 0 h 106"/>
                <a:gd name="T16" fmla="*/ 45651 w 106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6">
                  <a:moveTo>
                    <a:pt x="105" y="53"/>
                  </a:moveTo>
                  <a:lnTo>
                    <a:pt x="105" y="53"/>
                  </a:lnTo>
                  <a:cubicBezTo>
                    <a:pt x="105" y="81"/>
                    <a:pt x="81" y="105"/>
                    <a:pt x="53" y="105"/>
                  </a:cubicBezTo>
                  <a:cubicBezTo>
                    <a:pt x="24" y="105"/>
                    <a:pt x="0" y="81"/>
                    <a:pt x="0" y="53"/>
                  </a:cubicBezTo>
                  <a:cubicBezTo>
                    <a:pt x="0" y="22"/>
                    <a:pt x="24" y="0"/>
                    <a:pt x="53" y="0"/>
                  </a:cubicBezTo>
                  <a:cubicBezTo>
                    <a:pt x="81" y="0"/>
                    <a:pt x="105" y="22"/>
                    <a:pt x="105" y="53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50" name="Freeform 54">
              <a:extLst>
                <a:ext uri="{FF2B5EF4-FFF2-40B4-BE49-F238E27FC236}">
                  <a16:creationId xmlns:a16="http://schemas.microsoft.com/office/drawing/2014/main" id="{577A3EAC-5BFA-1C41-81FF-FA959FE305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90823" y="5061754"/>
              <a:ext cx="49394" cy="49391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0"/>
                    <a:pt x="82" y="104"/>
                    <a:pt x="52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2" y="0"/>
                    <a:pt x="104" y="23"/>
                    <a:pt x="104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51" name="Freeform 55">
              <a:extLst>
                <a:ext uri="{FF2B5EF4-FFF2-40B4-BE49-F238E27FC236}">
                  <a16:creationId xmlns:a16="http://schemas.microsoft.com/office/drawing/2014/main" id="{3BFD0185-5E9D-0A4D-9AD4-4FF0DA7BCB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41166" y="5874652"/>
              <a:ext cx="49394" cy="49391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1"/>
                    <a:pt x="80" y="104"/>
                    <a:pt x="52" y="104"/>
                  </a:cubicBezTo>
                  <a:cubicBezTo>
                    <a:pt x="23" y="104"/>
                    <a:pt x="0" y="81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0" y="0"/>
                    <a:pt x="104" y="23"/>
                    <a:pt x="104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52" name="Freeform 56">
              <a:extLst>
                <a:ext uri="{FF2B5EF4-FFF2-40B4-BE49-F238E27FC236}">
                  <a16:creationId xmlns:a16="http://schemas.microsoft.com/office/drawing/2014/main" id="{9967AA0A-7E7B-C64A-A07E-52DB1BCCD7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668571" y="5712073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3043 w 106"/>
                <a:gd name="T5" fmla="*/ 45647 h 105"/>
                <a:gd name="T6" fmla="*/ 23043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3043 w 106"/>
                <a:gd name="T13" fmla="*/ 0 h 105"/>
                <a:gd name="T14" fmla="*/ 23043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1" y="104"/>
                    <a:pt x="53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4"/>
                    <a:pt x="23" y="0"/>
                    <a:pt x="53" y="0"/>
                  </a:cubicBezTo>
                  <a:cubicBezTo>
                    <a:pt x="81" y="0"/>
                    <a:pt x="105" y="24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53" name="Freeform 57">
              <a:extLst>
                <a:ext uri="{FF2B5EF4-FFF2-40B4-BE49-F238E27FC236}">
                  <a16:creationId xmlns:a16="http://schemas.microsoft.com/office/drawing/2014/main" id="{6C66BF7A-1912-5248-9D09-8A08B42F07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58647" y="6133956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3043 w 106"/>
                <a:gd name="T5" fmla="*/ 45647 h 105"/>
                <a:gd name="T6" fmla="*/ 23043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3043 w 106"/>
                <a:gd name="T13" fmla="*/ 0 h 105"/>
                <a:gd name="T14" fmla="*/ 23043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2" y="104"/>
                    <a:pt x="53" y="104"/>
                  </a:cubicBezTo>
                  <a:cubicBezTo>
                    <a:pt x="24" y="104"/>
                    <a:pt x="0" y="81"/>
                    <a:pt x="0" y="52"/>
                  </a:cubicBezTo>
                  <a:cubicBezTo>
                    <a:pt x="0" y="24"/>
                    <a:pt x="24" y="0"/>
                    <a:pt x="53" y="0"/>
                  </a:cubicBezTo>
                  <a:cubicBezTo>
                    <a:pt x="82" y="0"/>
                    <a:pt x="105" y="24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54" name="Freeform 58">
              <a:extLst>
                <a:ext uri="{FF2B5EF4-FFF2-40B4-BE49-F238E27FC236}">
                  <a16:creationId xmlns:a16="http://schemas.microsoft.com/office/drawing/2014/main" id="{5AB0BB82-F61D-DF4C-938F-C4C1CB629C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93550" y="5013588"/>
              <a:ext cx="49394" cy="49391"/>
            </a:xfrm>
            <a:custGeom>
              <a:avLst/>
              <a:gdLst>
                <a:gd name="T0" fmla="*/ 45651 w 106"/>
                <a:gd name="T1" fmla="*/ 22608 h 106"/>
                <a:gd name="T2" fmla="*/ 45651 w 106"/>
                <a:gd name="T3" fmla="*/ 22608 h 106"/>
                <a:gd name="T4" fmla="*/ 23043 w 106"/>
                <a:gd name="T5" fmla="*/ 45651 h 106"/>
                <a:gd name="T6" fmla="*/ 23043 w 106"/>
                <a:gd name="T7" fmla="*/ 45651 h 106"/>
                <a:gd name="T8" fmla="*/ 0 w 106"/>
                <a:gd name="T9" fmla="*/ 22608 h 106"/>
                <a:gd name="T10" fmla="*/ 0 w 106"/>
                <a:gd name="T11" fmla="*/ 22608 h 106"/>
                <a:gd name="T12" fmla="*/ 23043 w 106"/>
                <a:gd name="T13" fmla="*/ 0 h 106"/>
                <a:gd name="T14" fmla="*/ 23043 w 106"/>
                <a:gd name="T15" fmla="*/ 0 h 106"/>
                <a:gd name="T16" fmla="*/ 45651 w 106"/>
                <a:gd name="T17" fmla="*/ 22608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6">
                  <a:moveTo>
                    <a:pt x="105" y="52"/>
                  </a:moveTo>
                  <a:lnTo>
                    <a:pt x="105" y="52"/>
                  </a:lnTo>
                  <a:cubicBezTo>
                    <a:pt x="105" y="82"/>
                    <a:pt x="81" y="105"/>
                    <a:pt x="53" y="105"/>
                  </a:cubicBezTo>
                  <a:cubicBezTo>
                    <a:pt x="23" y="105"/>
                    <a:pt x="0" y="82"/>
                    <a:pt x="0" y="52"/>
                  </a:cubicBezTo>
                  <a:cubicBezTo>
                    <a:pt x="0" y="24"/>
                    <a:pt x="23" y="0"/>
                    <a:pt x="53" y="0"/>
                  </a:cubicBezTo>
                  <a:cubicBezTo>
                    <a:pt x="81" y="0"/>
                    <a:pt x="105" y="24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55" name="Freeform 59">
              <a:extLst>
                <a:ext uri="{FF2B5EF4-FFF2-40B4-BE49-F238E27FC236}">
                  <a16:creationId xmlns:a16="http://schemas.microsoft.com/office/drawing/2014/main" id="{4628AE59-16EA-E645-91B4-70188CFEC2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12360" y="5086449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3043 w 106"/>
                <a:gd name="T5" fmla="*/ 45647 h 105"/>
                <a:gd name="T6" fmla="*/ 23043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3043 w 106"/>
                <a:gd name="T13" fmla="*/ 0 h 105"/>
                <a:gd name="T14" fmla="*/ 23043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1" y="104"/>
                    <a:pt x="53" y="104"/>
                  </a:cubicBezTo>
                  <a:cubicBezTo>
                    <a:pt x="24" y="104"/>
                    <a:pt x="0" y="80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1" y="0"/>
                    <a:pt x="105" y="23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56" name="Freeform 60">
              <a:extLst>
                <a:ext uri="{FF2B5EF4-FFF2-40B4-BE49-F238E27FC236}">
                  <a16:creationId xmlns:a16="http://schemas.microsoft.com/office/drawing/2014/main" id="{C6BE1BDE-F018-2949-9031-DBFD32832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15141" y="5830604"/>
              <a:ext cx="49394" cy="49391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0"/>
                    <a:pt x="80" y="104"/>
                    <a:pt x="52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80" y="0"/>
                    <a:pt x="104" y="24"/>
                    <a:pt x="104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57" name="Freeform 61">
              <a:extLst>
                <a:ext uri="{FF2B5EF4-FFF2-40B4-BE49-F238E27FC236}">
                  <a16:creationId xmlns:a16="http://schemas.microsoft.com/office/drawing/2014/main" id="{7A45279B-EE11-2D42-A32F-B0BA41FAFA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51809" y="6391453"/>
              <a:ext cx="49394" cy="49391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2"/>
                    <a:pt x="81" y="104"/>
                    <a:pt x="52" y="104"/>
                  </a:cubicBezTo>
                  <a:cubicBezTo>
                    <a:pt x="23" y="104"/>
                    <a:pt x="0" y="82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4" y="23"/>
                    <a:pt x="104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58" name="Freeform 62">
              <a:extLst>
                <a:ext uri="{FF2B5EF4-FFF2-40B4-BE49-F238E27FC236}">
                  <a16:creationId xmlns:a16="http://schemas.microsoft.com/office/drawing/2014/main" id="{3D4E5F24-0C60-224B-8BBF-966C851CAB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68092" y="6485871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2" y="104"/>
                    <a:pt x="52" y="104"/>
                  </a:cubicBezTo>
                  <a:cubicBezTo>
                    <a:pt x="24" y="104"/>
                    <a:pt x="0" y="80"/>
                    <a:pt x="0" y="52"/>
                  </a:cubicBezTo>
                  <a:cubicBezTo>
                    <a:pt x="0" y="23"/>
                    <a:pt x="24" y="0"/>
                    <a:pt x="52" y="0"/>
                  </a:cubicBezTo>
                  <a:cubicBezTo>
                    <a:pt x="82" y="0"/>
                    <a:pt x="105" y="23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59" name="Freeform 63">
              <a:extLst>
                <a:ext uri="{FF2B5EF4-FFF2-40B4-BE49-F238E27FC236}">
                  <a16:creationId xmlns:a16="http://schemas.microsoft.com/office/drawing/2014/main" id="{9402BD07-7C80-0447-BAB3-028FE34596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63222" y="4656332"/>
              <a:ext cx="578319" cy="279884"/>
            </a:xfrm>
            <a:custGeom>
              <a:avLst/>
              <a:gdLst>
                <a:gd name="T0" fmla="*/ 408292 w 1237"/>
                <a:gd name="T1" fmla="*/ 260719 h 600"/>
                <a:gd name="T2" fmla="*/ 131299 w 1237"/>
                <a:gd name="T3" fmla="*/ 260719 h 600"/>
                <a:gd name="T4" fmla="*/ 131299 w 1237"/>
                <a:gd name="T5" fmla="*/ 260719 h 600"/>
                <a:gd name="T6" fmla="*/ 0 w 1237"/>
                <a:gd name="T7" fmla="*/ 129706 h 600"/>
                <a:gd name="T8" fmla="*/ 0 w 1237"/>
                <a:gd name="T9" fmla="*/ 129706 h 600"/>
                <a:gd name="T10" fmla="*/ 0 w 1237"/>
                <a:gd name="T11" fmla="*/ 129706 h 600"/>
                <a:gd name="T12" fmla="*/ 131299 w 1237"/>
                <a:gd name="T13" fmla="*/ 0 h 600"/>
                <a:gd name="T14" fmla="*/ 408292 w 1237"/>
                <a:gd name="T15" fmla="*/ 0 h 600"/>
                <a:gd name="T16" fmla="*/ 408292 w 1237"/>
                <a:gd name="T17" fmla="*/ 0 h 600"/>
                <a:gd name="T18" fmla="*/ 539155 w 1237"/>
                <a:gd name="T19" fmla="*/ 129706 h 600"/>
                <a:gd name="T20" fmla="*/ 539155 w 1237"/>
                <a:gd name="T21" fmla="*/ 129706 h 600"/>
                <a:gd name="T22" fmla="*/ 539155 w 1237"/>
                <a:gd name="T23" fmla="*/ 129706 h 600"/>
                <a:gd name="T24" fmla="*/ 408292 w 1237"/>
                <a:gd name="T25" fmla="*/ 260719 h 600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237" h="600">
                  <a:moveTo>
                    <a:pt x="936" y="599"/>
                  </a:moveTo>
                  <a:lnTo>
                    <a:pt x="301" y="599"/>
                  </a:lnTo>
                  <a:cubicBezTo>
                    <a:pt x="135" y="599"/>
                    <a:pt x="0" y="464"/>
                    <a:pt x="0" y="298"/>
                  </a:cubicBezTo>
                  <a:cubicBezTo>
                    <a:pt x="0" y="133"/>
                    <a:pt x="135" y="0"/>
                    <a:pt x="301" y="0"/>
                  </a:cubicBezTo>
                  <a:lnTo>
                    <a:pt x="936" y="0"/>
                  </a:lnTo>
                  <a:cubicBezTo>
                    <a:pt x="1101" y="0"/>
                    <a:pt x="1236" y="133"/>
                    <a:pt x="1236" y="298"/>
                  </a:cubicBezTo>
                  <a:cubicBezTo>
                    <a:pt x="1236" y="464"/>
                    <a:pt x="1101" y="599"/>
                    <a:pt x="936" y="599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60" name="Freeform 64">
              <a:extLst>
                <a:ext uri="{FF2B5EF4-FFF2-40B4-BE49-F238E27FC236}">
                  <a16:creationId xmlns:a16="http://schemas.microsoft.com/office/drawing/2014/main" id="{B369F83F-E35E-2445-A6BC-6150F38640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530272" y="6300902"/>
              <a:ext cx="979642" cy="559769"/>
            </a:xfrm>
            <a:custGeom>
              <a:avLst/>
              <a:gdLst>
                <a:gd name="T0" fmla="*/ 783524 w 2101"/>
                <a:gd name="T1" fmla="*/ 260719 h 1200"/>
                <a:gd name="T2" fmla="*/ 406771 w 2101"/>
                <a:gd name="T3" fmla="*/ 260719 h 1200"/>
                <a:gd name="T4" fmla="*/ 406771 w 2101"/>
                <a:gd name="T5" fmla="*/ 260719 h 1200"/>
                <a:gd name="T6" fmla="*/ 537286 w 2101"/>
                <a:gd name="T7" fmla="*/ 130142 h 1200"/>
                <a:gd name="T8" fmla="*/ 537286 w 2101"/>
                <a:gd name="T9" fmla="*/ 130142 h 1200"/>
                <a:gd name="T10" fmla="*/ 406771 w 2101"/>
                <a:gd name="T11" fmla="*/ 0 h 1200"/>
                <a:gd name="T12" fmla="*/ 130515 w 2101"/>
                <a:gd name="T13" fmla="*/ 0 h 1200"/>
                <a:gd name="T14" fmla="*/ 130515 w 2101"/>
                <a:gd name="T15" fmla="*/ 0 h 1200"/>
                <a:gd name="T16" fmla="*/ 0 w 2101"/>
                <a:gd name="T17" fmla="*/ 130142 h 1200"/>
                <a:gd name="T18" fmla="*/ 0 w 2101"/>
                <a:gd name="T19" fmla="*/ 130142 h 1200"/>
                <a:gd name="T20" fmla="*/ 130515 w 2101"/>
                <a:gd name="T21" fmla="*/ 260719 h 1200"/>
                <a:gd name="T22" fmla="*/ 226226 w 2101"/>
                <a:gd name="T23" fmla="*/ 260719 h 1200"/>
                <a:gd name="T24" fmla="*/ 226226 w 2101"/>
                <a:gd name="T25" fmla="*/ 260719 h 1200"/>
                <a:gd name="T26" fmla="*/ 95711 w 2101"/>
                <a:gd name="T27" fmla="*/ 391296 h 1200"/>
                <a:gd name="T28" fmla="*/ 95711 w 2101"/>
                <a:gd name="T29" fmla="*/ 391296 h 1200"/>
                <a:gd name="T30" fmla="*/ 226226 w 2101"/>
                <a:gd name="T31" fmla="*/ 521873 h 1200"/>
                <a:gd name="T32" fmla="*/ 783524 w 2101"/>
                <a:gd name="T33" fmla="*/ 521873 h 1200"/>
                <a:gd name="T34" fmla="*/ 783524 w 2101"/>
                <a:gd name="T35" fmla="*/ 521873 h 1200"/>
                <a:gd name="T36" fmla="*/ 913604 w 2101"/>
                <a:gd name="T37" fmla="*/ 391296 h 1200"/>
                <a:gd name="T38" fmla="*/ 913604 w 2101"/>
                <a:gd name="T39" fmla="*/ 391296 h 1200"/>
                <a:gd name="T40" fmla="*/ 783524 w 2101"/>
                <a:gd name="T41" fmla="*/ 260719 h 1200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2101" h="1200">
                  <a:moveTo>
                    <a:pt x="1801" y="599"/>
                  </a:moveTo>
                  <a:lnTo>
                    <a:pt x="935" y="599"/>
                  </a:lnTo>
                  <a:cubicBezTo>
                    <a:pt x="1101" y="599"/>
                    <a:pt x="1235" y="465"/>
                    <a:pt x="1235" y="299"/>
                  </a:cubicBezTo>
                  <a:cubicBezTo>
                    <a:pt x="1235" y="134"/>
                    <a:pt x="1101" y="0"/>
                    <a:pt x="935" y="0"/>
                  </a:cubicBezTo>
                  <a:lnTo>
                    <a:pt x="300" y="0"/>
                  </a:lnTo>
                  <a:cubicBezTo>
                    <a:pt x="134" y="0"/>
                    <a:pt x="0" y="134"/>
                    <a:pt x="0" y="299"/>
                  </a:cubicBezTo>
                  <a:cubicBezTo>
                    <a:pt x="0" y="465"/>
                    <a:pt x="134" y="599"/>
                    <a:pt x="300" y="599"/>
                  </a:cubicBezTo>
                  <a:lnTo>
                    <a:pt x="520" y="599"/>
                  </a:lnTo>
                  <a:cubicBezTo>
                    <a:pt x="354" y="599"/>
                    <a:pt x="220" y="733"/>
                    <a:pt x="220" y="899"/>
                  </a:cubicBezTo>
                  <a:cubicBezTo>
                    <a:pt x="220" y="1065"/>
                    <a:pt x="354" y="1199"/>
                    <a:pt x="520" y="1199"/>
                  </a:cubicBezTo>
                  <a:lnTo>
                    <a:pt x="1801" y="1199"/>
                  </a:lnTo>
                  <a:cubicBezTo>
                    <a:pt x="1967" y="1199"/>
                    <a:pt x="2100" y="1065"/>
                    <a:pt x="2100" y="899"/>
                  </a:cubicBezTo>
                  <a:cubicBezTo>
                    <a:pt x="2100" y="733"/>
                    <a:pt x="1967" y="599"/>
                    <a:pt x="1801" y="599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61" name="Freeform 65">
              <a:extLst>
                <a:ext uri="{FF2B5EF4-FFF2-40B4-BE49-F238E27FC236}">
                  <a16:creationId xmlns:a16="http://schemas.microsoft.com/office/drawing/2014/main" id="{2E7D6717-125F-CE46-8D10-2385257ABF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76129" y="5509560"/>
              <a:ext cx="576260" cy="279884"/>
            </a:xfrm>
            <a:custGeom>
              <a:avLst/>
              <a:gdLst>
                <a:gd name="T0" fmla="*/ 406733 w 1236"/>
                <a:gd name="T1" fmla="*/ 260719 h 601"/>
                <a:gd name="T2" fmla="*/ 130067 w 1236"/>
                <a:gd name="T3" fmla="*/ 260719 h 601"/>
                <a:gd name="T4" fmla="*/ 130067 w 1236"/>
                <a:gd name="T5" fmla="*/ 260719 h 601"/>
                <a:gd name="T6" fmla="*/ 0 w 1236"/>
                <a:gd name="T7" fmla="*/ 130794 h 601"/>
                <a:gd name="T8" fmla="*/ 0 w 1236"/>
                <a:gd name="T9" fmla="*/ 130794 h 601"/>
                <a:gd name="T10" fmla="*/ 130067 w 1236"/>
                <a:gd name="T11" fmla="*/ 0 h 601"/>
                <a:gd name="T12" fmla="*/ 406733 w 1236"/>
                <a:gd name="T13" fmla="*/ 0 h 601"/>
                <a:gd name="T14" fmla="*/ 406733 w 1236"/>
                <a:gd name="T15" fmla="*/ 0 h 601"/>
                <a:gd name="T16" fmla="*/ 537235 w 1236"/>
                <a:gd name="T17" fmla="*/ 130794 h 601"/>
                <a:gd name="T18" fmla="*/ 537235 w 1236"/>
                <a:gd name="T19" fmla="*/ 130794 h 601"/>
                <a:gd name="T20" fmla="*/ 406733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5" y="600"/>
                  </a:moveTo>
                  <a:lnTo>
                    <a:pt x="299" y="600"/>
                  </a:lnTo>
                  <a:cubicBezTo>
                    <a:pt x="135" y="600"/>
                    <a:pt x="0" y="465"/>
                    <a:pt x="0" y="301"/>
                  </a:cubicBezTo>
                  <a:cubicBezTo>
                    <a:pt x="0" y="135"/>
                    <a:pt x="135" y="0"/>
                    <a:pt x="299" y="0"/>
                  </a:cubicBezTo>
                  <a:lnTo>
                    <a:pt x="935" y="0"/>
                  </a:lnTo>
                  <a:cubicBezTo>
                    <a:pt x="1101" y="0"/>
                    <a:pt x="1235" y="135"/>
                    <a:pt x="1235" y="301"/>
                  </a:cubicBezTo>
                  <a:cubicBezTo>
                    <a:pt x="1235" y="465"/>
                    <a:pt x="1101" y="600"/>
                    <a:pt x="935" y="600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17" name="Freeform 166">
              <a:extLst>
                <a:ext uri="{FF2B5EF4-FFF2-40B4-BE49-F238E27FC236}">
                  <a16:creationId xmlns:a16="http://schemas.microsoft.com/office/drawing/2014/main" id="{999D2244-2CCC-DE44-8CCF-8C8D77A3981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138307" y="351165"/>
              <a:ext cx="2791416" cy="2568925"/>
            </a:xfrm>
            <a:custGeom>
              <a:avLst/>
              <a:gdLst>
                <a:gd name="T0" fmla="*/ 2100336 w 5978"/>
                <a:gd name="T1" fmla="*/ 1767082 h 5502"/>
                <a:gd name="T2" fmla="*/ 1950499 w 5978"/>
                <a:gd name="T3" fmla="*/ 1641640 h 5502"/>
                <a:gd name="T4" fmla="*/ 2100336 w 5978"/>
                <a:gd name="T5" fmla="*/ 1517069 h 5502"/>
                <a:gd name="T6" fmla="*/ 2302006 w 5978"/>
                <a:gd name="T7" fmla="*/ 1517069 h 5502"/>
                <a:gd name="T8" fmla="*/ 2452279 w 5978"/>
                <a:gd name="T9" fmla="*/ 1359395 h 5502"/>
                <a:gd name="T10" fmla="*/ 2453151 w 5978"/>
                <a:gd name="T11" fmla="*/ 1202156 h 5502"/>
                <a:gd name="T12" fmla="*/ 2603423 w 5978"/>
                <a:gd name="T13" fmla="*/ 1044918 h 5502"/>
                <a:gd name="T14" fmla="*/ 2453151 w 5978"/>
                <a:gd name="T15" fmla="*/ 887243 h 5502"/>
                <a:gd name="T16" fmla="*/ 2034564 w 5978"/>
                <a:gd name="T17" fmla="*/ 887243 h 5502"/>
                <a:gd name="T18" fmla="*/ 1884291 w 5978"/>
                <a:gd name="T19" fmla="*/ 1044918 h 5502"/>
                <a:gd name="T20" fmla="*/ 1348536 w 5978"/>
                <a:gd name="T21" fmla="*/ 1202156 h 5502"/>
                <a:gd name="T22" fmla="*/ 1498809 w 5978"/>
                <a:gd name="T23" fmla="*/ 1044918 h 5502"/>
                <a:gd name="T24" fmla="*/ 1348536 w 5978"/>
                <a:gd name="T25" fmla="*/ 887243 h 5502"/>
                <a:gd name="T26" fmla="*/ 953471 w 5978"/>
                <a:gd name="T27" fmla="*/ 887243 h 5502"/>
                <a:gd name="T28" fmla="*/ 963053 w 5978"/>
                <a:gd name="T29" fmla="*/ 886808 h 5502"/>
                <a:gd name="T30" fmla="*/ 849804 w 5978"/>
                <a:gd name="T31" fmla="*/ 758317 h 5502"/>
                <a:gd name="T32" fmla="*/ 963053 w 5978"/>
                <a:gd name="T33" fmla="*/ 629825 h 5502"/>
                <a:gd name="T34" fmla="*/ 1223091 w 5978"/>
                <a:gd name="T35" fmla="*/ 628954 h 5502"/>
                <a:gd name="T36" fmla="*/ 1373364 w 5978"/>
                <a:gd name="T37" fmla="*/ 471716 h 5502"/>
                <a:gd name="T38" fmla="*/ 1223091 w 5978"/>
                <a:gd name="T39" fmla="*/ 314041 h 5502"/>
                <a:gd name="T40" fmla="*/ 1093290 w 5978"/>
                <a:gd name="T41" fmla="*/ 314041 h 5502"/>
                <a:gd name="T42" fmla="*/ 1243127 w 5978"/>
                <a:gd name="T43" fmla="*/ 157239 h 5502"/>
                <a:gd name="T44" fmla="*/ 727843 w 5978"/>
                <a:gd name="T45" fmla="*/ 0 h 5502"/>
                <a:gd name="T46" fmla="*/ 577571 w 5978"/>
                <a:gd name="T47" fmla="*/ 157239 h 5502"/>
                <a:gd name="T48" fmla="*/ 727843 w 5978"/>
                <a:gd name="T49" fmla="*/ 314041 h 5502"/>
                <a:gd name="T50" fmla="*/ 371980 w 5978"/>
                <a:gd name="T51" fmla="*/ 314041 h 5502"/>
                <a:gd name="T52" fmla="*/ 221707 w 5978"/>
                <a:gd name="T53" fmla="*/ 471716 h 5502"/>
                <a:gd name="T54" fmla="*/ 534013 w 5978"/>
                <a:gd name="T55" fmla="*/ 628954 h 5502"/>
                <a:gd name="T56" fmla="*/ 531400 w 5978"/>
                <a:gd name="T57" fmla="*/ 629390 h 5502"/>
                <a:gd name="T58" fmla="*/ 651183 w 5978"/>
                <a:gd name="T59" fmla="*/ 758317 h 5502"/>
                <a:gd name="T60" fmla="*/ 531400 w 5978"/>
                <a:gd name="T61" fmla="*/ 887243 h 5502"/>
                <a:gd name="T62" fmla="*/ 534013 w 5978"/>
                <a:gd name="T63" fmla="*/ 887243 h 5502"/>
                <a:gd name="T64" fmla="*/ 149837 w 5978"/>
                <a:gd name="T65" fmla="*/ 887243 h 5502"/>
                <a:gd name="T66" fmla="*/ 0 w 5978"/>
                <a:gd name="T67" fmla="*/ 1044918 h 5502"/>
                <a:gd name="T68" fmla="*/ 727843 w 5978"/>
                <a:gd name="T69" fmla="*/ 1202156 h 5502"/>
                <a:gd name="T70" fmla="*/ 577571 w 5978"/>
                <a:gd name="T71" fmla="*/ 1359395 h 5502"/>
                <a:gd name="T72" fmla="*/ 727843 w 5978"/>
                <a:gd name="T73" fmla="*/ 1517069 h 5502"/>
                <a:gd name="T74" fmla="*/ 1061928 w 5978"/>
                <a:gd name="T75" fmla="*/ 1517069 h 5502"/>
                <a:gd name="T76" fmla="*/ 1212201 w 5978"/>
                <a:gd name="T77" fmla="*/ 1641640 h 5502"/>
                <a:gd name="T78" fmla="*/ 848933 w 5978"/>
                <a:gd name="T79" fmla="*/ 1767082 h 5502"/>
                <a:gd name="T80" fmla="*/ 698660 w 5978"/>
                <a:gd name="T81" fmla="*/ 1924321 h 5502"/>
                <a:gd name="T82" fmla="*/ 848933 w 5978"/>
                <a:gd name="T83" fmla="*/ 2081124 h 5502"/>
                <a:gd name="T84" fmla="*/ 1801097 w 5978"/>
                <a:gd name="T85" fmla="*/ 2081124 h 5502"/>
                <a:gd name="T86" fmla="*/ 1651260 w 5978"/>
                <a:gd name="T87" fmla="*/ 2238362 h 5502"/>
                <a:gd name="T88" fmla="*/ 2220119 w 5978"/>
                <a:gd name="T89" fmla="*/ 2396036 h 5502"/>
                <a:gd name="T90" fmla="*/ 2369956 w 5978"/>
                <a:gd name="T91" fmla="*/ 2238362 h 5502"/>
                <a:gd name="T92" fmla="*/ 2220119 w 5978"/>
                <a:gd name="T93" fmla="*/ 2081124 h 5502"/>
                <a:gd name="T94" fmla="*/ 2453151 w 5978"/>
                <a:gd name="T95" fmla="*/ 2081124 h 5502"/>
                <a:gd name="T96" fmla="*/ 2603423 w 5978"/>
                <a:gd name="T97" fmla="*/ 1924321 h 5502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5978" h="5502">
                  <a:moveTo>
                    <a:pt x="5632" y="4057"/>
                  </a:moveTo>
                  <a:lnTo>
                    <a:pt x="4822" y="4057"/>
                  </a:lnTo>
                  <a:cubicBezTo>
                    <a:pt x="4632" y="4057"/>
                    <a:pt x="4478" y="3928"/>
                    <a:pt x="4478" y="3769"/>
                  </a:cubicBezTo>
                  <a:cubicBezTo>
                    <a:pt x="4478" y="3611"/>
                    <a:pt x="4632" y="3483"/>
                    <a:pt x="4822" y="3483"/>
                  </a:cubicBezTo>
                  <a:lnTo>
                    <a:pt x="5285" y="3483"/>
                  </a:lnTo>
                  <a:cubicBezTo>
                    <a:pt x="5476" y="3483"/>
                    <a:pt x="5630" y="3321"/>
                    <a:pt x="5630" y="3121"/>
                  </a:cubicBezTo>
                  <a:cubicBezTo>
                    <a:pt x="5630" y="2922"/>
                    <a:pt x="5476" y="2760"/>
                    <a:pt x="5285" y="2760"/>
                  </a:cubicBezTo>
                  <a:lnTo>
                    <a:pt x="5632" y="2760"/>
                  </a:lnTo>
                  <a:cubicBezTo>
                    <a:pt x="5823" y="2760"/>
                    <a:pt x="5977" y="2598"/>
                    <a:pt x="5977" y="2399"/>
                  </a:cubicBezTo>
                  <a:cubicBezTo>
                    <a:pt x="5977" y="2199"/>
                    <a:pt x="5823" y="2037"/>
                    <a:pt x="5632" y="2037"/>
                  </a:cubicBezTo>
                  <a:lnTo>
                    <a:pt x="4671" y="2037"/>
                  </a:lnTo>
                  <a:cubicBezTo>
                    <a:pt x="4480" y="2037"/>
                    <a:pt x="4326" y="2199"/>
                    <a:pt x="4326" y="2399"/>
                  </a:cubicBezTo>
                  <a:cubicBezTo>
                    <a:pt x="4326" y="2598"/>
                    <a:pt x="4480" y="2760"/>
                    <a:pt x="4671" y="2760"/>
                  </a:cubicBezTo>
                  <a:lnTo>
                    <a:pt x="3096" y="2760"/>
                  </a:lnTo>
                  <a:cubicBezTo>
                    <a:pt x="3285" y="2760"/>
                    <a:pt x="3441" y="2598"/>
                    <a:pt x="3441" y="2399"/>
                  </a:cubicBezTo>
                  <a:cubicBezTo>
                    <a:pt x="3441" y="2199"/>
                    <a:pt x="3285" y="2037"/>
                    <a:pt x="3096" y="2037"/>
                  </a:cubicBezTo>
                  <a:lnTo>
                    <a:pt x="2189" y="2037"/>
                  </a:lnTo>
                  <a:cubicBezTo>
                    <a:pt x="2195" y="2037"/>
                    <a:pt x="2204" y="2037"/>
                    <a:pt x="2211" y="2036"/>
                  </a:cubicBezTo>
                  <a:cubicBezTo>
                    <a:pt x="2066" y="2023"/>
                    <a:pt x="1951" y="1896"/>
                    <a:pt x="1951" y="1741"/>
                  </a:cubicBezTo>
                  <a:cubicBezTo>
                    <a:pt x="1951" y="1585"/>
                    <a:pt x="2066" y="1458"/>
                    <a:pt x="2211" y="1446"/>
                  </a:cubicBezTo>
                  <a:cubicBezTo>
                    <a:pt x="2204" y="1445"/>
                    <a:pt x="2195" y="1444"/>
                    <a:pt x="2189" y="1444"/>
                  </a:cubicBezTo>
                  <a:lnTo>
                    <a:pt x="2808" y="1444"/>
                  </a:lnTo>
                  <a:cubicBezTo>
                    <a:pt x="2998" y="1444"/>
                    <a:pt x="3153" y="1282"/>
                    <a:pt x="3153" y="1083"/>
                  </a:cubicBezTo>
                  <a:cubicBezTo>
                    <a:pt x="3153" y="884"/>
                    <a:pt x="2998" y="721"/>
                    <a:pt x="2808" y="721"/>
                  </a:cubicBezTo>
                  <a:lnTo>
                    <a:pt x="2510" y="721"/>
                  </a:lnTo>
                  <a:cubicBezTo>
                    <a:pt x="2700" y="721"/>
                    <a:pt x="2854" y="561"/>
                    <a:pt x="2854" y="361"/>
                  </a:cubicBezTo>
                  <a:cubicBezTo>
                    <a:pt x="2854" y="162"/>
                    <a:pt x="2700" y="0"/>
                    <a:pt x="2510" y="0"/>
                  </a:cubicBezTo>
                  <a:lnTo>
                    <a:pt x="1671" y="0"/>
                  </a:lnTo>
                  <a:cubicBezTo>
                    <a:pt x="1481" y="0"/>
                    <a:pt x="1326" y="162"/>
                    <a:pt x="1326" y="361"/>
                  </a:cubicBezTo>
                  <a:cubicBezTo>
                    <a:pt x="1326" y="561"/>
                    <a:pt x="1481" y="721"/>
                    <a:pt x="1671" y="721"/>
                  </a:cubicBezTo>
                  <a:lnTo>
                    <a:pt x="854" y="721"/>
                  </a:lnTo>
                  <a:cubicBezTo>
                    <a:pt x="663" y="721"/>
                    <a:pt x="509" y="884"/>
                    <a:pt x="509" y="1083"/>
                  </a:cubicBezTo>
                  <a:cubicBezTo>
                    <a:pt x="509" y="1282"/>
                    <a:pt x="663" y="1444"/>
                    <a:pt x="854" y="1444"/>
                  </a:cubicBezTo>
                  <a:lnTo>
                    <a:pt x="1226" y="1444"/>
                  </a:lnTo>
                  <a:cubicBezTo>
                    <a:pt x="1224" y="1444"/>
                    <a:pt x="1222" y="1444"/>
                    <a:pt x="1220" y="1445"/>
                  </a:cubicBezTo>
                  <a:cubicBezTo>
                    <a:pt x="1373" y="1449"/>
                    <a:pt x="1495" y="1580"/>
                    <a:pt x="1495" y="1741"/>
                  </a:cubicBezTo>
                  <a:cubicBezTo>
                    <a:pt x="1495" y="1902"/>
                    <a:pt x="1373" y="2033"/>
                    <a:pt x="1220" y="2037"/>
                  </a:cubicBezTo>
                  <a:cubicBezTo>
                    <a:pt x="1222" y="2037"/>
                    <a:pt x="1224" y="2037"/>
                    <a:pt x="1226" y="2037"/>
                  </a:cubicBezTo>
                  <a:lnTo>
                    <a:pt x="344" y="2037"/>
                  </a:lnTo>
                  <a:cubicBezTo>
                    <a:pt x="154" y="2037"/>
                    <a:pt x="0" y="2199"/>
                    <a:pt x="0" y="2399"/>
                  </a:cubicBezTo>
                  <a:cubicBezTo>
                    <a:pt x="0" y="2598"/>
                    <a:pt x="154" y="2760"/>
                    <a:pt x="344" y="2760"/>
                  </a:cubicBezTo>
                  <a:lnTo>
                    <a:pt x="1671" y="2760"/>
                  </a:lnTo>
                  <a:cubicBezTo>
                    <a:pt x="1481" y="2760"/>
                    <a:pt x="1326" y="2922"/>
                    <a:pt x="1326" y="3121"/>
                  </a:cubicBezTo>
                  <a:cubicBezTo>
                    <a:pt x="1326" y="3321"/>
                    <a:pt x="1481" y="3483"/>
                    <a:pt x="1671" y="3483"/>
                  </a:cubicBezTo>
                  <a:lnTo>
                    <a:pt x="2438" y="3483"/>
                  </a:lnTo>
                  <a:cubicBezTo>
                    <a:pt x="2629" y="3483"/>
                    <a:pt x="2783" y="3611"/>
                    <a:pt x="2783" y="3769"/>
                  </a:cubicBezTo>
                  <a:cubicBezTo>
                    <a:pt x="2783" y="3928"/>
                    <a:pt x="2629" y="4057"/>
                    <a:pt x="2438" y="4057"/>
                  </a:cubicBezTo>
                  <a:lnTo>
                    <a:pt x="1949" y="4057"/>
                  </a:lnTo>
                  <a:cubicBezTo>
                    <a:pt x="1758" y="4057"/>
                    <a:pt x="1604" y="4218"/>
                    <a:pt x="1604" y="4418"/>
                  </a:cubicBezTo>
                  <a:cubicBezTo>
                    <a:pt x="1604" y="4616"/>
                    <a:pt x="1758" y="4778"/>
                    <a:pt x="1949" y="4778"/>
                  </a:cubicBezTo>
                  <a:lnTo>
                    <a:pt x="4135" y="4778"/>
                  </a:lnTo>
                  <a:cubicBezTo>
                    <a:pt x="3945" y="4778"/>
                    <a:pt x="3791" y="4940"/>
                    <a:pt x="3791" y="5139"/>
                  </a:cubicBezTo>
                  <a:cubicBezTo>
                    <a:pt x="3791" y="5339"/>
                    <a:pt x="3945" y="5501"/>
                    <a:pt x="4135" y="5501"/>
                  </a:cubicBezTo>
                  <a:lnTo>
                    <a:pt x="5097" y="5501"/>
                  </a:lnTo>
                  <a:cubicBezTo>
                    <a:pt x="5287" y="5501"/>
                    <a:pt x="5441" y="5339"/>
                    <a:pt x="5441" y="5139"/>
                  </a:cubicBezTo>
                  <a:cubicBezTo>
                    <a:pt x="5441" y="4940"/>
                    <a:pt x="5287" y="4778"/>
                    <a:pt x="5097" y="4778"/>
                  </a:cubicBezTo>
                  <a:lnTo>
                    <a:pt x="5632" y="4778"/>
                  </a:lnTo>
                  <a:cubicBezTo>
                    <a:pt x="5823" y="4778"/>
                    <a:pt x="5977" y="4616"/>
                    <a:pt x="5977" y="4418"/>
                  </a:cubicBezTo>
                  <a:cubicBezTo>
                    <a:pt x="5977" y="4218"/>
                    <a:pt x="5823" y="4057"/>
                    <a:pt x="5632" y="4057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dirty="0"/>
            </a:p>
          </p:txBody>
        </p:sp>
        <p:sp>
          <p:nvSpPr>
            <p:cNvPr id="218" name="Freeform 167">
              <a:extLst>
                <a:ext uri="{FF2B5EF4-FFF2-40B4-BE49-F238E27FC236}">
                  <a16:creationId xmlns:a16="http://schemas.microsoft.com/office/drawing/2014/main" id="{ECE789C9-BAA2-A747-99C0-FBCBFBC36C0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291567" y="127893"/>
              <a:ext cx="531111" cy="337583"/>
            </a:xfrm>
            <a:custGeom>
              <a:avLst/>
              <a:gdLst>
                <a:gd name="T0" fmla="*/ 338265 w 1138"/>
                <a:gd name="T1" fmla="*/ 0 h 722"/>
                <a:gd name="T2" fmla="*/ 157160 w 1138"/>
                <a:gd name="T3" fmla="*/ 0 h 722"/>
                <a:gd name="T4" fmla="*/ 157160 w 1138"/>
                <a:gd name="T5" fmla="*/ 0 h 722"/>
                <a:gd name="T6" fmla="*/ 0 w 1138"/>
                <a:gd name="T7" fmla="*/ 157461 h 722"/>
                <a:gd name="T8" fmla="*/ 0 w 1138"/>
                <a:gd name="T9" fmla="*/ 157461 h 722"/>
                <a:gd name="T10" fmla="*/ 157160 w 1138"/>
                <a:gd name="T11" fmla="*/ 314485 h 722"/>
                <a:gd name="T12" fmla="*/ 338265 w 1138"/>
                <a:gd name="T13" fmla="*/ 314485 h 722"/>
                <a:gd name="T14" fmla="*/ 338265 w 1138"/>
                <a:gd name="T15" fmla="*/ 314485 h 722"/>
                <a:gd name="T16" fmla="*/ 494990 w 1138"/>
                <a:gd name="T17" fmla="*/ 157461 h 722"/>
                <a:gd name="T18" fmla="*/ 494990 w 1138"/>
                <a:gd name="T19" fmla="*/ 157461 h 722"/>
                <a:gd name="T20" fmla="*/ 338265 w 1138"/>
                <a:gd name="T21" fmla="*/ 0 h 722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138" h="722">
                  <a:moveTo>
                    <a:pt x="777" y="0"/>
                  </a:moveTo>
                  <a:lnTo>
                    <a:pt x="361" y="0"/>
                  </a:lnTo>
                  <a:cubicBezTo>
                    <a:pt x="162" y="0"/>
                    <a:pt x="0" y="161"/>
                    <a:pt x="0" y="361"/>
                  </a:cubicBezTo>
                  <a:cubicBezTo>
                    <a:pt x="0" y="559"/>
                    <a:pt x="162" y="721"/>
                    <a:pt x="361" y="721"/>
                  </a:cubicBezTo>
                  <a:lnTo>
                    <a:pt x="777" y="721"/>
                  </a:lnTo>
                  <a:cubicBezTo>
                    <a:pt x="976" y="721"/>
                    <a:pt x="1137" y="559"/>
                    <a:pt x="1137" y="361"/>
                  </a:cubicBezTo>
                  <a:cubicBezTo>
                    <a:pt x="1137" y="161"/>
                    <a:pt x="976" y="0"/>
                    <a:pt x="777" y="0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19" name="Freeform 168">
              <a:extLst>
                <a:ext uri="{FF2B5EF4-FFF2-40B4-BE49-F238E27FC236}">
                  <a16:creationId xmlns:a16="http://schemas.microsoft.com/office/drawing/2014/main" id="{405EF0C7-084A-8B44-B978-82797133414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266401" y="1010267"/>
              <a:ext cx="80283" cy="82337"/>
            </a:xfrm>
            <a:custGeom>
              <a:avLst/>
              <a:gdLst>
                <a:gd name="T0" fmla="*/ 74456 w 173"/>
                <a:gd name="T1" fmla="*/ 38186 h 175"/>
                <a:gd name="T2" fmla="*/ 74456 w 173"/>
                <a:gd name="T3" fmla="*/ 38186 h 175"/>
                <a:gd name="T4" fmla="*/ 37228 w 173"/>
                <a:gd name="T5" fmla="*/ 76371 h 175"/>
                <a:gd name="T6" fmla="*/ 37228 w 173"/>
                <a:gd name="T7" fmla="*/ 76371 h 175"/>
                <a:gd name="T8" fmla="*/ 0 w 173"/>
                <a:gd name="T9" fmla="*/ 38186 h 175"/>
                <a:gd name="T10" fmla="*/ 0 w 173"/>
                <a:gd name="T11" fmla="*/ 38186 h 175"/>
                <a:gd name="T12" fmla="*/ 37228 w 173"/>
                <a:gd name="T13" fmla="*/ 0 h 175"/>
                <a:gd name="T14" fmla="*/ 37228 w 173"/>
                <a:gd name="T15" fmla="*/ 0 h 175"/>
                <a:gd name="T16" fmla="*/ 74456 w 173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5">
                  <a:moveTo>
                    <a:pt x="172" y="87"/>
                  </a:moveTo>
                  <a:lnTo>
                    <a:pt x="172" y="87"/>
                  </a:lnTo>
                  <a:cubicBezTo>
                    <a:pt x="172" y="135"/>
                    <a:pt x="134" y="174"/>
                    <a:pt x="86" y="174"/>
                  </a:cubicBezTo>
                  <a:cubicBezTo>
                    <a:pt x="39" y="174"/>
                    <a:pt x="0" y="135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2" y="39"/>
                    <a:pt x="172" y="8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20" name="Freeform 169">
              <a:extLst>
                <a:ext uri="{FF2B5EF4-FFF2-40B4-BE49-F238E27FC236}">
                  <a16:creationId xmlns:a16="http://schemas.microsoft.com/office/drawing/2014/main" id="{B62AE355-5B40-5749-AC0C-D01D09BD85B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451673" y="241107"/>
              <a:ext cx="82343" cy="80278"/>
            </a:xfrm>
            <a:custGeom>
              <a:avLst/>
              <a:gdLst>
                <a:gd name="T0" fmla="*/ 76371 w 175"/>
                <a:gd name="T1" fmla="*/ 37014 h 174"/>
                <a:gd name="T2" fmla="*/ 76371 w 175"/>
                <a:gd name="T3" fmla="*/ 37014 h 174"/>
                <a:gd name="T4" fmla="*/ 38186 w 175"/>
                <a:gd name="T5" fmla="*/ 74459 h 174"/>
                <a:gd name="T6" fmla="*/ 38186 w 175"/>
                <a:gd name="T7" fmla="*/ 74459 h 174"/>
                <a:gd name="T8" fmla="*/ 0 w 175"/>
                <a:gd name="T9" fmla="*/ 37014 h 174"/>
                <a:gd name="T10" fmla="*/ 0 w 175"/>
                <a:gd name="T11" fmla="*/ 37014 h 174"/>
                <a:gd name="T12" fmla="*/ 38186 w 175"/>
                <a:gd name="T13" fmla="*/ 0 h 174"/>
                <a:gd name="T14" fmla="*/ 38186 w 175"/>
                <a:gd name="T15" fmla="*/ 0 h 174"/>
                <a:gd name="T16" fmla="*/ 76371 w 175"/>
                <a:gd name="T17" fmla="*/ 37014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4">
                  <a:moveTo>
                    <a:pt x="174" y="86"/>
                  </a:moveTo>
                  <a:lnTo>
                    <a:pt x="174" y="86"/>
                  </a:lnTo>
                  <a:cubicBezTo>
                    <a:pt x="174" y="133"/>
                    <a:pt x="135" y="173"/>
                    <a:pt x="87" y="173"/>
                  </a:cubicBezTo>
                  <a:cubicBezTo>
                    <a:pt x="39" y="173"/>
                    <a:pt x="0" y="133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21" name="Freeform 170">
              <a:extLst>
                <a:ext uri="{FF2B5EF4-FFF2-40B4-BE49-F238E27FC236}">
                  <a16:creationId xmlns:a16="http://schemas.microsoft.com/office/drawing/2014/main" id="{508C53B3-74F3-104F-AB57-61192D36BCE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228884" y="1092604"/>
              <a:ext cx="82343" cy="80278"/>
            </a:xfrm>
            <a:custGeom>
              <a:avLst/>
              <a:gdLst>
                <a:gd name="T0" fmla="*/ 76371 w 175"/>
                <a:gd name="T1" fmla="*/ 37228 h 173"/>
                <a:gd name="T2" fmla="*/ 76371 w 175"/>
                <a:gd name="T3" fmla="*/ 37228 h 173"/>
                <a:gd name="T4" fmla="*/ 38186 w 175"/>
                <a:gd name="T5" fmla="*/ 74456 h 173"/>
                <a:gd name="T6" fmla="*/ 38186 w 175"/>
                <a:gd name="T7" fmla="*/ 74456 h 173"/>
                <a:gd name="T8" fmla="*/ 0 w 175"/>
                <a:gd name="T9" fmla="*/ 37228 h 173"/>
                <a:gd name="T10" fmla="*/ 0 w 175"/>
                <a:gd name="T11" fmla="*/ 37228 h 173"/>
                <a:gd name="T12" fmla="*/ 38186 w 175"/>
                <a:gd name="T13" fmla="*/ 0 h 173"/>
                <a:gd name="T14" fmla="*/ 38186 w 175"/>
                <a:gd name="T15" fmla="*/ 0 h 173"/>
                <a:gd name="T16" fmla="*/ 76371 w 175"/>
                <a:gd name="T17" fmla="*/ 37228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3">
                  <a:moveTo>
                    <a:pt x="174" y="86"/>
                  </a:moveTo>
                  <a:lnTo>
                    <a:pt x="174" y="86"/>
                  </a:lnTo>
                  <a:cubicBezTo>
                    <a:pt x="174" y="134"/>
                    <a:pt x="135" y="172"/>
                    <a:pt x="87" y="172"/>
                  </a:cubicBezTo>
                  <a:cubicBezTo>
                    <a:pt x="39" y="172"/>
                    <a:pt x="0" y="134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22" name="Freeform 171">
              <a:extLst>
                <a:ext uri="{FF2B5EF4-FFF2-40B4-BE49-F238E27FC236}">
                  <a16:creationId xmlns:a16="http://schemas.microsoft.com/office/drawing/2014/main" id="{206249F4-ED42-B441-B5B5-FFD6A293CED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530362" y="1615447"/>
              <a:ext cx="80283" cy="80278"/>
            </a:xfrm>
            <a:custGeom>
              <a:avLst/>
              <a:gdLst>
                <a:gd name="T0" fmla="*/ 74456 w 173"/>
                <a:gd name="T1" fmla="*/ 37661 h 173"/>
                <a:gd name="T2" fmla="*/ 74456 w 173"/>
                <a:gd name="T3" fmla="*/ 37661 h 173"/>
                <a:gd name="T4" fmla="*/ 36795 w 173"/>
                <a:gd name="T5" fmla="*/ 74456 h 173"/>
                <a:gd name="T6" fmla="*/ 36795 w 173"/>
                <a:gd name="T7" fmla="*/ 74456 h 173"/>
                <a:gd name="T8" fmla="*/ 0 w 173"/>
                <a:gd name="T9" fmla="*/ 37661 h 173"/>
                <a:gd name="T10" fmla="*/ 0 w 173"/>
                <a:gd name="T11" fmla="*/ 37661 h 173"/>
                <a:gd name="T12" fmla="*/ 36795 w 173"/>
                <a:gd name="T13" fmla="*/ 0 h 173"/>
                <a:gd name="T14" fmla="*/ 36795 w 173"/>
                <a:gd name="T15" fmla="*/ 0 h 173"/>
                <a:gd name="T16" fmla="*/ 74456 w 173"/>
                <a:gd name="T17" fmla="*/ 37661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3">
                  <a:moveTo>
                    <a:pt x="172" y="87"/>
                  </a:moveTo>
                  <a:lnTo>
                    <a:pt x="172" y="87"/>
                  </a:lnTo>
                  <a:cubicBezTo>
                    <a:pt x="172" y="134"/>
                    <a:pt x="133" y="172"/>
                    <a:pt x="85" y="172"/>
                  </a:cubicBezTo>
                  <a:cubicBezTo>
                    <a:pt x="39" y="172"/>
                    <a:pt x="0" y="134"/>
                    <a:pt x="0" y="87"/>
                  </a:cubicBezTo>
                  <a:cubicBezTo>
                    <a:pt x="0" y="39"/>
                    <a:pt x="39" y="0"/>
                    <a:pt x="85" y="0"/>
                  </a:cubicBezTo>
                  <a:cubicBezTo>
                    <a:pt x="133" y="0"/>
                    <a:pt x="172" y="39"/>
                    <a:pt x="172" y="8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23" name="Freeform 172">
              <a:extLst>
                <a:ext uri="{FF2B5EF4-FFF2-40B4-BE49-F238E27FC236}">
                  <a16:creationId xmlns:a16="http://schemas.microsoft.com/office/drawing/2014/main" id="{FC6D1D2C-52E3-1844-BB17-F6F130F6B55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487131" y="835993"/>
              <a:ext cx="82343" cy="80279"/>
            </a:xfrm>
            <a:custGeom>
              <a:avLst/>
              <a:gdLst>
                <a:gd name="T0" fmla="*/ 76371 w 175"/>
                <a:gd name="T1" fmla="*/ 37445 h 174"/>
                <a:gd name="T2" fmla="*/ 76371 w 175"/>
                <a:gd name="T3" fmla="*/ 37445 h 174"/>
                <a:gd name="T4" fmla="*/ 38186 w 175"/>
                <a:gd name="T5" fmla="*/ 74460 h 174"/>
                <a:gd name="T6" fmla="*/ 38186 w 175"/>
                <a:gd name="T7" fmla="*/ 74460 h 174"/>
                <a:gd name="T8" fmla="*/ 0 w 175"/>
                <a:gd name="T9" fmla="*/ 37445 h 174"/>
                <a:gd name="T10" fmla="*/ 0 w 175"/>
                <a:gd name="T11" fmla="*/ 37445 h 174"/>
                <a:gd name="T12" fmla="*/ 38186 w 175"/>
                <a:gd name="T13" fmla="*/ 0 h 174"/>
                <a:gd name="T14" fmla="*/ 38186 w 175"/>
                <a:gd name="T15" fmla="*/ 0 h 174"/>
                <a:gd name="T16" fmla="*/ 76371 w 175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4">
                  <a:moveTo>
                    <a:pt x="174" y="87"/>
                  </a:moveTo>
                  <a:lnTo>
                    <a:pt x="174" y="87"/>
                  </a:lnTo>
                  <a:cubicBezTo>
                    <a:pt x="174" y="135"/>
                    <a:pt x="135" y="173"/>
                    <a:pt x="87" y="173"/>
                  </a:cubicBezTo>
                  <a:cubicBezTo>
                    <a:pt x="39" y="173"/>
                    <a:pt x="0" y="135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24" name="Freeform 173">
              <a:extLst>
                <a:ext uri="{FF2B5EF4-FFF2-40B4-BE49-F238E27FC236}">
                  <a16:creationId xmlns:a16="http://schemas.microsoft.com/office/drawing/2014/main" id="{651573CD-251E-4043-ADE8-1DCC3588C27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291568" y="-104710"/>
              <a:ext cx="80283" cy="80278"/>
            </a:xfrm>
            <a:custGeom>
              <a:avLst/>
              <a:gdLst>
                <a:gd name="T0" fmla="*/ 74459 w 174"/>
                <a:gd name="T1" fmla="*/ 37445 h 174"/>
                <a:gd name="T2" fmla="*/ 74459 w 174"/>
                <a:gd name="T3" fmla="*/ 37445 h 174"/>
                <a:gd name="T4" fmla="*/ 37445 w 174"/>
                <a:gd name="T5" fmla="*/ 74459 h 174"/>
                <a:gd name="T6" fmla="*/ 37445 w 174"/>
                <a:gd name="T7" fmla="*/ 74459 h 174"/>
                <a:gd name="T8" fmla="*/ 0 w 174"/>
                <a:gd name="T9" fmla="*/ 37445 h 174"/>
                <a:gd name="T10" fmla="*/ 0 w 174"/>
                <a:gd name="T11" fmla="*/ 37445 h 174"/>
                <a:gd name="T12" fmla="*/ 37445 w 174"/>
                <a:gd name="T13" fmla="*/ 0 h 174"/>
                <a:gd name="T14" fmla="*/ 37445 w 174"/>
                <a:gd name="T15" fmla="*/ 0 h 174"/>
                <a:gd name="T16" fmla="*/ 74459 w 174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4">
                  <a:moveTo>
                    <a:pt x="173" y="87"/>
                  </a:moveTo>
                  <a:lnTo>
                    <a:pt x="173" y="87"/>
                  </a:lnTo>
                  <a:cubicBezTo>
                    <a:pt x="173" y="135"/>
                    <a:pt x="135" y="173"/>
                    <a:pt x="87" y="173"/>
                  </a:cubicBezTo>
                  <a:cubicBezTo>
                    <a:pt x="40" y="173"/>
                    <a:pt x="0" y="135"/>
                    <a:pt x="0" y="87"/>
                  </a:cubicBezTo>
                  <a:cubicBezTo>
                    <a:pt x="0" y="38"/>
                    <a:pt x="40" y="0"/>
                    <a:pt x="87" y="0"/>
                  </a:cubicBezTo>
                  <a:cubicBezTo>
                    <a:pt x="135" y="0"/>
                    <a:pt x="173" y="38"/>
                    <a:pt x="173" y="8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25" name="Freeform 174">
              <a:extLst>
                <a:ext uri="{FF2B5EF4-FFF2-40B4-BE49-F238E27FC236}">
                  <a16:creationId xmlns:a16="http://schemas.microsoft.com/office/drawing/2014/main" id="{EB66774C-94DD-B34F-96C8-64404E0E52E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426970" y="1225039"/>
              <a:ext cx="49406" cy="49402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2"/>
                    <a:pt x="81" y="104"/>
                    <a:pt x="52" y="104"/>
                  </a:cubicBezTo>
                  <a:cubicBezTo>
                    <a:pt x="24" y="104"/>
                    <a:pt x="0" y="82"/>
                    <a:pt x="0" y="52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1" y="0"/>
                    <a:pt x="105" y="24"/>
                    <a:pt x="105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26" name="Freeform 175">
              <a:extLst>
                <a:ext uri="{FF2B5EF4-FFF2-40B4-BE49-F238E27FC236}">
                  <a16:creationId xmlns:a16="http://schemas.microsoft.com/office/drawing/2014/main" id="{712FCBC1-5B67-B04C-B27A-F33FC4A8C00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758398" y="1417837"/>
              <a:ext cx="49406" cy="49402"/>
            </a:xfrm>
            <a:custGeom>
              <a:avLst/>
              <a:gdLst>
                <a:gd name="T0" fmla="*/ 45655 w 107"/>
                <a:gd name="T1" fmla="*/ 22397 h 107"/>
                <a:gd name="T2" fmla="*/ 45655 w 107"/>
                <a:gd name="T3" fmla="*/ 22397 h 107"/>
                <a:gd name="T4" fmla="*/ 22828 w 107"/>
                <a:gd name="T5" fmla="*/ 45655 h 107"/>
                <a:gd name="T6" fmla="*/ 22828 w 107"/>
                <a:gd name="T7" fmla="*/ 45655 h 107"/>
                <a:gd name="T8" fmla="*/ 0 w 107"/>
                <a:gd name="T9" fmla="*/ 22397 h 107"/>
                <a:gd name="T10" fmla="*/ 0 w 107"/>
                <a:gd name="T11" fmla="*/ 22397 h 107"/>
                <a:gd name="T12" fmla="*/ 22828 w 107"/>
                <a:gd name="T13" fmla="*/ 0 h 107"/>
                <a:gd name="T14" fmla="*/ 22828 w 107"/>
                <a:gd name="T15" fmla="*/ 0 h 107"/>
                <a:gd name="T16" fmla="*/ 45655 w 107"/>
                <a:gd name="T17" fmla="*/ 22397 h 10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7" h="107">
                  <a:moveTo>
                    <a:pt x="106" y="52"/>
                  </a:moveTo>
                  <a:lnTo>
                    <a:pt x="106" y="52"/>
                  </a:lnTo>
                  <a:cubicBezTo>
                    <a:pt x="106" y="82"/>
                    <a:pt x="82" y="106"/>
                    <a:pt x="53" y="106"/>
                  </a:cubicBezTo>
                  <a:cubicBezTo>
                    <a:pt x="24" y="106"/>
                    <a:pt x="0" y="8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27" name="Freeform 176">
              <a:extLst>
                <a:ext uri="{FF2B5EF4-FFF2-40B4-BE49-F238E27FC236}">
                  <a16:creationId xmlns:a16="http://schemas.microsoft.com/office/drawing/2014/main" id="{601E9BF8-84AE-FB4C-9F70-7CE6EF720B8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408905" y="1767770"/>
              <a:ext cx="49406" cy="49402"/>
            </a:xfrm>
            <a:custGeom>
              <a:avLst/>
              <a:gdLst>
                <a:gd name="T0" fmla="*/ 45651 w 106"/>
                <a:gd name="T1" fmla="*/ 23258 h 107"/>
                <a:gd name="T2" fmla="*/ 45651 w 106"/>
                <a:gd name="T3" fmla="*/ 23258 h 107"/>
                <a:gd name="T4" fmla="*/ 22608 w 106"/>
                <a:gd name="T5" fmla="*/ 45655 h 107"/>
                <a:gd name="T6" fmla="*/ 22608 w 106"/>
                <a:gd name="T7" fmla="*/ 45655 h 107"/>
                <a:gd name="T8" fmla="*/ 0 w 106"/>
                <a:gd name="T9" fmla="*/ 23258 h 107"/>
                <a:gd name="T10" fmla="*/ 0 w 106"/>
                <a:gd name="T11" fmla="*/ 23258 h 107"/>
                <a:gd name="T12" fmla="*/ 22608 w 106"/>
                <a:gd name="T13" fmla="*/ 0 h 107"/>
                <a:gd name="T14" fmla="*/ 22608 w 106"/>
                <a:gd name="T15" fmla="*/ 0 h 107"/>
                <a:gd name="T16" fmla="*/ 45651 w 106"/>
                <a:gd name="T17" fmla="*/ 23258 h 10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7">
                  <a:moveTo>
                    <a:pt x="105" y="54"/>
                  </a:moveTo>
                  <a:lnTo>
                    <a:pt x="105" y="54"/>
                  </a:lnTo>
                  <a:cubicBezTo>
                    <a:pt x="105" y="82"/>
                    <a:pt x="81" y="106"/>
                    <a:pt x="52" y="106"/>
                  </a:cubicBezTo>
                  <a:cubicBezTo>
                    <a:pt x="23" y="106"/>
                    <a:pt x="0" y="82"/>
                    <a:pt x="0" y="54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5" y="23"/>
                    <a:pt x="105" y="54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28" name="Freeform 177">
              <a:extLst>
                <a:ext uri="{FF2B5EF4-FFF2-40B4-BE49-F238E27FC236}">
                  <a16:creationId xmlns:a16="http://schemas.microsoft.com/office/drawing/2014/main" id="{2030BA92-698A-314E-9F81-2BB9936D20C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408905" y="759832"/>
              <a:ext cx="49406" cy="49402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1" y="104"/>
                    <a:pt x="52" y="104"/>
                  </a:cubicBezTo>
                  <a:cubicBezTo>
                    <a:pt x="23" y="104"/>
                    <a:pt x="0" y="81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5" y="23"/>
                    <a:pt x="105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29" name="Freeform 178">
              <a:extLst>
                <a:ext uri="{FF2B5EF4-FFF2-40B4-BE49-F238E27FC236}">
                  <a16:creationId xmlns:a16="http://schemas.microsoft.com/office/drawing/2014/main" id="{93CBCE48-BAD7-DE40-BBB4-B825A8A821F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840278" y="784533"/>
              <a:ext cx="49406" cy="49402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2"/>
                    <a:pt x="81" y="105"/>
                    <a:pt x="52" y="105"/>
                  </a:cubicBezTo>
                  <a:cubicBezTo>
                    <a:pt x="23" y="105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81" y="0"/>
                    <a:pt x="104" y="24"/>
                    <a:pt x="104" y="53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30" name="Freeform 179">
              <a:extLst>
                <a:ext uri="{FF2B5EF4-FFF2-40B4-BE49-F238E27FC236}">
                  <a16:creationId xmlns:a16="http://schemas.microsoft.com/office/drawing/2014/main" id="{50AB9ECC-9DF7-1141-934A-8F021FE44A2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616358" y="360497"/>
              <a:ext cx="49406" cy="49402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1"/>
                    <a:pt x="82" y="104"/>
                    <a:pt x="52" y="104"/>
                  </a:cubicBezTo>
                  <a:cubicBezTo>
                    <a:pt x="24" y="104"/>
                    <a:pt x="0" y="81"/>
                    <a:pt x="0" y="52"/>
                  </a:cubicBezTo>
                  <a:cubicBezTo>
                    <a:pt x="0" y="23"/>
                    <a:pt x="24" y="0"/>
                    <a:pt x="52" y="0"/>
                  </a:cubicBezTo>
                  <a:cubicBezTo>
                    <a:pt x="82" y="0"/>
                    <a:pt x="104" y="23"/>
                    <a:pt x="104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31" name="Freeform 180">
              <a:extLst>
                <a:ext uri="{FF2B5EF4-FFF2-40B4-BE49-F238E27FC236}">
                  <a16:creationId xmlns:a16="http://schemas.microsoft.com/office/drawing/2014/main" id="{F081ED0F-FB69-1744-86B1-F4D8D11841B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266865" y="-207631"/>
              <a:ext cx="49406" cy="49402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0"/>
                    <a:pt x="81" y="104"/>
                    <a:pt x="52" y="104"/>
                  </a:cubicBezTo>
                  <a:cubicBezTo>
                    <a:pt x="24" y="104"/>
                    <a:pt x="0" y="80"/>
                    <a:pt x="0" y="52"/>
                  </a:cubicBezTo>
                  <a:cubicBezTo>
                    <a:pt x="0" y="22"/>
                    <a:pt x="24" y="0"/>
                    <a:pt x="52" y="0"/>
                  </a:cubicBezTo>
                  <a:cubicBezTo>
                    <a:pt x="81" y="0"/>
                    <a:pt x="104" y="22"/>
                    <a:pt x="104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32" name="Freeform 181">
              <a:extLst>
                <a:ext uri="{FF2B5EF4-FFF2-40B4-BE49-F238E27FC236}">
                  <a16:creationId xmlns:a16="http://schemas.microsoft.com/office/drawing/2014/main" id="{476041B8-7059-684F-9DFE-77963239DD6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408905" y="-207631"/>
              <a:ext cx="49406" cy="49402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1" y="104"/>
                    <a:pt x="52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2"/>
                    <a:pt x="23" y="0"/>
                    <a:pt x="52" y="0"/>
                  </a:cubicBezTo>
                  <a:cubicBezTo>
                    <a:pt x="81" y="0"/>
                    <a:pt x="105" y="22"/>
                    <a:pt x="105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33" name="Freeform 182">
              <a:extLst>
                <a:ext uri="{FF2B5EF4-FFF2-40B4-BE49-F238E27FC236}">
                  <a16:creationId xmlns:a16="http://schemas.microsoft.com/office/drawing/2014/main" id="{C27BB55B-770E-E24B-84CA-E48E83AD039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683825" y="1749006"/>
              <a:ext cx="662859" cy="279947"/>
            </a:xfrm>
            <a:custGeom>
              <a:avLst/>
              <a:gdLst>
                <a:gd name="T0" fmla="*/ 487598 w 1419"/>
                <a:gd name="T1" fmla="*/ 260719 h 601"/>
                <a:gd name="T2" fmla="*/ 130288 w 1419"/>
                <a:gd name="T3" fmla="*/ 260719 h 601"/>
                <a:gd name="T4" fmla="*/ 130288 w 1419"/>
                <a:gd name="T5" fmla="*/ 260719 h 601"/>
                <a:gd name="T6" fmla="*/ 0 w 1419"/>
                <a:gd name="T7" fmla="*/ 130794 h 601"/>
                <a:gd name="T8" fmla="*/ 0 w 1419"/>
                <a:gd name="T9" fmla="*/ 130794 h 601"/>
                <a:gd name="T10" fmla="*/ 130288 w 1419"/>
                <a:gd name="T11" fmla="*/ 0 h 601"/>
                <a:gd name="T12" fmla="*/ 487598 w 1419"/>
                <a:gd name="T13" fmla="*/ 0 h 601"/>
                <a:gd name="T14" fmla="*/ 487598 w 1419"/>
                <a:gd name="T15" fmla="*/ 0 h 601"/>
                <a:gd name="T16" fmla="*/ 617885 w 1419"/>
                <a:gd name="T17" fmla="*/ 130794 h 601"/>
                <a:gd name="T18" fmla="*/ 617885 w 1419"/>
                <a:gd name="T19" fmla="*/ 130794 h 601"/>
                <a:gd name="T20" fmla="*/ 487598 w 1419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419" h="601">
                  <a:moveTo>
                    <a:pt x="1119" y="600"/>
                  </a:moveTo>
                  <a:lnTo>
                    <a:pt x="299" y="600"/>
                  </a:lnTo>
                  <a:cubicBezTo>
                    <a:pt x="133" y="600"/>
                    <a:pt x="0" y="466"/>
                    <a:pt x="0" y="301"/>
                  </a:cubicBezTo>
                  <a:cubicBezTo>
                    <a:pt x="0" y="135"/>
                    <a:pt x="133" y="0"/>
                    <a:pt x="299" y="0"/>
                  </a:cubicBezTo>
                  <a:lnTo>
                    <a:pt x="1119" y="0"/>
                  </a:lnTo>
                  <a:cubicBezTo>
                    <a:pt x="1284" y="0"/>
                    <a:pt x="1418" y="135"/>
                    <a:pt x="1418" y="301"/>
                  </a:cubicBezTo>
                  <a:cubicBezTo>
                    <a:pt x="1418" y="466"/>
                    <a:pt x="1284" y="600"/>
                    <a:pt x="1119" y="600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34" name="Freeform 183">
              <a:extLst>
                <a:ext uri="{FF2B5EF4-FFF2-40B4-BE49-F238E27FC236}">
                  <a16:creationId xmlns:a16="http://schemas.microsoft.com/office/drawing/2014/main" id="{680D434E-DD59-AA4A-9F31-68501032168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371850" y="936858"/>
              <a:ext cx="662859" cy="279947"/>
            </a:xfrm>
            <a:custGeom>
              <a:avLst/>
              <a:gdLst>
                <a:gd name="T0" fmla="*/ 487690 w 1420"/>
                <a:gd name="T1" fmla="*/ 260719 h 600"/>
                <a:gd name="T2" fmla="*/ 130631 w 1420"/>
                <a:gd name="T3" fmla="*/ 260719 h 600"/>
                <a:gd name="T4" fmla="*/ 130631 w 1420"/>
                <a:gd name="T5" fmla="*/ 260719 h 600"/>
                <a:gd name="T6" fmla="*/ 0 w 1420"/>
                <a:gd name="T7" fmla="*/ 130142 h 600"/>
                <a:gd name="T8" fmla="*/ 0 w 1420"/>
                <a:gd name="T9" fmla="*/ 130142 h 600"/>
                <a:gd name="T10" fmla="*/ 130631 w 1420"/>
                <a:gd name="T11" fmla="*/ 0 h 600"/>
                <a:gd name="T12" fmla="*/ 487690 w 1420"/>
                <a:gd name="T13" fmla="*/ 0 h 600"/>
                <a:gd name="T14" fmla="*/ 487690 w 1420"/>
                <a:gd name="T15" fmla="*/ 0 h 600"/>
                <a:gd name="T16" fmla="*/ 617886 w 1420"/>
                <a:gd name="T17" fmla="*/ 130142 h 600"/>
                <a:gd name="T18" fmla="*/ 617886 w 1420"/>
                <a:gd name="T19" fmla="*/ 130142 h 600"/>
                <a:gd name="T20" fmla="*/ 487690 w 1420"/>
                <a:gd name="T21" fmla="*/ 260719 h 60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420" h="600">
                  <a:moveTo>
                    <a:pt x="1120" y="599"/>
                  </a:moveTo>
                  <a:lnTo>
                    <a:pt x="300" y="599"/>
                  </a:lnTo>
                  <a:cubicBezTo>
                    <a:pt x="134" y="599"/>
                    <a:pt x="0" y="465"/>
                    <a:pt x="0" y="299"/>
                  </a:cubicBezTo>
                  <a:cubicBezTo>
                    <a:pt x="0" y="133"/>
                    <a:pt x="134" y="0"/>
                    <a:pt x="300" y="0"/>
                  </a:cubicBezTo>
                  <a:lnTo>
                    <a:pt x="1120" y="0"/>
                  </a:lnTo>
                  <a:cubicBezTo>
                    <a:pt x="1285" y="0"/>
                    <a:pt x="1419" y="133"/>
                    <a:pt x="1419" y="299"/>
                  </a:cubicBezTo>
                  <a:cubicBezTo>
                    <a:pt x="1419" y="465"/>
                    <a:pt x="1285" y="599"/>
                    <a:pt x="1120" y="599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dirty="0"/>
            </a:p>
          </p:txBody>
        </p:sp>
        <p:sp>
          <p:nvSpPr>
            <p:cNvPr id="235" name="Freeform 184">
              <a:extLst>
                <a:ext uri="{FF2B5EF4-FFF2-40B4-BE49-F238E27FC236}">
                  <a16:creationId xmlns:a16="http://schemas.microsoft.com/office/drawing/2014/main" id="{CDEFA0AD-E787-1548-B620-D20B56E7B9C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159156" y="-57367"/>
              <a:ext cx="815192" cy="557836"/>
            </a:xfrm>
            <a:custGeom>
              <a:avLst/>
              <a:gdLst>
                <a:gd name="T0" fmla="*/ 628967 w 1747"/>
                <a:gd name="T1" fmla="*/ 259759 h 1196"/>
                <a:gd name="T2" fmla="*/ 507962 w 1747"/>
                <a:gd name="T3" fmla="*/ 259759 h 1196"/>
                <a:gd name="T4" fmla="*/ 507962 w 1747"/>
                <a:gd name="T5" fmla="*/ 259759 h 1196"/>
                <a:gd name="T6" fmla="*/ 617650 w 1747"/>
                <a:gd name="T7" fmla="*/ 130532 h 1196"/>
                <a:gd name="T8" fmla="*/ 617650 w 1747"/>
                <a:gd name="T9" fmla="*/ 130532 h 1196"/>
                <a:gd name="T10" fmla="*/ 487504 w 1747"/>
                <a:gd name="T11" fmla="*/ 0 h 1196"/>
                <a:gd name="T12" fmla="*/ 130581 w 1747"/>
                <a:gd name="T13" fmla="*/ 0 h 1196"/>
                <a:gd name="T14" fmla="*/ 130581 w 1747"/>
                <a:gd name="T15" fmla="*/ 0 h 1196"/>
                <a:gd name="T16" fmla="*/ 0 w 1747"/>
                <a:gd name="T17" fmla="*/ 130532 h 1196"/>
                <a:gd name="T18" fmla="*/ 0 w 1747"/>
                <a:gd name="T19" fmla="*/ 130532 h 1196"/>
                <a:gd name="T20" fmla="*/ 130581 w 1747"/>
                <a:gd name="T21" fmla="*/ 261064 h 1196"/>
                <a:gd name="T22" fmla="*/ 252457 w 1747"/>
                <a:gd name="T23" fmla="*/ 261064 h 1196"/>
                <a:gd name="T24" fmla="*/ 252457 w 1747"/>
                <a:gd name="T25" fmla="*/ 261064 h 1196"/>
                <a:gd name="T26" fmla="*/ 142334 w 1747"/>
                <a:gd name="T27" fmla="*/ 389856 h 1196"/>
                <a:gd name="T28" fmla="*/ 142334 w 1747"/>
                <a:gd name="T29" fmla="*/ 389856 h 1196"/>
                <a:gd name="T30" fmla="*/ 272480 w 1747"/>
                <a:gd name="T31" fmla="*/ 519953 h 1196"/>
                <a:gd name="T32" fmla="*/ 628967 w 1747"/>
                <a:gd name="T33" fmla="*/ 519953 h 1196"/>
                <a:gd name="T34" fmla="*/ 628967 w 1747"/>
                <a:gd name="T35" fmla="*/ 519953 h 1196"/>
                <a:gd name="T36" fmla="*/ 759984 w 1747"/>
                <a:gd name="T37" fmla="*/ 389856 h 1196"/>
                <a:gd name="T38" fmla="*/ 759984 w 1747"/>
                <a:gd name="T39" fmla="*/ 389856 h 1196"/>
                <a:gd name="T40" fmla="*/ 628967 w 1747"/>
                <a:gd name="T41" fmla="*/ 259759 h 119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1747" h="1196">
                  <a:moveTo>
                    <a:pt x="1445" y="597"/>
                  </a:moveTo>
                  <a:lnTo>
                    <a:pt x="1167" y="597"/>
                  </a:lnTo>
                  <a:cubicBezTo>
                    <a:pt x="1310" y="573"/>
                    <a:pt x="1419" y="450"/>
                    <a:pt x="1419" y="300"/>
                  </a:cubicBezTo>
                  <a:cubicBezTo>
                    <a:pt x="1419" y="134"/>
                    <a:pt x="1285" y="0"/>
                    <a:pt x="1120" y="0"/>
                  </a:cubicBezTo>
                  <a:lnTo>
                    <a:pt x="300" y="0"/>
                  </a:lnTo>
                  <a:cubicBezTo>
                    <a:pt x="134" y="0"/>
                    <a:pt x="0" y="134"/>
                    <a:pt x="0" y="300"/>
                  </a:cubicBezTo>
                  <a:cubicBezTo>
                    <a:pt x="0" y="466"/>
                    <a:pt x="134" y="600"/>
                    <a:pt x="300" y="600"/>
                  </a:cubicBezTo>
                  <a:lnTo>
                    <a:pt x="580" y="600"/>
                  </a:lnTo>
                  <a:cubicBezTo>
                    <a:pt x="436" y="623"/>
                    <a:pt x="327" y="746"/>
                    <a:pt x="327" y="896"/>
                  </a:cubicBezTo>
                  <a:cubicBezTo>
                    <a:pt x="327" y="1062"/>
                    <a:pt x="460" y="1195"/>
                    <a:pt x="626" y="1195"/>
                  </a:cubicBezTo>
                  <a:lnTo>
                    <a:pt x="1445" y="1195"/>
                  </a:lnTo>
                  <a:cubicBezTo>
                    <a:pt x="1611" y="1195"/>
                    <a:pt x="1746" y="1062"/>
                    <a:pt x="1746" y="896"/>
                  </a:cubicBezTo>
                  <a:cubicBezTo>
                    <a:pt x="1746" y="731"/>
                    <a:pt x="1611" y="597"/>
                    <a:pt x="1445" y="59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</p:grpSp>
      <p:cxnSp>
        <p:nvCxnSpPr>
          <p:cNvPr id="141" name="직선 화살표 연결선 140">
            <a:extLst>
              <a:ext uri="{FF2B5EF4-FFF2-40B4-BE49-F238E27FC236}">
                <a16:creationId xmlns:a16="http://schemas.microsoft.com/office/drawing/2014/main" id="{E3389443-B4F8-E948-A83C-EF669298D405}"/>
              </a:ext>
            </a:extLst>
          </p:cNvPr>
          <p:cNvCxnSpPr>
            <a:cxnSpLocks/>
          </p:cNvCxnSpPr>
          <p:nvPr/>
        </p:nvCxnSpPr>
        <p:spPr>
          <a:xfrm flipV="1">
            <a:off x="2579333" y="1719539"/>
            <a:ext cx="1316643" cy="74458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직선 화살표 연결선 141">
            <a:extLst>
              <a:ext uri="{FF2B5EF4-FFF2-40B4-BE49-F238E27FC236}">
                <a16:creationId xmlns:a16="http://schemas.microsoft.com/office/drawing/2014/main" id="{9DFB1B70-437C-B943-9AE9-0A7E8A01A3A0}"/>
              </a:ext>
            </a:extLst>
          </p:cNvPr>
          <p:cNvCxnSpPr>
            <a:cxnSpLocks/>
          </p:cNvCxnSpPr>
          <p:nvPr/>
        </p:nvCxnSpPr>
        <p:spPr>
          <a:xfrm>
            <a:off x="2566204" y="4201371"/>
            <a:ext cx="1316643" cy="87520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직사각형 142">
            <a:extLst>
              <a:ext uri="{FF2B5EF4-FFF2-40B4-BE49-F238E27FC236}">
                <a16:creationId xmlns:a16="http://schemas.microsoft.com/office/drawing/2014/main" id="{49E67953-A202-0B47-8851-02151B0455C6}"/>
              </a:ext>
            </a:extLst>
          </p:cNvPr>
          <p:cNvSpPr/>
          <p:nvPr/>
        </p:nvSpPr>
        <p:spPr>
          <a:xfrm>
            <a:off x="1055688" y="2920090"/>
            <a:ext cx="2137719" cy="914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b="1" dirty="0">
                <a:solidFill>
                  <a:schemeClr val="tx1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기본 정보 공유</a:t>
            </a:r>
            <a:endParaRPr lang="en-US" altLang="ko-KR" b="1" dirty="0">
              <a:solidFill>
                <a:schemeClr val="tx1"/>
              </a:solidFill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  <a:p>
            <a:pPr algn="ctr"/>
            <a:r>
              <a:rPr lang="ko-KR" altLang="en-US" b="1" dirty="0">
                <a:solidFill>
                  <a:schemeClr val="tx1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차이가 미미</a:t>
            </a:r>
            <a:endParaRPr lang="en-US" altLang="ko-KR" b="1" dirty="0">
              <a:solidFill>
                <a:schemeClr val="tx1"/>
              </a:solidFill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pic>
        <p:nvPicPr>
          <p:cNvPr id="144" name="그림 143">
            <a:extLst>
              <a:ext uri="{FF2B5EF4-FFF2-40B4-BE49-F238E27FC236}">
                <a16:creationId xmlns:a16="http://schemas.microsoft.com/office/drawing/2014/main" id="{080FC057-B2CA-4D2F-A076-724B12FE779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778" r="-1"/>
          <a:stretch/>
        </p:blipFill>
        <p:spPr>
          <a:xfrm>
            <a:off x="4220261" y="850851"/>
            <a:ext cx="5371600" cy="5589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26331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TextBox 491">
            <a:extLst>
              <a:ext uri="{FF2B5EF4-FFF2-40B4-BE49-F238E27FC236}">
                <a16:creationId xmlns:a16="http://schemas.microsoft.com/office/drawing/2014/main" id="{3EDAFE4C-1913-9248-B8FA-89F890674B5F}"/>
              </a:ext>
            </a:extLst>
          </p:cNvPr>
          <p:cNvSpPr txBox="1"/>
          <p:nvPr/>
        </p:nvSpPr>
        <p:spPr>
          <a:xfrm>
            <a:off x="1259174" y="200164"/>
            <a:ext cx="926392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tx2"/>
                </a:solidFill>
                <a:latin typeface="Consolas" panose="020B0609020204030204" pitchFamily="49" charset="0"/>
                <a:ea typeface="Noto Sans SemiBold" panose="020B0502040504020204" pitchFamily="34" charset="0"/>
                <a:cs typeface="Consolas" panose="020B0609020204030204" pitchFamily="49" charset="0"/>
              </a:rPr>
              <a:t>2. Key Class Design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86D5ABB1-97F0-C445-8748-C2ED46D3F38F}"/>
              </a:ext>
            </a:extLst>
          </p:cNvPr>
          <p:cNvGrpSpPr/>
          <p:nvPr/>
        </p:nvGrpSpPr>
        <p:grpSpPr>
          <a:xfrm>
            <a:off x="-1729188" y="-328896"/>
            <a:ext cx="2788982" cy="7355226"/>
            <a:chOff x="-1729188" y="-328896"/>
            <a:chExt cx="2788982" cy="7355226"/>
          </a:xfrm>
        </p:grpSpPr>
        <p:grpSp>
          <p:nvGrpSpPr>
            <p:cNvPr id="146" name="Group 7">
              <a:extLst>
                <a:ext uri="{FF2B5EF4-FFF2-40B4-BE49-F238E27FC236}">
                  <a16:creationId xmlns:a16="http://schemas.microsoft.com/office/drawing/2014/main" id="{152ED091-AD86-6243-B793-D7C3785F9F7D}"/>
                </a:ext>
              </a:extLst>
            </p:cNvPr>
            <p:cNvGrpSpPr>
              <a:grpSpLocks/>
            </p:cNvGrpSpPr>
            <p:nvPr/>
          </p:nvGrpSpPr>
          <p:grpSpPr bwMode="auto">
            <a:xfrm rot="10800000">
              <a:off x="-1556720" y="4698911"/>
              <a:ext cx="2616514" cy="2327419"/>
              <a:chOff x="5251891" y="-511351"/>
              <a:chExt cx="2304295" cy="2048905"/>
            </a:xfrm>
          </p:grpSpPr>
          <p:sp>
            <p:nvSpPr>
              <p:cNvPr id="199" name="Freeform 25">
                <a:extLst>
                  <a:ext uri="{FF2B5EF4-FFF2-40B4-BE49-F238E27FC236}">
                    <a16:creationId xmlns:a16="http://schemas.microsoft.com/office/drawing/2014/main" id="{51CFD679-6636-D44B-B485-04780EF638F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51891" y="-511351"/>
                <a:ext cx="1847282" cy="1962496"/>
              </a:xfrm>
              <a:custGeom>
                <a:avLst/>
                <a:gdLst>
                  <a:gd name="T0" fmla="*/ 1159991 w 4244"/>
                  <a:gd name="T1" fmla="*/ 594933 h 4506"/>
                  <a:gd name="T2" fmla="*/ 1048998 w 4244"/>
                  <a:gd name="T3" fmla="*/ 483873 h 4506"/>
                  <a:gd name="T4" fmla="*/ 1048998 w 4244"/>
                  <a:gd name="T5" fmla="*/ 483873 h 4506"/>
                  <a:gd name="T6" fmla="*/ 1290572 w 4244"/>
                  <a:gd name="T7" fmla="*/ 372378 h 4506"/>
                  <a:gd name="T8" fmla="*/ 1477302 w 4244"/>
                  <a:gd name="T9" fmla="*/ 185971 h 4506"/>
                  <a:gd name="T10" fmla="*/ 1290572 w 4244"/>
                  <a:gd name="T11" fmla="*/ 0 h 4506"/>
                  <a:gd name="T12" fmla="*/ 419164 w 4244"/>
                  <a:gd name="T13" fmla="*/ 0 h 4506"/>
                  <a:gd name="T14" fmla="*/ 233304 w 4244"/>
                  <a:gd name="T15" fmla="*/ 185971 h 4506"/>
                  <a:gd name="T16" fmla="*/ 640716 w 4244"/>
                  <a:gd name="T17" fmla="*/ 372378 h 4506"/>
                  <a:gd name="T18" fmla="*/ 751709 w 4244"/>
                  <a:gd name="T19" fmla="*/ 483873 h 4506"/>
                  <a:gd name="T20" fmla="*/ 751709 w 4244"/>
                  <a:gd name="T21" fmla="*/ 483873 h 4506"/>
                  <a:gd name="T22" fmla="*/ 335157 w 4244"/>
                  <a:gd name="T23" fmla="*/ 594933 h 4506"/>
                  <a:gd name="T24" fmla="*/ 183683 w 4244"/>
                  <a:gd name="T25" fmla="*/ 746062 h 4506"/>
                  <a:gd name="T26" fmla="*/ 335157 w 4244"/>
                  <a:gd name="T27" fmla="*/ 897626 h 4506"/>
                  <a:gd name="T28" fmla="*/ 432222 w 4244"/>
                  <a:gd name="T29" fmla="*/ 897626 h 4506"/>
                  <a:gd name="T30" fmla="*/ 543216 w 4244"/>
                  <a:gd name="T31" fmla="*/ 1008686 h 4506"/>
                  <a:gd name="T32" fmla="*/ 151038 w 4244"/>
                  <a:gd name="T33" fmla="*/ 1119746 h 4506"/>
                  <a:gd name="T34" fmla="*/ 0 w 4244"/>
                  <a:gd name="T35" fmla="*/ 1270875 h 4506"/>
                  <a:gd name="T36" fmla="*/ 151038 w 4244"/>
                  <a:gd name="T37" fmla="*/ 1422875 h 4506"/>
                  <a:gd name="T38" fmla="*/ 688160 w 4244"/>
                  <a:gd name="T39" fmla="*/ 1422875 h 4506"/>
                  <a:gd name="T40" fmla="*/ 805683 w 4244"/>
                  <a:gd name="T41" fmla="*/ 1540903 h 4506"/>
                  <a:gd name="T42" fmla="*/ 673796 w 4244"/>
                  <a:gd name="T43" fmla="*/ 1658496 h 4506"/>
                  <a:gd name="T44" fmla="*/ 522323 w 4244"/>
                  <a:gd name="T45" fmla="*/ 1810061 h 4506"/>
                  <a:gd name="T46" fmla="*/ 673796 w 4244"/>
                  <a:gd name="T47" fmla="*/ 1962060 h 4506"/>
                  <a:gd name="T48" fmla="*/ 1511689 w 4244"/>
                  <a:gd name="T49" fmla="*/ 1962060 h 4506"/>
                  <a:gd name="T50" fmla="*/ 1663162 w 4244"/>
                  <a:gd name="T51" fmla="*/ 1810061 h 4506"/>
                  <a:gd name="T52" fmla="*/ 1418541 w 4244"/>
                  <a:gd name="T53" fmla="*/ 1658496 h 4506"/>
                  <a:gd name="T54" fmla="*/ 1300583 w 4244"/>
                  <a:gd name="T55" fmla="*/ 1540903 h 4506"/>
                  <a:gd name="T56" fmla="*/ 1418541 w 4244"/>
                  <a:gd name="T57" fmla="*/ 1422875 h 4506"/>
                  <a:gd name="T58" fmla="*/ 1511689 w 4244"/>
                  <a:gd name="T59" fmla="*/ 1422875 h 4506"/>
                  <a:gd name="T60" fmla="*/ 1663162 w 4244"/>
                  <a:gd name="T61" fmla="*/ 1270875 h 4506"/>
                  <a:gd name="T62" fmla="*/ 1527358 w 4244"/>
                  <a:gd name="T63" fmla="*/ 1119746 h 4506"/>
                  <a:gd name="T64" fmla="*/ 1416365 w 4244"/>
                  <a:gd name="T65" fmla="*/ 1008686 h 4506"/>
                  <a:gd name="T66" fmla="*/ 1527358 w 4244"/>
                  <a:gd name="T67" fmla="*/ 897626 h 4506"/>
                  <a:gd name="T68" fmla="*/ 1695372 w 4244"/>
                  <a:gd name="T69" fmla="*/ 897626 h 4506"/>
                  <a:gd name="T70" fmla="*/ 1846846 w 4244"/>
                  <a:gd name="T71" fmla="*/ 746062 h 450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0" t="0" r="r" b="b"/>
                <a:pathLst>
                  <a:path w="4244" h="4506">
                    <a:moveTo>
                      <a:pt x="3895" y="1366"/>
                    </a:moveTo>
                    <a:lnTo>
                      <a:pt x="2665" y="1366"/>
                    </a:lnTo>
                    <a:cubicBezTo>
                      <a:pt x="2524" y="1366"/>
                      <a:pt x="2410" y="1251"/>
                      <a:pt x="2410" y="1111"/>
                    </a:cubicBezTo>
                    <a:cubicBezTo>
                      <a:pt x="2410" y="970"/>
                      <a:pt x="2524" y="855"/>
                      <a:pt x="2665" y="855"/>
                    </a:cubicBezTo>
                    <a:lnTo>
                      <a:pt x="2965" y="855"/>
                    </a:lnTo>
                    <a:cubicBezTo>
                      <a:pt x="3202" y="855"/>
                      <a:pt x="3394" y="664"/>
                      <a:pt x="3394" y="427"/>
                    </a:cubicBezTo>
                    <a:cubicBezTo>
                      <a:pt x="3394" y="192"/>
                      <a:pt x="3202" y="0"/>
                      <a:pt x="2965" y="0"/>
                    </a:cubicBezTo>
                    <a:lnTo>
                      <a:pt x="963" y="0"/>
                    </a:lnTo>
                    <a:cubicBezTo>
                      <a:pt x="727" y="0"/>
                      <a:pt x="536" y="192"/>
                      <a:pt x="536" y="427"/>
                    </a:cubicBezTo>
                    <a:cubicBezTo>
                      <a:pt x="536" y="664"/>
                      <a:pt x="727" y="855"/>
                      <a:pt x="963" y="855"/>
                    </a:cubicBezTo>
                    <a:lnTo>
                      <a:pt x="1472" y="855"/>
                    </a:lnTo>
                    <a:cubicBezTo>
                      <a:pt x="1613" y="855"/>
                      <a:pt x="1727" y="970"/>
                      <a:pt x="1727" y="1111"/>
                    </a:cubicBezTo>
                    <a:cubicBezTo>
                      <a:pt x="1727" y="1251"/>
                      <a:pt x="1613" y="1366"/>
                      <a:pt x="1472" y="1366"/>
                    </a:cubicBezTo>
                    <a:lnTo>
                      <a:pt x="770" y="1366"/>
                    </a:lnTo>
                    <a:cubicBezTo>
                      <a:pt x="578" y="1366"/>
                      <a:pt x="422" y="1521"/>
                      <a:pt x="422" y="1713"/>
                    </a:cubicBezTo>
                    <a:cubicBezTo>
                      <a:pt x="422" y="1906"/>
                      <a:pt x="578" y="2061"/>
                      <a:pt x="770" y="2061"/>
                    </a:cubicBezTo>
                    <a:lnTo>
                      <a:pt x="993" y="2061"/>
                    </a:lnTo>
                    <a:cubicBezTo>
                      <a:pt x="1134" y="2061"/>
                      <a:pt x="1248" y="2175"/>
                      <a:pt x="1248" y="2316"/>
                    </a:cubicBezTo>
                    <a:cubicBezTo>
                      <a:pt x="1248" y="2456"/>
                      <a:pt x="1134" y="2571"/>
                      <a:pt x="993" y="2571"/>
                    </a:cubicBezTo>
                    <a:lnTo>
                      <a:pt x="347" y="2571"/>
                    </a:lnTo>
                    <a:cubicBezTo>
                      <a:pt x="155" y="2571"/>
                      <a:pt x="0" y="2726"/>
                      <a:pt x="0" y="2918"/>
                    </a:cubicBezTo>
                    <a:cubicBezTo>
                      <a:pt x="0" y="3110"/>
                      <a:pt x="155" y="3267"/>
                      <a:pt x="347" y="3267"/>
                    </a:cubicBezTo>
                    <a:lnTo>
                      <a:pt x="1581" y="3267"/>
                    </a:lnTo>
                    <a:cubicBezTo>
                      <a:pt x="1729" y="3267"/>
                      <a:pt x="1851" y="3388"/>
                      <a:pt x="1851" y="3538"/>
                    </a:cubicBezTo>
                    <a:cubicBezTo>
                      <a:pt x="1851" y="3687"/>
                      <a:pt x="1729" y="3808"/>
                      <a:pt x="1581" y="3808"/>
                    </a:cubicBezTo>
                    <a:lnTo>
                      <a:pt x="1548" y="3808"/>
                    </a:lnTo>
                    <a:cubicBezTo>
                      <a:pt x="1356" y="3808"/>
                      <a:pt x="1200" y="3963"/>
                      <a:pt x="1200" y="4156"/>
                    </a:cubicBezTo>
                    <a:cubicBezTo>
                      <a:pt x="1200" y="4348"/>
                      <a:pt x="1356" y="4505"/>
                      <a:pt x="1548" y="4505"/>
                    </a:cubicBezTo>
                    <a:lnTo>
                      <a:pt x="3473" y="4505"/>
                    </a:lnTo>
                    <a:cubicBezTo>
                      <a:pt x="3665" y="4505"/>
                      <a:pt x="3821" y="4348"/>
                      <a:pt x="3821" y="4156"/>
                    </a:cubicBezTo>
                    <a:cubicBezTo>
                      <a:pt x="3821" y="3963"/>
                      <a:pt x="3665" y="3808"/>
                      <a:pt x="3473" y="3808"/>
                    </a:cubicBezTo>
                    <a:lnTo>
                      <a:pt x="3259" y="3808"/>
                    </a:lnTo>
                    <a:cubicBezTo>
                      <a:pt x="3110" y="3808"/>
                      <a:pt x="2988" y="3687"/>
                      <a:pt x="2988" y="3538"/>
                    </a:cubicBezTo>
                    <a:cubicBezTo>
                      <a:pt x="2988" y="3388"/>
                      <a:pt x="3110" y="3267"/>
                      <a:pt x="3259" y="3267"/>
                    </a:cubicBezTo>
                    <a:lnTo>
                      <a:pt x="3473" y="3267"/>
                    </a:lnTo>
                    <a:cubicBezTo>
                      <a:pt x="3665" y="3267"/>
                      <a:pt x="3821" y="3110"/>
                      <a:pt x="3821" y="2918"/>
                    </a:cubicBezTo>
                    <a:cubicBezTo>
                      <a:pt x="3821" y="2726"/>
                      <a:pt x="3665" y="2571"/>
                      <a:pt x="3473" y="2571"/>
                    </a:cubicBezTo>
                    <a:lnTo>
                      <a:pt x="3509" y="2571"/>
                    </a:lnTo>
                    <a:cubicBezTo>
                      <a:pt x="3369" y="2571"/>
                      <a:pt x="3254" y="2456"/>
                      <a:pt x="3254" y="2316"/>
                    </a:cubicBezTo>
                    <a:cubicBezTo>
                      <a:pt x="3254" y="2175"/>
                      <a:pt x="3369" y="2061"/>
                      <a:pt x="3509" y="2061"/>
                    </a:cubicBezTo>
                    <a:lnTo>
                      <a:pt x="3895" y="2061"/>
                    </a:lnTo>
                    <a:cubicBezTo>
                      <a:pt x="4088" y="2061"/>
                      <a:pt x="4243" y="1906"/>
                      <a:pt x="4243" y="1713"/>
                    </a:cubicBezTo>
                    <a:cubicBezTo>
                      <a:pt x="4243" y="1521"/>
                      <a:pt x="4088" y="1366"/>
                      <a:pt x="3895" y="1366"/>
                    </a:cubicBezTo>
                  </a:path>
                </a:pathLst>
              </a:custGeom>
              <a:solidFill>
                <a:srgbClr val="8C449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00" name="Freeform 26">
                <a:extLst>
                  <a:ext uri="{FF2B5EF4-FFF2-40B4-BE49-F238E27FC236}">
                    <a16:creationId xmlns:a16="http://schemas.microsoft.com/office/drawing/2014/main" id="{227B317D-F942-AF46-B6B2-4861CB768B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64601" y="1147745"/>
                <a:ext cx="437817" cy="303400"/>
              </a:xfrm>
              <a:custGeom>
                <a:avLst/>
                <a:gdLst>
                  <a:gd name="T0" fmla="*/ 285646 w 1007"/>
                  <a:gd name="T1" fmla="*/ 0 h 698"/>
                  <a:gd name="T2" fmla="*/ 150866 w 1007"/>
                  <a:gd name="T3" fmla="*/ 0 h 698"/>
                  <a:gd name="T4" fmla="*/ 150866 w 1007"/>
                  <a:gd name="T5" fmla="*/ 0 h 698"/>
                  <a:gd name="T6" fmla="*/ 0 w 1007"/>
                  <a:gd name="T7" fmla="*/ 151265 h 698"/>
                  <a:gd name="T8" fmla="*/ 0 w 1007"/>
                  <a:gd name="T9" fmla="*/ 151265 h 698"/>
                  <a:gd name="T10" fmla="*/ 150866 w 1007"/>
                  <a:gd name="T11" fmla="*/ 302965 h 698"/>
                  <a:gd name="T12" fmla="*/ 285646 w 1007"/>
                  <a:gd name="T13" fmla="*/ 302965 h 698"/>
                  <a:gd name="T14" fmla="*/ 285646 w 1007"/>
                  <a:gd name="T15" fmla="*/ 302965 h 698"/>
                  <a:gd name="T16" fmla="*/ 437382 w 1007"/>
                  <a:gd name="T17" fmla="*/ 151265 h 698"/>
                  <a:gd name="T18" fmla="*/ 437382 w 1007"/>
                  <a:gd name="T19" fmla="*/ 151265 h 698"/>
                  <a:gd name="T20" fmla="*/ 285646 w 1007"/>
                  <a:gd name="T21" fmla="*/ 0 h 698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007" h="698">
                    <a:moveTo>
                      <a:pt x="657" y="0"/>
                    </a:moveTo>
                    <a:lnTo>
                      <a:pt x="347" y="0"/>
                    </a:lnTo>
                    <a:cubicBezTo>
                      <a:pt x="156" y="0"/>
                      <a:pt x="0" y="155"/>
                      <a:pt x="0" y="348"/>
                    </a:cubicBezTo>
                    <a:cubicBezTo>
                      <a:pt x="0" y="540"/>
                      <a:pt x="156" y="697"/>
                      <a:pt x="347" y="697"/>
                    </a:cubicBezTo>
                    <a:lnTo>
                      <a:pt x="657" y="697"/>
                    </a:lnTo>
                    <a:cubicBezTo>
                      <a:pt x="849" y="697"/>
                      <a:pt x="1006" y="540"/>
                      <a:pt x="1006" y="348"/>
                    </a:cubicBezTo>
                    <a:cubicBezTo>
                      <a:pt x="1006" y="155"/>
                      <a:pt x="849" y="0"/>
                      <a:pt x="657" y="0"/>
                    </a:cubicBezTo>
                  </a:path>
                </a:pathLst>
              </a:custGeom>
              <a:solidFill>
                <a:srgbClr val="8C449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01" name="Freeform 28">
                <a:extLst>
                  <a:ext uri="{FF2B5EF4-FFF2-40B4-BE49-F238E27FC236}">
                    <a16:creationId xmlns:a16="http://schemas.microsoft.com/office/drawing/2014/main" id="{667F5E52-B8DA-0D42-B968-89617F88E3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72861" y="410368"/>
                <a:ext cx="74890" cy="74889"/>
              </a:xfrm>
              <a:custGeom>
                <a:avLst/>
                <a:gdLst>
                  <a:gd name="T0" fmla="*/ 74460 w 174"/>
                  <a:gd name="T1" fmla="*/ 37445 h 174"/>
                  <a:gd name="T2" fmla="*/ 74460 w 174"/>
                  <a:gd name="T3" fmla="*/ 37445 h 174"/>
                  <a:gd name="T4" fmla="*/ 37015 w 174"/>
                  <a:gd name="T5" fmla="*/ 74459 h 174"/>
                  <a:gd name="T6" fmla="*/ 37015 w 174"/>
                  <a:gd name="T7" fmla="*/ 74459 h 174"/>
                  <a:gd name="T8" fmla="*/ 0 w 174"/>
                  <a:gd name="T9" fmla="*/ 37445 h 174"/>
                  <a:gd name="T10" fmla="*/ 0 w 174"/>
                  <a:gd name="T11" fmla="*/ 37445 h 174"/>
                  <a:gd name="T12" fmla="*/ 37015 w 174"/>
                  <a:gd name="T13" fmla="*/ 0 h 174"/>
                  <a:gd name="T14" fmla="*/ 37015 w 174"/>
                  <a:gd name="T15" fmla="*/ 0 h 174"/>
                  <a:gd name="T16" fmla="*/ 74460 w 174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4" y="173"/>
                      <a:pt x="86" y="173"/>
                    </a:cubicBezTo>
                    <a:cubicBezTo>
                      <a:pt x="39" y="173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6" y="0"/>
                    </a:cubicBezTo>
                    <a:cubicBezTo>
                      <a:pt x="134" y="0"/>
                      <a:pt x="173" y="39"/>
                      <a:pt x="173" y="87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02" name="Freeform 29">
                <a:extLst>
                  <a:ext uri="{FF2B5EF4-FFF2-40B4-BE49-F238E27FC236}">
                    <a16:creationId xmlns:a16="http://schemas.microsoft.com/office/drawing/2014/main" id="{EA809A07-1657-6844-A413-59F1C26DDC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15851" y="160736"/>
                <a:ext cx="74889" cy="74889"/>
              </a:xfrm>
              <a:custGeom>
                <a:avLst/>
                <a:gdLst>
                  <a:gd name="T0" fmla="*/ 74459 w 174"/>
                  <a:gd name="T1" fmla="*/ 37014 h 174"/>
                  <a:gd name="T2" fmla="*/ 74459 w 174"/>
                  <a:gd name="T3" fmla="*/ 37014 h 174"/>
                  <a:gd name="T4" fmla="*/ 37445 w 174"/>
                  <a:gd name="T5" fmla="*/ 74459 h 174"/>
                  <a:gd name="T6" fmla="*/ 37445 w 174"/>
                  <a:gd name="T7" fmla="*/ 74459 h 174"/>
                  <a:gd name="T8" fmla="*/ 0 w 174"/>
                  <a:gd name="T9" fmla="*/ 37014 h 174"/>
                  <a:gd name="T10" fmla="*/ 0 w 174"/>
                  <a:gd name="T11" fmla="*/ 37014 h 174"/>
                  <a:gd name="T12" fmla="*/ 37445 w 174"/>
                  <a:gd name="T13" fmla="*/ 0 h 174"/>
                  <a:gd name="T14" fmla="*/ 37445 w 174"/>
                  <a:gd name="T15" fmla="*/ 0 h 174"/>
                  <a:gd name="T16" fmla="*/ 74459 w 174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5" y="173"/>
                      <a:pt x="87" y="173"/>
                    </a:cubicBezTo>
                    <a:cubicBezTo>
                      <a:pt x="39" y="173"/>
                      <a:pt x="0" y="134"/>
                      <a:pt x="0" y="86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5" y="0"/>
                      <a:pt x="173" y="38"/>
                      <a:pt x="173" y="86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03" name="Freeform 30">
                <a:extLst>
                  <a:ext uri="{FF2B5EF4-FFF2-40B4-BE49-F238E27FC236}">
                    <a16:creationId xmlns:a16="http://schemas.microsoft.com/office/drawing/2014/main" id="{2179328F-9B55-F84B-925C-6A37750017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74193" y="771375"/>
                <a:ext cx="74889" cy="74889"/>
              </a:xfrm>
              <a:custGeom>
                <a:avLst/>
                <a:gdLst>
                  <a:gd name="T0" fmla="*/ 74456 w 173"/>
                  <a:gd name="T1" fmla="*/ 37014 h 174"/>
                  <a:gd name="T2" fmla="*/ 74456 w 173"/>
                  <a:gd name="T3" fmla="*/ 37014 h 174"/>
                  <a:gd name="T4" fmla="*/ 37661 w 173"/>
                  <a:gd name="T5" fmla="*/ 74459 h 174"/>
                  <a:gd name="T6" fmla="*/ 37661 w 173"/>
                  <a:gd name="T7" fmla="*/ 74459 h 174"/>
                  <a:gd name="T8" fmla="*/ 0 w 173"/>
                  <a:gd name="T9" fmla="*/ 37014 h 174"/>
                  <a:gd name="T10" fmla="*/ 0 w 173"/>
                  <a:gd name="T11" fmla="*/ 37014 h 174"/>
                  <a:gd name="T12" fmla="*/ 37661 w 173"/>
                  <a:gd name="T13" fmla="*/ 0 h 174"/>
                  <a:gd name="T14" fmla="*/ 37661 w 173"/>
                  <a:gd name="T15" fmla="*/ 0 h 174"/>
                  <a:gd name="T16" fmla="*/ 74456 w 173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4">
                    <a:moveTo>
                      <a:pt x="172" y="86"/>
                    </a:moveTo>
                    <a:lnTo>
                      <a:pt x="172" y="86"/>
                    </a:lnTo>
                    <a:cubicBezTo>
                      <a:pt x="172" y="135"/>
                      <a:pt x="134" y="173"/>
                      <a:pt x="87" y="173"/>
                    </a:cubicBezTo>
                    <a:cubicBezTo>
                      <a:pt x="39" y="173"/>
                      <a:pt x="0" y="135"/>
                      <a:pt x="0" y="86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2" y="39"/>
                      <a:pt x="172" y="86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04" name="Freeform 31">
                <a:extLst>
                  <a:ext uri="{FF2B5EF4-FFF2-40B4-BE49-F238E27FC236}">
                    <a16:creationId xmlns:a16="http://schemas.microsoft.com/office/drawing/2014/main" id="{867FBFAD-9EFB-C24A-AF01-D15A4FF38E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72861" y="1026769"/>
                <a:ext cx="74890" cy="74890"/>
              </a:xfrm>
              <a:custGeom>
                <a:avLst/>
                <a:gdLst>
                  <a:gd name="T0" fmla="*/ 74460 w 174"/>
                  <a:gd name="T1" fmla="*/ 37445 h 174"/>
                  <a:gd name="T2" fmla="*/ 74460 w 174"/>
                  <a:gd name="T3" fmla="*/ 37445 h 174"/>
                  <a:gd name="T4" fmla="*/ 37015 w 174"/>
                  <a:gd name="T5" fmla="*/ 74460 h 174"/>
                  <a:gd name="T6" fmla="*/ 37015 w 174"/>
                  <a:gd name="T7" fmla="*/ 74460 h 174"/>
                  <a:gd name="T8" fmla="*/ 0 w 174"/>
                  <a:gd name="T9" fmla="*/ 37445 h 174"/>
                  <a:gd name="T10" fmla="*/ 0 w 174"/>
                  <a:gd name="T11" fmla="*/ 37445 h 174"/>
                  <a:gd name="T12" fmla="*/ 37015 w 174"/>
                  <a:gd name="T13" fmla="*/ 0 h 174"/>
                  <a:gd name="T14" fmla="*/ 37015 w 174"/>
                  <a:gd name="T15" fmla="*/ 0 h 174"/>
                  <a:gd name="T16" fmla="*/ 74460 w 174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4" y="173"/>
                      <a:pt x="86" y="173"/>
                    </a:cubicBezTo>
                    <a:cubicBezTo>
                      <a:pt x="39" y="173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6" y="0"/>
                    </a:cubicBezTo>
                    <a:cubicBezTo>
                      <a:pt x="134" y="0"/>
                      <a:pt x="173" y="39"/>
                      <a:pt x="173" y="87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05" name="Freeform 32">
                <a:extLst>
                  <a:ext uri="{FF2B5EF4-FFF2-40B4-BE49-F238E27FC236}">
                    <a16:creationId xmlns:a16="http://schemas.microsoft.com/office/drawing/2014/main" id="{3FEA7EB6-6B54-B74D-ABCD-B1DB4E553E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80698" y="1247597"/>
                <a:ext cx="74889" cy="76810"/>
              </a:xfrm>
              <a:custGeom>
                <a:avLst/>
                <a:gdLst>
                  <a:gd name="T0" fmla="*/ 74456 w 173"/>
                  <a:gd name="T1" fmla="*/ 38186 h 175"/>
                  <a:gd name="T2" fmla="*/ 74456 w 173"/>
                  <a:gd name="T3" fmla="*/ 38186 h 175"/>
                  <a:gd name="T4" fmla="*/ 36795 w 173"/>
                  <a:gd name="T5" fmla="*/ 76371 h 175"/>
                  <a:gd name="T6" fmla="*/ 36795 w 173"/>
                  <a:gd name="T7" fmla="*/ 76371 h 175"/>
                  <a:gd name="T8" fmla="*/ 0 w 173"/>
                  <a:gd name="T9" fmla="*/ 38186 h 175"/>
                  <a:gd name="T10" fmla="*/ 0 w 173"/>
                  <a:gd name="T11" fmla="*/ 38186 h 175"/>
                  <a:gd name="T12" fmla="*/ 36795 w 173"/>
                  <a:gd name="T13" fmla="*/ 0 h 175"/>
                  <a:gd name="T14" fmla="*/ 36795 w 173"/>
                  <a:gd name="T15" fmla="*/ 0 h 175"/>
                  <a:gd name="T16" fmla="*/ 74456 w 173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5">
                    <a:moveTo>
                      <a:pt x="172" y="87"/>
                    </a:moveTo>
                    <a:lnTo>
                      <a:pt x="172" y="87"/>
                    </a:lnTo>
                    <a:cubicBezTo>
                      <a:pt x="172" y="135"/>
                      <a:pt x="133" y="174"/>
                      <a:pt x="85" y="174"/>
                    </a:cubicBezTo>
                    <a:cubicBezTo>
                      <a:pt x="38" y="174"/>
                      <a:pt x="0" y="135"/>
                      <a:pt x="0" y="87"/>
                    </a:cubicBezTo>
                    <a:cubicBezTo>
                      <a:pt x="0" y="39"/>
                      <a:pt x="38" y="0"/>
                      <a:pt x="85" y="0"/>
                    </a:cubicBezTo>
                    <a:cubicBezTo>
                      <a:pt x="133" y="0"/>
                      <a:pt x="172" y="39"/>
                      <a:pt x="172" y="87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06" name="Freeform 33">
                <a:extLst>
                  <a:ext uri="{FF2B5EF4-FFF2-40B4-BE49-F238E27FC236}">
                    <a16:creationId xmlns:a16="http://schemas.microsoft.com/office/drawing/2014/main" id="{C58E19D7-F3F8-7D41-9D26-CAA2D8B9FF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12892" y="-327008"/>
                <a:ext cx="74889" cy="74889"/>
              </a:xfrm>
              <a:custGeom>
                <a:avLst/>
                <a:gdLst>
                  <a:gd name="T0" fmla="*/ 74459 w 174"/>
                  <a:gd name="T1" fmla="*/ 36795 h 173"/>
                  <a:gd name="T2" fmla="*/ 74459 w 174"/>
                  <a:gd name="T3" fmla="*/ 36795 h 173"/>
                  <a:gd name="T4" fmla="*/ 37445 w 174"/>
                  <a:gd name="T5" fmla="*/ 74456 h 173"/>
                  <a:gd name="T6" fmla="*/ 37445 w 174"/>
                  <a:gd name="T7" fmla="*/ 74456 h 173"/>
                  <a:gd name="T8" fmla="*/ 0 w 174"/>
                  <a:gd name="T9" fmla="*/ 36795 h 173"/>
                  <a:gd name="T10" fmla="*/ 0 w 174"/>
                  <a:gd name="T11" fmla="*/ 36795 h 173"/>
                  <a:gd name="T12" fmla="*/ 37445 w 174"/>
                  <a:gd name="T13" fmla="*/ 0 h 173"/>
                  <a:gd name="T14" fmla="*/ 37445 w 174"/>
                  <a:gd name="T15" fmla="*/ 0 h 173"/>
                  <a:gd name="T16" fmla="*/ 74459 w 174"/>
                  <a:gd name="T17" fmla="*/ 36795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3">
                    <a:moveTo>
                      <a:pt x="173" y="85"/>
                    </a:moveTo>
                    <a:lnTo>
                      <a:pt x="173" y="85"/>
                    </a:lnTo>
                    <a:cubicBezTo>
                      <a:pt x="173" y="133"/>
                      <a:pt x="134" y="172"/>
                      <a:pt x="87" y="172"/>
                    </a:cubicBezTo>
                    <a:cubicBezTo>
                      <a:pt x="39" y="172"/>
                      <a:pt x="0" y="133"/>
                      <a:pt x="0" y="85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4" y="0"/>
                      <a:pt x="173" y="38"/>
                      <a:pt x="173" y="85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07" name="Freeform 34">
                <a:extLst>
                  <a:ext uri="{FF2B5EF4-FFF2-40B4-BE49-F238E27FC236}">
                    <a16:creationId xmlns:a16="http://schemas.microsoft.com/office/drawing/2014/main" id="{78968269-2F76-8C48-B569-908FD693235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17174" y="485257"/>
                <a:ext cx="46086" cy="46086"/>
              </a:xfrm>
              <a:custGeom>
                <a:avLst/>
                <a:gdLst>
                  <a:gd name="T0" fmla="*/ 45651 w 106"/>
                  <a:gd name="T1" fmla="*/ 23043 h 106"/>
                  <a:gd name="T2" fmla="*/ 45651 w 106"/>
                  <a:gd name="T3" fmla="*/ 23043 h 106"/>
                  <a:gd name="T4" fmla="*/ 22608 w 106"/>
                  <a:gd name="T5" fmla="*/ 45651 h 106"/>
                  <a:gd name="T6" fmla="*/ 22608 w 106"/>
                  <a:gd name="T7" fmla="*/ 45651 h 106"/>
                  <a:gd name="T8" fmla="*/ 0 w 106"/>
                  <a:gd name="T9" fmla="*/ 23043 h 106"/>
                  <a:gd name="T10" fmla="*/ 0 w 106"/>
                  <a:gd name="T11" fmla="*/ 23043 h 106"/>
                  <a:gd name="T12" fmla="*/ 22608 w 106"/>
                  <a:gd name="T13" fmla="*/ 0 h 106"/>
                  <a:gd name="T14" fmla="*/ 22608 w 106"/>
                  <a:gd name="T15" fmla="*/ 0 h 106"/>
                  <a:gd name="T16" fmla="*/ 45651 w 106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6">
                    <a:moveTo>
                      <a:pt x="105" y="53"/>
                    </a:moveTo>
                    <a:lnTo>
                      <a:pt x="105" y="53"/>
                    </a:lnTo>
                    <a:cubicBezTo>
                      <a:pt x="105" y="81"/>
                      <a:pt x="82" y="105"/>
                      <a:pt x="52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2" y="0"/>
                      <a:pt x="105" y="24"/>
                      <a:pt x="105" y="53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08" name="Freeform 35">
                <a:extLst>
                  <a:ext uri="{FF2B5EF4-FFF2-40B4-BE49-F238E27FC236}">
                    <a16:creationId xmlns:a16="http://schemas.microsoft.com/office/drawing/2014/main" id="{446436ED-2BDE-1746-9E25-47E526AAC4B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21317" y="610074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0"/>
                      <a:pt x="81" y="104"/>
                      <a:pt x="52" y="104"/>
                    </a:cubicBezTo>
                    <a:cubicBezTo>
                      <a:pt x="24" y="104"/>
                      <a:pt x="0" y="80"/>
                      <a:pt x="0" y="52"/>
                    </a:cubicBezTo>
                    <a:cubicBezTo>
                      <a:pt x="0" y="23"/>
                      <a:pt x="24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09" name="Freeform 36">
                <a:extLst>
                  <a:ext uri="{FF2B5EF4-FFF2-40B4-BE49-F238E27FC236}">
                    <a16:creationId xmlns:a16="http://schemas.microsoft.com/office/drawing/2014/main" id="{7D9A8744-B419-5948-BA81-F84037335C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493837" y="1176547"/>
                <a:ext cx="46086" cy="46086"/>
              </a:xfrm>
              <a:custGeom>
                <a:avLst/>
                <a:gdLst>
                  <a:gd name="T0" fmla="*/ 45647 w 105"/>
                  <a:gd name="T1" fmla="*/ 22397 h 107"/>
                  <a:gd name="T2" fmla="*/ 45647 w 105"/>
                  <a:gd name="T3" fmla="*/ 22397 h 107"/>
                  <a:gd name="T4" fmla="*/ 22824 w 105"/>
                  <a:gd name="T5" fmla="*/ 45655 h 107"/>
                  <a:gd name="T6" fmla="*/ 22824 w 105"/>
                  <a:gd name="T7" fmla="*/ 45655 h 107"/>
                  <a:gd name="T8" fmla="*/ 0 w 105"/>
                  <a:gd name="T9" fmla="*/ 22397 h 107"/>
                  <a:gd name="T10" fmla="*/ 0 w 105"/>
                  <a:gd name="T11" fmla="*/ 22397 h 107"/>
                  <a:gd name="T12" fmla="*/ 22824 w 105"/>
                  <a:gd name="T13" fmla="*/ 0 h 107"/>
                  <a:gd name="T14" fmla="*/ 22824 w 105"/>
                  <a:gd name="T15" fmla="*/ 0 h 107"/>
                  <a:gd name="T16" fmla="*/ 45647 w 105"/>
                  <a:gd name="T17" fmla="*/ 22397 h 10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7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2"/>
                      <a:pt x="82" y="106"/>
                      <a:pt x="52" y="106"/>
                    </a:cubicBezTo>
                    <a:cubicBezTo>
                      <a:pt x="24" y="106"/>
                      <a:pt x="0" y="82"/>
                      <a:pt x="0" y="52"/>
                    </a:cubicBezTo>
                    <a:cubicBezTo>
                      <a:pt x="0" y="24"/>
                      <a:pt x="24" y="0"/>
                      <a:pt x="52" y="0"/>
                    </a:cubicBezTo>
                    <a:cubicBezTo>
                      <a:pt x="82" y="0"/>
                      <a:pt x="104" y="24"/>
                      <a:pt x="104" y="52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10" name="Freeform 37">
                <a:extLst>
                  <a:ext uri="{FF2B5EF4-FFF2-40B4-BE49-F238E27FC236}">
                    <a16:creationId xmlns:a16="http://schemas.microsoft.com/office/drawing/2014/main" id="{4988E0D1-2736-3845-BA19-46BE36DEAA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83510" y="880829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2"/>
                      <a:pt x="82" y="105"/>
                      <a:pt x="52" y="105"/>
                    </a:cubicBezTo>
                    <a:cubicBezTo>
                      <a:pt x="24" y="105"/>
                      <a:pt x="0" y="82"/>
                      <a:pt x="0" y="53"/>
                    </a:cubicBezTo>
                    <a:cubicBezTo>
                      <a:pt x="0" y="24"/>
                      <a:pt x="24" y="0"/>
                      <a:pt x="52" y="0"/>
                    </a:cubicBezTo>
                    <a:cubicBezTo>
                      <a:pt x="82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11" name="Freeform 38">
                <a:extLst>
                  <a:ext uri="{FF2B5EF4-FFF2-40B4-BE49-F238E27FC236}">
                    <a16:creationId xmlns:a16="http://schemas.microsoft.com/office/drawing/2014/main" id="{FE8DE771-7A53-E044-BF0F-A2D62575CB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5379" y="231785"/>
                <a:ext cx="1280807" cy="551112"/>
              </a:xfrm>
              <a:custGeom>
                <a:avLst/>
                <a:gdLst>
                  <a:gd name="T0" fmla="*/ 1143282 w 2943"/>
                  <a:gd name="T1" fmla="*/ 275339 h 1267"/>
                  <a:gd name="T2" fmla="*/ 866057 w 2943"/>
                  <a:gd name="T3" fmla="*/ 275339 h 1267"/>
                  <a:gd name="T4" fmla="*/ 866057 w 2943"/>
                  <a:gd name="T5" fmla="*/ 275339 h 1267"/>
                  <a:gd name="T6" fmla="*/ 1004017 w 2943"/>
                  <a:gd name="T7" fmla="*/ 137452 h 1267"/>
                  <a:gd name="T8" fmla="*/ 1004017 w 2943"/>
                  <a:gd name="T9" fmla="*/ 137452 h 1267"/>
                  <a:gd name="T10" fmla="*/ 866057 w 2943"/>
                  <a:gd name="T11" fmla="*/ 0 h 1267"/>
                  <a:gd name="T12" fmla="*/ 137525 w 2943"/>
                  <a:gd name="T13" fmla="*/ 0 h 1267"/>
                  <a:gd name="T14" fmla="*/ 137525 w 2943"/>
                  <a:gd name="T15" fmla="*/ 0 h 1267"/>
                  <a:gd name="T16" fmla="*/ 0 w 2943"/>
                  <a:gd name="T17" fmla="*/ 137452 h 1267"/>
                  <a:gd name="T18" fmla="*/ 0 w 2943"/>
                  <a:gd name="T19" fmla="*/ 137452 h 1267"/>
                  <a:gd name="T20" fmla="*/ 137525 w 2943"/>
                  <a:gd name="T21" fmla="*/ 275339 h 1267"/>
                  <a:gd name="T22" fmla="*/ 414750 w 2943"/>
                  <a:gd name="T23" fmla="*/ 275339 h 1267"/>
                  <a:gd name="T24" fmla="*/ 414750 w 2943"/>
                  <a:gd name="T25" fmla="*/ 275339 h 1267"/>
                  <a:gd name="T26" fmla="*/ 277225 w 2943"/>
                  <a:gd name="T27" fmla="*/ 412790 h 1267"/>
                  <a:gd name="T28" fmla="*/ 277225 w 2943"/>
                  <a:gd name="T29" fmla="*/ 412790 h 1267"/>
                  <a:gd name="T30" fmla="*/ 414750 w 2943"/>
                  <a:gd name="T31" fmla="*/ 550677 h 1267"/>
                  <a:gd name="T32" fmla="*/ 1143282 w 2943"/>
                  <a:gd name="T33" fmla="*/ 550677 h 1267"/>
                  <a:gd name="T34" fmla="*/ 1143282 w 2943"/>
                  <a:gd name="T35" fmla="*/ 550677 h 1267"/>
                  <a:gd name="T36" fmla="*/ 1280372 w 2943"/>
                  <a:gd name="T37" fmla="*/ 412790 h 1267"/>
                  <a:gd name="T38" fmla="*/ 1280372 w 2943"/>
                  <a:gd name="T39" fmla="*/ 412790 h 1267"/>
                  <a:gd name="T40" fmla="*/ 1143282 w 2943"/>
                  <a:gd name="T41" fmla="*/ 275339 h 1267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2943" h="1267">
                    <a:moveTo>
                      <a:pt x="2627" y="633"/>
                    </a:moveTo>
                    <a:lnTo>
                      <a:pt x="1990" y="633"/>
                    </a:lnTo>
                    <a:cubicBezTo>
                      <a:pt x="2165" y="633"/>
                      <a:pt x="2307" y="491"/>
                      <a:pt x="2307" y="316"/>
                    </a:cubicBezTo>
                    <a:cubicBezTo>
                      <a:pt x="2307" y="141"/>
                      <a:pt x="2165" y="0"/>
                      <a:pt x="1990" y="0"/>
                    </a:cubicBezTo>
                    <a:lnTo>
                      <a:pt x="316" y="0"/>
                    </a:lnTo>
                    <a:cubicBezTo>
                      <a:pt x="142" y="0"/>
                      <a:pt x="0" y="141"/>
                      <a:pt x="0" y="316"/>
                    </a:cubicBezTo>
                    <a:cubicBezTo>
                      <a:pt x="0" y="491"/>
                      <a:pt x="142" y="633"/>
                      <a:pt x="316" y="633"/>
                    </a:cubicBezTo>
                    <a:lnTo>
                      <a:pt x="953" y="633"/>
                    </a:lnTo>
                    <a:cubicBezTo>
                      <a:pt x="778" y="633"/>
                      <a:pt x="637" y="774"/>
                      <a:pt x="637" y="949"/>
                    </a:cubicBezTo>
                    <a:cubicBezTo>
                      <a:pt x="637" y="1123"/>
                      <a:pt x="778" y="1266"/>
                      <a:pt x="953" y="1266"/>
                    </a:cubicBezTo>
                    <a:lnTo>
                      <a:pt x="2627" y="1266"/>
                    </a:lnTo>
                    <a:cubicBezTo>
                      <a:pt x="2801" y="1266"/>
                      <a:pt x="2942" y="1123"/>
                      <a:pt x="2942" y="949"/>
                    </a:cubicBezTo>
                    <a:cubicBezTo>
                      <a:pt x="2942" y="774"/>
                      <a:pt x="2801" y="633"/>
                      <a:pt x="2627" y="633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12" name="Freeform 39">
                <a:extLst>
                  <a:ext uri="{FF2B5EF4-FFF2-40B4-BE49-F238E27FC236}">
                    <a16:creationId xmlns:a16="http://schemas.microsoft.com/office/drawing/2014/main" id="{CC6E0FD0-ED35-0447-8D27-5758689FCB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84088" y="1276400"/>
                <a:ext cx="618321" cy="261154"/>
              </a:xfrm>
              <a:custGeom>
                <a:avLst/>
                <a:gdLst>
                  <a:gd name="T0" fmla="*/ 487254 w 1420"/>
                  <a:gd name="T1" fmla="*/ 260719 h 600"/>
                  <a:gd name="T2" fmla="*/ 130196 w 1420"/>
                  <a:gd name="T3" fmla="*/ 260719 h 600"/>
                  <a:gd name="T4" fmla="*/ 130196 w 1420"/>
                  <a:gd name="T5" fmla="*/ 260719 h 600"/>
                  <a:gd name="T6" fmla="*/ 0 w 1420"/>
                  <a:gd name="T7" fmla="*/ 130577 h 600"/>
                  <a:gd name="T8" fmla="*/ 0 w 1420"/>
                  <a:gd name="T9" fmla="*/ 130577 h 600"/>
                  <a:gd name="T10" fmla="*/ 130196 w 1420"/>
                  <a:gd name="T11" fmla="*/ 0 h 600"/>
                  <a:gd name="T12" fmla="*/ 487254 w 1420"/>
                  <a:gd name="T13" fmla="*/ 0 h 600"/>
                  <a:gd name="T14" fmla="*/ 487254 w 1420"/>
                  <a:gd name="T15" fmla="*/ 0 h 600"/>
                  <a:gd name="T16" fmla="*/ 617886 w 1420"/>
                  <a:gd name="T17" fmla="*/ 130577 h 600"/>
                  <a:gd name="T18" fmla="*/ 617886 w 1420"/>
                  <a:gd name="T19" fmla="*/ 130577 h 600"/>
                  <a:gd name="T20" fmla="*/ 487254 w 1420"/>
                  <a:gd name="T21" fmla="*/ 260719 h 60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420" h="600">
                    <a:moveTo>
                      <a:pt x="1119" y="599"/>
                    </a:moveTo>
                    <a:lnTo>
                      <a:pt x="299" y="599"/>
                    </a:lnTo>
                    <a:cubicBezTo>
                      <a:pt x="133" y="599"/>
                      <a:pt x="0" y="465"/>
                      <a:pt x="0" y="300"/>
                    </a:cubicBezTo>
                    <a:cubicBezTo>
                      <a:pt x="0" y="134"/>
                      <a:pt x="133" y="0"/>
                      <a:pt x="299" y="0"/>
                    </a:cubicBezTo>
                    <a:lnTo>
                      <a:pt x="1119" y="0"/>
                    </a:lnTo>
                    <a:cubicBezTo>
                      <a:pt x="1284" y="0"/>
                      <a:pt x="1419" y="134"/>
                      <a:pt x="1419" y="300"/>
                    </a:cubicBezTo>
                    <a:cubicBezTo>
                      <a:pt x="1419" y="465"/>
                      <a:pt x="1284" y="599"/>
                      <a:pt x="1119" y="599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</p:grpSp>
        <p:sp>
          <p:nvSpPr>
            <p:cNvPr id="174" name="Freeform 66">
              <a:extLst>
                <a:ext uri="{FF2B5EF4-FFF2-40B4-BE49-F238E27FC236}">
                  <a16:creationId xmlns:a16="http://schemas.microsoft.com/office/drawing/2014/main" id="{AC6DD144-1D9E-0740-B9E2-6A78B743405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427202" y="-123899"/>
              <a:ext cx="2112194" cy="2392375"/>
            </a:xfrm>
            <a:custGeom>
              <a:avLst/>
              <a:gdLst>
                <a:gd name="T0" fmla="*/ 1027733 w 4271"/>
                <a:gd name="T1" fmla="*/ 879782 h 4839"/>
                <a:gd name="T2" fmla="*/ 1039060 w 4271"/>
                <a:gd name="T3" fmla="*/ 879347 h 4839"/>
                <a:gd name="T4" fmla="*/ 933193 w 4271"/>
                <a:gd name="T5" fmla="*/ 763116 h 4839"/>
                <a:gd name="T6" fmla="*/ 1039060 w 4271"/>
                <a:gd name="T7" fmla="*/ 647321 h 4839"/>
                <a:gd name="T8" fmla="*/ 1027733 w 4271"/>
                <a:gd name="T9" fmla="*/ 646886 h 4839"/>
                <a:gd name="T10" fmla="*/ 1130114 w 4271"/>
                <a:gd name="T11" fmla="*/ 646886 h 4839"/>
                <a:gd name="T12" fmla="*/ 1292181 w 4271"/>
                <a:gd name="T13" fmla="*/ 485382 h 4839"/>
                <a:gd name="T14" fmla="*/ 1439435 w 4271"/>
                <a:gd name="T15" fmla="*/ 323443 h 4839"/>
                <a:gd name="T16" fmla="*/ 1601067 w 4271"/>
                <a:gd name="T17" fmla="*/ 161939 h 4839"/>
                <a:gd name="T18" fmla="*/ 1439435 w 4271"/>
                <a:gd name="T19" fmla="*/ 0 h 4839"/>
                <a:gd name="T20" fmla="*/ 798573 w 4271"/>
                <a:gd name="T21" fmla="*/ 0 h 4839"/>
                <a:gd name="T22" fmla="*/ 636506 w 4271"/>
                <a:gd name="T23" fmla="*/ 161939 h 4839"/>
                <a:gd name="T24" fmla="*/ 489687 w 4271"/>
                <a:gd name="T25" fmla="*/ 323443 h 4839"/>
                <a:gd name="T26" fmla="*/ 328055 w 4271"/>
                <a:gd name="T27" fmla="*/ 485382 h 4839"/>
                <a:gd name="T28" fmla="*/ 489687 w 4271"/>
                <a:gd name="T29" fmla="*/ 646886 h 4839"/>
                <a:gd name="T30" fmla="*/ 573334 w 4271"/>
                <a:gd name="T31" fmla="*/ 646886 h 4839"/>
                <a:gd name="T32" fmla="*/ 689657 w 4271"/>
                <a:gd name="T33" fmla="*/ 763116 h 4839"/>
                <a:gd name="T34" fmla="*/ 264013 w 4271"/>
                <a:gd name="T35" fmla="*/ 879782 h 4839"/>
                <a:gd name="T36" fmla="*/ 101945 w 4271"/>
                <a:gd name="T37" fmla="*/ 1041286 h 4839"/>
                <a:gd name="T38" fmla="*/ 264013 w 4271"/>
                <a:gd name="T39" fmla="*/ 1203225 h 4839"/>
                <a:gd name="T40" fmla="*/ 456141 w 4271"/>
                <a:gd name="T41" fmla="*/ 1203225 h 4839"/>
                <a:gd name="T42" fmla="*/ 450913 w 4271"/>
                <a:gd name="T43" fmla="*/ 1203225 h 4839"/>
                <a:gd name="T44" fmla="*/ 573334 w 4271"/>
                <a:gd name="T45" fmla="*/ 1330774 h 4839"/>
                <a:gd name="T46" fmla="*/ 450913 w 4271"/>
                <a:gd name="T47" fmla="*/ 1458758 h 4839"/>
                <a:gd name="T48" fmla="*/ 162067 w 4271"/>
                <a:gd name="T49" fmla="*/ 1459193 h 4839"/>
                <a:gd name="T50" fmla="*/ 0 w 4271"/>
                <a:gd name="T51" fmla="*/ 1620697 h 4839"/>
                <a:gd name="T52" fmla="*/ 162067 w 4271"/>
                <a:gd name="T53" fmla="*/ 1782201 h 4839"/>
                <a:gd name="T54" fmla="*/ 362909 w 4271"/>
                <a:gd name="T55" fmla="*/ 1782201 h 4839"/>
                <a:gd name="T56" fmla="*/ 200841 w 4271"/>
                <a:gd name="T57" fmla="*/ 1943704 h 4839"/>
                <a:gd name="T58" fmla="*/ 1099617 w 4271"/>
                <a:gd name="T59" fmla="*/ 2106079 h 4839"/>
                <a:gd name="T60" fmla="*/ 1261249 w 4271"/>
                <a:gd name="T61" fmla="*/ 1943704 h 4839"/>
                <a:gd name="T62" fmla="*/ 1099617 w 4271"/>
                <a:gd name="T63" fmla="*/ 1782201 h 4839"/>
                <a:gd name="T64" fmla="*/ 899211 w 4271"/>
                <a:gd name="T65" fmla="*/ 1782201 h 4839"/>
                <a:gd name="T66" fmla="*/ 1060843 w 4271"/>
                <a:gd name="T67" fmla="*/ 1620697 h 4839"/>
                <a:gd name="T68" fmla="*/ 1325291 w 4271"/>
                <a:gd name="T69" fmla="*/ 1459193 h 4839"/>
                <a:gd name="T70" fmla="*/ 1163224 w 4271"/>
                <a:gd name="T71" fmla="*/ 1620697 h 4839"/>
                <a:gd name="T72" fmla="*/ 1325291 w 4271"/>
                <a:gd name="T73" fmla="*/ 1782201 h 4839"/>
                <a:gd name="T74" fmla="*/ 1598889 w 4271"/>
                <a:gd name="T75" fmla="*/ 1782201 h 4839"/>
                <a:gd name="T76" fmla="*/ 1760956 w 4271"/>
                <a:gd name="T77" fmla="*/ 1620697 h 4839"/>
                <a:gd name="T78" fmla="*/ 1409810 w 4271"/>
                <a:gd name="T79" fmla="*/ 1459193 h 4839"/>
                <a:gd name="T80" fmla="*/ 1538767 w 4271"/>
                <a:gd name="T81" fmla="*/ 1330774 h 4839"/>
                <a:gd name="T82" fmla="*/ 1409810 w 4271"/>
                <a:gd name="T83" fmla="*/ 1203225 h 4839"/>
                <a:gd name="T84" fmla="*/ 1698656 w 4271"/>
                <a:gd name="T85" fmla="*/ 1203225 h 4839"/>
                <a:gd name="T86" fmla="*/ 1860287 w 4271"/>
                <a:gd name="T87" fmla="*/ 1041286 h 4839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4271" h="4839">
                  <a:moveTo>
                    <a:pt x="3899" y="2021"/>
                  </a:moveTo>
                  <a:lnTo>
                    <a:pt x="2359" y="2021"/>
                  </a:lnTo>
                  <a:cubicBezTo>
                    <a:pt x="2367" y="2021"/>
                    <a:pt x="2375" y="2020"/>
                    <a:pt x="2385" y="2020"/>
                  </a:cubicBezTo>
                  <a:cubicBezTo>
                    <a:pt x="2249" y="2007"/>
                    <a:pt x="2142" y="1893"/>
                    <a:pt x="2142" y="1753"/>
                  </a:cubicBezTo>
                  <a:cubicBezTo>
                    <a:pt x="2142" y="1614"/>
                    <a:pt x="2249" y="1500"/>
                    <a:pt x="2385" y="1487"/>
                  </a:cubicBezTo>
                  <a:cubicBezTo>
                    <a:pt x="2375" y="1487"/>
                    <a:pt x="2367" y="1486"/>
                    <a:pt x="2359" y="1486"/>
                  </a:cubicBezTo>
                  <a:lnTo>
                    <a:pt x="2594" y="1486"/>
                  </a:lnTo>
                  <a:cubicBezTo>
                    <a:pt x="2800" y="1486"/>
                    <a:pt x="2966" y="1320"/>
                    <a:pt x="2966" y="1115"/>
                  </a:cubicBezTo>
                  <a:cubicBezTo>
                    <a:pt x="2966" y="910"/>
                    <a:pt x="2800" y="743"/>
                    <a:pt x="2594" y="743"/>
                  </a:cubicBezTo>
                  <a:lnTo>
                    <a:pt x="3304" y="743"/>
                  </a:lnTo>
                  <a:cubicBezTo>
                    <a:pt x="3508" y="743"/>
                    <a:pt x="3675" y="577"/>
                    <a:pt x="3675" y="372"/>
                  </a:cubicBezTo>
                  <a:cubicBezTo>
                    <a:pt x="3675" y="167"/>
                    <a:pt x="3508" y="0"/>
                    <a:pt x="3304" y="0"/>
                  </a:cubicBezTo>
                  <a:lnTo>
                    <a:pt x="1833" y="0"/>
                  </a:lnTo>
                  <a:cubicBezTo>
                    <a:pt x="1627" y="0"/>
                    <a:pt x="1461" y="167"/>
                    <a:pt x="1461" y="372"/>
                  </a:cubicBezTo>
                  <a:cubicBezTo>
                    <a:pt x="1461" y="577"/>
                    <a:pt x="1627" y="743"/>
                    <a:pt x="1833" y="743"/>
                  </a:cubicBezTo>
                  <a:lnTo>
                    <a:pt x="1124" y="743"/>
                  </a:lnTo>
                  <a:cubicBezTo>
                    <a:pt x="919" y="743"/>
                    <a:pt x="753" y="910"/>
                    <a:pt x="753" y="1115"/>
                  </a:cubicBezTo>
                  <a:cubicBezTo>
                    <a:pt x="753" y="1320"/>
                    <a:pt x="919" y="1486"/>
                    <a:pt x="1124" y="1486"/>
                  </a:cubicBezTo>
                  <a:lnTo>
                    <a:pt x="1316" y="1486"/>
                  </a:lnTo>
                  <a:cubicBezTo>
                    <a:pt x="1464" y="1486"/>
                    <a:pt x="1583" y="1605"/>
                    <a:pt x="1583" y="1753"/>
                  </a:cubicBezTo>
                  <a:cubicBezTo>
                    <a:pt x="1583" y="1901"/>
                    <a:pt x="1464" y="2021"/>
                    <a:pt x="1316" y="2021"/>
                  </a:cubicBezTo>
                  <a:lnTo>
                    <a:pt x="606" y="2021"/>
                  </a:lnTo>
                  <a:cubicBezTo>
                    <a:pt x="401" y="2021"/>
                    <a:pt x="234" y="2187"/>
                    <a:pt x="234" y="2392"/>
                  </a:cubicBezTo>
                  <a:cubicBezTo>
                    <a:pt x="234" y="2597"/>
                    <a:pt x="401" y="2764"/>
                    <a:pt x="606" y="2764"/>
                  </a:cubicBezTo>
                  <a:lnTo>
                    <a:pt x="1047" y="2764"/>
                  </a:lnTo>
                  <a:cubicBezTo>
                    <a:pt x="1043" y="2764"/>
                    <a:pt x="1039" y="2764"/>
                    <a:pt x="1035" y="2764"/>
                  </a:cubicBezTo>
                  <a:cubicBezTo>
                    <a:pt x="1190" y="2771"/>
                    <a:pt x="1316" y="2900"/>
                    <a:pt x="1316" y="3057"/>
                  </a:cubicBezTo>
                  <a:cubicBezTo>
                    <a:pt x="1316" y="3216"/>
                    <a:pt x="1190" y="3345"/>
                    <a:pt x="1035" y="3351"/>
                  </a:cubicBezTo>
                  <a:cubicBezTo>
                    <a:pt x="1039" y="3351"/>
                    <a:pt x="1043" y="3352"/>
                    <a:pt x="1047" y="3352"/>
                  </a:cubicBezTo>
                  <a:lnTo>
                    <a:pt x="372" y="3352"/>
                  </a:lnTo>
                  <a:cubicBezTo>
                    <a:pt x="167" y="3352"/>
                    <a:pt x="0" y="3517"/>
                    <a:pt x="0" y="3723"/>
                  </a:cubicBezTo>
                  <a:cubicBezTo>
                    <a:pt x="0" y="3928"/>
                    <a:pt x="167" y="4094"/>
                    <a:pt x="372" y="4094"/>
                  </a:cubicBezTo>
                  <a:lnTo>
                    <a:pt x="833" y="4094"/>
                  </a:lnTo>
                  <a:cubicBezTo>
                    <a:pt x="627" y="4094"/>
                    <a:pt x="461" y="4260"/>
                    <a:pt x="461" y="4465"/>
                  </a:cubicBezTo>
                  <a:cubicBezTo>
                    <a:pt x="461" y="4672"/>
                    <a:pt x="627" y="4838"/>
                    <a:pt x="833" y="4838"/>
                  </a:cubicBezTo>
                  <a:lnTo>
                    <a:pt x="2524" y="4838"/>
                  </a:lnTo>
                  <a:cubicBezTo>
                    <a:pt x="2729" y="4838"/>
                    <a:pt x="2895" y="4672"/>
                    <a:pt x="2895" y="4465"/>
                  </a:cubicBezTo>
                  <a:cubicBezTo>
                    <a:pt x="2895" y="4260"/>
                    <a:pt x="2729" y="4094"/>
                    <a:pt x="2524" y="4094"/>
                  </a:cubicBezTo>
                  <a:lnTo>
                    <a:pt x="2064" y="4094"/>
                  </a:lnTo>
                  <a:cubicBezTo>
                    <a:pt x="2269" y="4094"/>
                    <a:pt x="2435" y="3928"/>
                    <a:pt x="2435" y="3723"/>
                  </a:cubicBezTo>
                  <a:cubicBezTo>
                    <a:pt x="2435" y="3517"/>
                    <a:pt x="2269" y="3352"/>
                    <a:pt x="2064" y="3352"/>
                  </a:cubicBezTo>
                  <a:lnTo>
                    <a:pt x="3042" y="3352"/>
                  </a:lnTo>
                  <a:cubicBezTo>
                    <a:pt x="2836" y="3352"/>
                    <a:pt x="2670" y="3517"/>
                    <a:pt x="2670" y="3723"/>
                  </a:cubicBezTo>
                  <a:cubicBezTo>
                    <a:pt x="2670" y="3928"/>
                    <a:pt x="2836" y="4094"/>
                    <a:pt x="3042" y="4094"/>
                  </a:cubicBezTo>
                  <a:lnTo>
                    <a:pt x="3670" y="4094"/>
                  </a:lnTo>
                  <a:cubicBezTo>
                    <a:pt x="3876" y="4094"/>
                    <a:pt x="4042" y="3928"/>
                    <a:pt x="4042" y="3723"/>
                  </a:cubicBezTo>
                  <a:cubicBezTo>
                    <a:pt x="4042" y="3517"/>
                    <a:pt x="3876" y="3352"/>
                    <a:pt x="3670" y="3352"/>
                  </a:cubicBezTo>
                  <a:lnTo>
                    <a:pt x="3236" y="3352"/>
                  </a:lnTo>
                  <a:cubicBezTo>
                    <a:pt x="3399" y="3352"/>
                    <a:pt x="3532" y="3220"/>
                    <a:pt x="3532" y="3057"/>
                  </a:cubicBezTo>
                  <a:cubicBezTo>
                    <a:pt x="3532" y="2895"/>
                    <a:pt x="3399" y="2764"/>
                    <a:pt x="3236" y="2764"/>
                  </a:cubicBezTo>
                  <a:lnTo>
                    <a:pt x="3899" y="2764"/>
                  </a:lnTo>
                  <a:cubicBezTo>
                    <a:pt x="4104" y="2764"/>
                    <a:pt x="4270" y="2597"/>
                    <a:pt x="4270" y="2392"/>
                  </a:cubicBezTo>
                  <a:cubicBezTo>
                    <a:pt x="4270" y="2187"/>
                    <a:pt x="4104" y="2021"/>
                    <a:pt x="3899" y="2021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76" name="Freeform 68">
              <a:extLst>
                <a:ext uri="{FF2B5EF4-FFF2-40B4-BE49-F238E27FC236}">
                  <a16:creationId xmlns:a16="http://schemas.microsoft.com/office/drawing/2014/main" id="{59CA68D9-7612-E94F-B4F5-499E09D1034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602161" y="37484"/>
              <a:ext cx="87191" cy="87233"/>
            </a:xfrm>
            <a:custGeom>
              <a:avLst/>
              <a:gdLst>
                <a:gd name="T0" fmla="*/ 76371 w 175"/>
                <a:gd name="T1" fmla="*/ 38186 h 175"/>
                <a:gd name="T2" fmla="*/ 76371 w 175"/>
                <a:gd name="T3" fmla="*/ 38186 h 175"/>
                <a:gd name="T4" fmla="*/ 38186 w 175"/>
                <a:gd name="T5" fmla="*/ 76371 h 175"/>
                <a:gd name="T6" fmla="*/ 38186 w 175"/>
                <a:gd name="T7" fmla="*/ 76371 h 175"/>
                <a:gd name="T8" fmla="*/ 0 w 175"/>
                <a:gd name="T9" fmla="*/ 38186 h 175"/>
                <a:gd name="T10" fmla="*/ 0 w 175"/>
                <a:gd name="T11" fmla="*/ 38186 h 175"/>
                <a:gd name="T12" fmla="*/ 38186 w 175"/>
                <a:gd name="T13" fmla="*/ 0 h 175"/>
                <a:gd name="T14" fmla="*/ 38186 w 175"/>
                <a:gd name="T15" fmla="*/ 0 h 175"/>
                <a:gd name="T16" fmla="*/ 76371 w 175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5">
                  <a:moveTo>
                    <a:pt x="174" y="87"/>
                  </a:moveTo>
                  <a:lnTo>
                    <a:pt x="174" y="87"/>
                  </a:lnTo>
                  <a:cubicBezTo>
                    <a:pt x="174" y="136"/>
                    <a:pt x="135" y="174"/>
                    <a:pt x="87" y="174"/>
                  </a:cubicBezTo>
                  <a:cubicBezTo>
                    <a:pt x="39" y="174"/>
                    <a:pt x="0" y="136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7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77" name="Freeform 69">
              <a:extLst>
                <a:ext uri="{FF2B5EF4-FFF2-40B4-BE49-F238E27FC236}">
                  <a16:creationId xmlns:a16="http://schemas.microsoft.com/office/drawing/2014/main" id="{248CC320-7A61-774A-9301-437B1AB6FD6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843025" y="1376516"/>
              <a:ext cx="85011" cy="85052"/>
            </a:xfrm>
            <a:custGeom>
              <a:avLst/>
              <a:gdLst>
                <a:gd name="T0" fmla="*/ 74457 w 173"/>
                <a:gd name="T1" fmla="*/ 36795 h 173"/>
                <a:gd name="T2" fmla="*/ 74457 w 173"/>
                <a:gd name="T3" fmla="*/ 36795 h 173"/>
                <a:gd name="T4" fmla="*/ 36796 w 173"/>
                <a:gd name="T5" fmla="*/ 74456 h 173"/>
                <a:gd name="T6" fmla="*/ 36796 w 173"/>
                <a:gd name="T7" fmla="*/ 74456 h 173"/>
                <a:gd name="T8" fmla="*/ 0 w 173"/>
                <a:gd name="T9" fmla="*/ 36795 h 173"/>
                <a:gd name="T10" fmla="*/ 0 w 173"/>
                <a:gd name="T11" fmla="*/ 36795 h 173"/>
                <a:gd name="T12" fmla="*/ 36796 w 173"/>
                <a:gd name="T13" fmla="*/ 0 h 173"/>
                <a:gd name="T14" fmla="*/ 36796 w 173"/>
                <a:gd name="T15" fmla="*/ 0 h 173"/>
                <a:gd name="T16" fmla="*/ 74457 w 173"/>
                <a:gd name="T17" fmla="*/ 36795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3">
                  <a:moveTo>
                    <a:pt x="172" y="85"/>
                  </a:moveTo>
                  <a:lnTo>
                    <a:pt x="172" y="85"/>
                  </a:lnTo>
                  <a:cubicBezTo>
                    <a:pt x="172" y="134"/>
                    <a:pt x="133" y="172"/>
                    <a:pt x="85" y="172"/>
                  </a:cubicBezTo>
                  <a:cubicBezTo>
                    <a:pt x="38" y="172"/>
                    <a:pt x="0" y="134"/>
                    <a:pt x="0" y="85"/>
                  </a:cubicBezTo>
                  <a:cubicBezTo>
                    <a:pt x="0" y="38"/>
                    <a:pt x="38" y="0"/>
                    <a:pt x="85" y="0"/>
                  </a:cubicBezTo>
                  <a:cubicBezTo>
                    <a:pt x="133" y="0"/>
                    <a:pt x="172" y="38"/>
                    <a:pt x="172" y="85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78" name="Freeform 70">
              <a:extLst>
                <a:ext uri="{FF2B5EF4-FFF2-40B4-BE49-F238E27FC236}">
                  <a16:creationId xmlns:a16="http://schemas.microsoft.com/office/drawing/2014/main" id="{87B5E8B4-0039-604D-A45C-381F378133A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592350" y="816041"/>
              <a:ext cx="85010" cy="85053"/>
            </a:xfrm>
            <a:custGeom>
              <a:avLst/>
              <a:gdLst>
                <a:gd name="T0" fmla="*/ 74456 w 173"/>
                <a:gd name="T1" fmla="*/ 37015 h 174"/>
                <a:gd name="T2" fmla="*/ 74456 w 173"/>
                <a:gd name="T3" fmla="*/ 37015 h 174"/>
                <a:gd name="T4" fmla="*/ 37661 w 173"/>
                <a:gd name="T5" fmla="*/ 74460 h 174"/>
                <a:gd name="T6" fmla="*/ 37661 w 173"/>
                <a:gd name="T7" fmla="*/ 74460 h 174"/>
                <a:gd name="T8" fmla="*/ 0 w 173"/>
                <a:gd name="T9" fmla="*/ 37015 h 174"/>
                <a:gd name="T10" fmla="*/ 0 w 173"/>
                <a:gd name="T11" fmla="*/ 37015 h 174"/>
                <a:gd name="T12" fmla="*/ 37661 w 173"/>
                <a:gd name="T13" fmla="*/ 0 h 174"/>
                <a:gd name="T14" fmla="*/ 37661 w 173"/>
                <a:gd name="T15" fmla="*/ 0 h 174"/>
                <a:gd name="T16" fmla="*/ 74456 w 173"/>
                <a:gd name="T17" fmla="*/ 3701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4">
                  <a:moveTo>
                    <a:pt x="172" y="86"/>
                  </a:moveTo>
                  <a:lnTo>
                    <a:pt x="172" y="86"/>
                  </a:lnTo>
                  <a:cubicBezTo>
                    <a:pt x="172" y="134"/>
                    <a:pt x="134" y="173"/>
                    <a:pt x="87" y="173"/>
                  </a:cubicBezTo>
                  <a:cubicBezTo>
                    <a:pt x="39" y="173"/>
                    <a:pt x="0" y="134"/>
                    <a:pt x="0" y="86"/>
                  </a:cubicBezTo>
                  <a:cubicBezTo>
                    <a:pt x="0" y="38"/>
                    <a:pt x="39" y="0"/>
                    <a:pt x="87" y="0"/>
                  </a:cubicBezTo>
                  <a:cubicBezTo>
                    <a:pt x="134" y="0"/>
                    <a:pt x="172" y="38"/>
                    <a:pt x="172" y="86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79" name="Freeform 71">
              <a:extLst>
                <a:ext uri="{FF2B5EF4-FFF2-40B4-BE49-F238E27FC236}">
                  <a16:creationId xmlns:a16="http://schemas.microsoft.com/office/drawing/2014/main" id="{8028AE15-B637-2F44-A5B9-71A7571DE5E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122035" y="-328896"/>
              <a:ext cx="85011" cy="85052"/>
            </a:xfrm>
            <a:custGeom>
              <a:avLst/>
              <a:gdLst>
                <a:gd name="T0" fmla="*/ 74457 w 173"/>
                <a:gd name="T1" fmla="*/ 36795 h 173"/>
                <a:gd name="T2" fmla="*/ 74457 w 173"/>
                <a:gd name="T3" fmla="*/ 36795 h 173"/>
                <a:gd name="T4" fmla="*/ 36796 w 173"/>
                <a:gd name="T5" fmla="*/ 74456 h 173"/>
                <a:gd name="T6" fmla="*/ 36796 w 173"/>
                <a:gd name="T7" fmla="*/ 74456 h 173"/>
                <a:gd name="T8" fmla="*/ 0 w 173"/>
                <a:gd name="T9" fmla="*/ 36795 h 173"/>
                <a:gd name="T10" fmla="*/ 0 w 173"/>
                <a:gd name="T11" fmla="*/ 36795 h 173"/>
                <a:gd name="T12" fmla="*/ 36796 w 173"/>
                <a:gd name="T13" fmla="*/ 0 h 173"/>
                <a:gd name="T14" fmla="*/ 36796 w 173"/>
                <a:gd name="T15" fmla="*/ 0 h 173"/>
                <a:gd name="T16" fmla="*/ 74457 w 173"/>
                <a:gd name="T17" fmla="*/ 36795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3">
                  <a:moveTo>
                    <a:pt x="172" y="85"/>
                  </a:moveTo>
                  <a:lnTo>
                    <a:pt x="172" y="85"/>
                  </a:lnTo>
                  <a:cubicBezTo>
                    <a:pt x="172" y="134"/>
                    <a:pt x="133" y="172"/>
                    <a:pt x="85" y="172"/>
                  </a:cubicBezTo>
                  <a:cubicBezTo>
                    <a:pt x="38" y="172"/>
                    <a:pt x="0" y="134"/>
                    <a:pt x="0" y="85"/>
                  </a:cubicBezTo>
                  <a:cubicBezTo>
                    <a:pt x="0" y="39"/>
                    <a:pt x="38" y="0"/>
                    <a:pt x="85" y="0"/>
                  </a:cubicBezTo>
                  <a:cubicBezTo>
                    <a:pt x="133" y="0"/>
                    <a:pt x="172" y="39"/>
                    <a:pt x="172" y="85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80" name="Freeform 72">
              <a:extLst>
                <a:ext uri="{FF2B5EF4-FFF2-40B4-BE49-F238E27FC236}">
                  <a16:creationId xmlns:a16="http://schemas.microsoft.com/office/drawing/2014/main" id="{36A94A61-8E47-D848-A1A6-1E170805B5C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857192" y="1047209"/>
              <a:ext cx="85011" cy="85053"/>
            </a:xfrm>
            <a:custGeom>
              <a:avLst/>
              <a:gdLst>
                <a:gd name="T0" fmla="*/ 74460 w 174"/>
                <a:gd name="T1" fmla="*/ 36796 h 173"/>
                <a:gd name="T2" fmla="*/ 74460 w 174"/>
                <a:gd name="T3" fmla="*/ 36796 h 173"/>
                <a:gd name="T4" fmla="*/ 37445 w 174"/>
                <a:gd name="T5" fmla="*/ 74457 h 173"/>
                <a:gd name="T6" fmla="*/ 37445 w 174"/>
                <a:gd name="T7" fmla="*/ 74457 h 173"/>
                <a:gd name="T8" fmla="*/ 0 w 174"/>
                <a:gd name="T9" fmla="*/ 36796 h 173"/>
                <a:gd name="T10" fmla="*/ 0 w 174"/>
                <a:gd name="T11" fmla="*/ 36796 h 173"/>
                <a:gd name="T12" fmla="*/ 37445 w 174"/>
                <a:gd name="T13" fmla="*/ 0 h 173"/>
                <a:gd name="T14" fmla="*/ 37445 w 174"/>
                <a:gd name="T15" fmla="*/ 0 h 173"/>
                <a:gd name="T16" fmla="*/ 74460 w 174"/>
                <a:gd name="T17" fmla="*/ 36796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3">
                  <a:moveTo>
                    <a:pt x="173" y="85"/>
                  </a:moveTo>
                  <a:lnTo>
                    <a:pt x="173" y="85"/>
                  </a:lnTo>
                  <a:cubicBezTo>
                    <a:pt x="173" y="133"/>
                    <a:pt x="135" y="172"/>
                    <a:pt x="87" y="172"/>
                  </a:cubicBezTo>
                  <a:cubicBezTo>
                    <a:pt x="39" y="172"/>
                    <a:pt x="0" y="133"/>
                    <a:pt x="0" y="85"/>
                  </a:cubicBezTo>
                  <a:cubicBezTo>
                    <a:pt x="0" y="38"/>
                    <a:pt x="39" y="0"/>
                    <a:pt x="87" y="0"/>
                  </a:cubicBezTo>
                  <a:cubicBezTo>
                    <a:pt x="135" y="0"/>
                    <a:pt x="173" y="38"/>
                    <a:pt x="173" y="85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81" name="Freeform 73">
              <a:extLst>
                <a:ext uri="{FF2B5EF4-FFF2-40B4-BE49-F238E27FC236}">
                  <a16:creationId xmlns:a16="http://schemas.microsoft.com/office/drawing/2014/main" id="{35E8EA84-3AE1-3247-B988-043ECC6E00E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237051" y="2091830"/>
              <a:ext cx="85011" cy="87233"/>
            </a:xfrm>
            <a:custGeom>
              <a:avLst/>
              <a:gdLst>
                <a:gd name="T0" fmla="*/ 74457 w 173"/>
                <a:gd name="T1" fmla="*/ 38186 h 175"/>
                <a:gd name="T2" fmla="*/ 74457 w 173"/>
                <a:gd name="T3" fmla="*/ 38186 h 175"/>
                <a:gd name="T4" fmla="*/ 37229 w 173"/>
                <a:gd name="T5" fmla="*/ 76371 h 175"/>
                <a:gd name="T6" fmla="*/ 37229 w 173"/>
                <a:gd name="T7" fmla="*/ 76371 h 175"/>
                <a:gd name="T8" fmla="*/ 0 w 173"/>
                <a:gd name="T9" fmla="*/ 38186 h 175"/>
                <a:gd name="T10" fmla="*/ 0 w 173"/>
                <a:gd name="T11" fmla="*/ 38186 h 175"/>
                <a:gd name="T12" fmla="*/ 37229 w 173"/>
                <a:gd name="T13" fmla="*/ 0 h 175"/>
                <a:gd name="T14" fmla="*/ 37229 w 173"/>
                <a:gd name="T15" fmla="*/ 0 h 175"/>
                <a:gd name="T16" fmla="*/ 74457 w 173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5">
                  <a:moveTo>
                    <a:pt x="172" y="87"/>
                  </a:moveTo>
                  <a:lnTo>
                    <a:pt x="172" y="87"/>
                  </a:lnTo>
                  <a:cubicBezTo>
                    <a:pt x="172" y="134"/>
                    <a:pt x="134" y="174"/>
                    <a:pt x="86" y="174"/>
                  </a:cubicBezTo>
                  <a:cubicBezTo>
                    <a:pt x="39" y="174"/>
                    <a:pt x="0" y="134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2" y="39"/>
                    <a:pt x="172" y="87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82" name="Freeform 74">
              <a:extLst>
                <a:ext uri="{FF2B5EF4-FFF2-40B4-BE49-F238E27FC236}">
                  <a16:creationId xmlns:a16="http://schemas.microsoft.com/office/drawing/2014/main" id="{6554FA2F-135F-6049-99C9-67B694A7CC8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713328" y="235939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2"/>
                    <a:pt x="80" y="105"/>
                    <a:pt x="52" y="105"/>
                  </a:cubicBezTo>
                  <a:cubicBezTo>
                    <a:pt x="24" y="105"/>
                    <a:pt x="0" y="82"/>
                    <a:pt x="0" y="53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0" y="0"/>
                    <a:pt x="104" y="24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83" name="Freeform 75">
              <a:extLst>
                <a:ext uri="{FF2B5EF4-FFF2-40B4-BE49-F238E27FC236}">
                  <a16:creationId xmlns:a16="http://schemas.microsoft.com/office/drawing/2014/main" id="{2D9CA430-F9FE-6D49-8E62-44FCC867E62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689352" y="1367793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3"/>
                    <a:pt x="82" y="105"/>
                    <a:pt x="52" y="105"/>
                  </a:cubicBezTo>
                  <a:cubicBezTo>
                    <a:pt x="24" y="105"/>
                    <a:pt x="0" y="83"/>
                    <a:pt x="0" y="53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2" y="0"/>
                    <a:pt x="104" y="24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84" name="Freeform 76">
              <a:extLst>
                <a:ext uri="{FF2B5EF4-FFF2-40B4-BE49-F238E27FC236}">
                  <a16:creationId xmlns:a16="http://schemas.microsoft.com/office/drawing/2014/main" id="{1DF43B20-B8D7-B948-A420-441F38E30E4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263207" y="1021040"/>
              <a:ext cx="52314" cy="52340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2"/>
                    <a:pt x="81" y="104"/>
                    <a:pt x="52" y="104"/>
                  </a:cubicBezTo>
                  <a:cubicBezTo>
                    <a:pt x="23" y="104"/>
                    <a:pt x="0" y="82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4" y="23"/>
                    <a:pt x="104" y="52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85" name="Freeform 77">
              <a:extLst>
                <a:ext uri="{FF2B5EF4-FFF2-40B4-BE49-F238E27FC236}">
                  <a16:creationId xmlns:a16="http://schemas.microsoft.com/office/drawing/2014/main" id="{14DBBCBB-C216-E148-9CC3-499CFD362D1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250640" y="726628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1"/>
                    <a:pt x="81" y="105"/>
                    <a:pt x="52" y="105"/>
                  </a:cubicBezTo>
                  <a:cubicBezTo>
                    <a:pt x="22" y="105"/>
                    <a:pt x="0" y="81"/>
                    <a:pt x="0" y="53"/>
                  </a:cubicBezTo>
                  <a:cubicBezTo>
                    <a:pt x="0" y="23"/>
                    <a:pt x="22" y="0"/>
                    <a:pt x="52" y="0"/>
                  </a:cubicBezTo>
                  <a:cubicBezTo>
                    <a:pt x="81" y="0"/>
                    <a:pt x="104" y="23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86" name="Freeform 78">
              <a:extLst>
                <a:ext uri="{FF2B5EF4-FFF2-40B4-BE49-F238E27FC236}">
                  <a16:creationId xmlns:a16="http://schemas.microsoft.com/office/drawing/2014/main" id="{FD65937E-A0A6-0A47-A372-D1754DA769F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457206" y="-38846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1"/>
                    <a:pt x="80" y="105"/>
                    <a:pt x="52" y="105"/>
                  </a:cubicBezTo>
                  <a:cubicBezTo>
                    <a:pt x="23" y="105"/>
                    <a:pt x="0" y="81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80" y="0"/>
                    <a:pt x="104" y="24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87" name="Freeform 79">
              <a:extLst>
                <a:ext uri="{FF2B5EF4-FFF2-40B4-BE49-F238E27FC236}">
                  <a16:creationId xmlns:a16="http://schemas.microsoft.com/office/drawing/2014/main" id="{D6BE04B9-EA41-5742-B3F4-F09B1D9C1A9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037023" y="1315453"/>
              <a:ext cx="52314" cy="52340"/>
            </a:xfrm>
            <a:custGeom>
              <a:avLst/>
              <a:gdLst>
                <a:gd name="T0" fmla="*/ 45651 w 106"/>
                <a:gd name="T1" fmla="*/ 22828 h 107"/>
                <a:gd name="T2" fmla="*/ 45651 w 106"/>
                <a:gd name="T3" fmla="*/ 22828 h 107"/>
                <a:gd name="T4" fmla="*/ 22608 w 106"/>
                <a:gd name="T5" fmla="*/ 45655 h 107"/>
                <a:gd name="T6" fmla="*/ 22608 w 106"/>
                <a:gd name="T7" fmla="*/ 45655 h 107"/>
                <a:gd name="T8" fmla="*/ 0 w 106"/>
                <a:gd name="T9" fmla="*/ 22828 h 107"/>
                <a:gd name="T10" fmla="*/ 0 w 106"/>
                <a:gd name="T11" fmla="*/ 22828 h 107"/>
                <a:gd name="T12" fmla="*/ 22608 w 106"/>
                <a:gd name="T13" fmla="*/ 0 h 107"/>
                <a:gd name="T14" fmla="*/ 22608 w 106"/>
                <a:gd name="T15" fmla="*/ 0 h 107"/>
                <a:gd name="T16" fmla="*/ 45651 w 106"/>
                <a:gd name="T17" fmla="*/ 22828 h 10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7">
                  <a:moveTo>
                    <a:pt x="105" y="53"/>
                  </a:moveTo>
                  <a:lnTo>
                    <a:pt x="105" y="53"/>
                  </a:lnTo>
                  <a:cubicBezTo>
                    <a:pt x="105" y="82"/>
                    <a:pt x="81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5" y="23"/>
                    <a:pt x="105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88" name="Freeform 80">
              <a:extLst>
                <a:ext uri="{FF2B5EF4-FFF2-40B4-BE49-F238E27FC236}">
                  <a16:creationId xmlns:a16="http://schemas.microsoft.com/office/drawing/2014/main" id="{F32BAB08-3CA6-CE40-9790-53EF9EB8EB1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28881" y="1777790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1"/>
                    <a:pt x="81" y="105"/>
                    <a:pt x="52" y="105"/>
                  </a:cubicBezTo>
                  <a:cubicBezTo>
                    <a:pt x="22" y="105"/>
                    <a:pt x="0" y="81"/>
                    <a:pt x="0" y="53"/>
                  </a:cubicBezTo>
                  <a:cubicBezTo>
                    <a:pt x="0" y="24"/>
                    <a:pt x="22" y="0"/>
                    <a:pt x="52" y="0"/>
                  </a:cubicBezTo>
                  <a:cubicBezTo>
                    <a:pt x="81" y="0"/>
                    <a:pt x="104" y="24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89" name="Freeform 81">
              <a:extLst>
                <a:ext uri="{FF2B5EF4-FFF2-40B4-BE49-F238E27FC236}">
                  <a16:creationId xmlns:a16="http://schemas.microsoft.com/office/drawing/2014/main" id="{ADBADB4A-A417-CA49-B06E-B60B259D3D3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276797" y="2152893"/>
              <a:ext cx="52314" cy="52340"/>
            </a:xfrm>
            <a:custGeom>
              <a:avLst/>
              <a:gdLst>
                <a:gd name="T0" fmla="*/ 45647 w 105"/>
                <a:gd name="T1" fmla="*/ 22608 h 106"/>
                <a:gd name="T2" fmla="*/ 45647 w 105"/>
                <a:gd name="T3" fmla="*/ 22608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2608 h 106"/>
                <a:gd name="T10" fmla="*/ 0 w 105"/>
                <a:gd name="T11" fmla="*/ 22608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2608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2"/>
                  </a:moveTo>
                  <a:lnTo>
                    <a:pt x="104" y="52"/>
                  </a:lnTo>
                  <a:cubicBezTo>
                    <a:pt x="104" y="81"/>
                    <a:pt x="81" y="105"/>
                    <a:pt x="52" y="105"/>
                  </a:cubicBezTo>
                  <a:cubicBezTo>
                    <a:pt x="24" y="105"/>
                    <a:pt x="0" y="81"/>
                    <a:pt x="0" y="52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1" y="0"/>
                    <a:pt x="104" y="24"/>
                    <a:pt x="104" y="52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90" name="Freeform 82">
              <a:extLst>
                <a:ext uri="{FF2B5EF4-FFF2-40B4-BE49-F238E27FC236}">
                  <a16:creationId xmlns:a16="http://schemas.microsoft.com/office/drawing/2014/main" id="{815207A0-A30E-884C-88D1-09FD01424F8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8253" y="449661"/>
              <a:ext cx="52314" cy="52340"/>
            </a:xfrm>
            <a:custGeom>
              <a:avLst/>
              <a:gdLst>
                <a:gd name="T0" fmla="*/ 45647 w 105"/>
                <a:gd name="T1" fmla="*/ 22608 h 106"/>
                <a:gd name="T2" fmla="*/ 45647 w 105"/>
                <a:gd name="T3" fmla="*/ 22608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2608 h 106"/>
                <a:gd name="T10" fmla="*/ 0 w 105"/>
                <a:gd name="T11" fmla="*/ 22608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2608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2"/>
                  </a:moveTo>
                  <a:lnTo>
                    <a:pt x="104" y="52"/>
                  </a:lnTo>
                  <a:cubicBezTo>
                    <a:pt x="104" y="81"/>
                    <a:pt x="81" y="105"/>
                    <a:pt x="52" y="105"/>
                  </a:cubicBezTo>
                  <a:cubicBezTo>
                    <a:pt x="23" y="105"/>
                    <a:pt x="0" y="81"/>
                    <a:pt x="0" y="52"/>
                  </a:cubicBezTo>
                  <a:cubicBezTo>
                    <a:pt x="0" y="22"/>
                    <a:pt x="23" y="0"/>
                    <a:pt x="52" y="0"/>
                  </a:cubicBezTo>
                  <a:cubicBezTo>
                    <a:pt x="81" y="0"/>
                    <a:pt x="104" y="22"/>
                    <a:pt x="104" y="52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91" name="Freeform 83">
              <a:extLst>
                <a:ext uri="{FF2B5EF4-FFF2-40B4-BE49-F238E27FC236}">
                  <a16:creationId xmlns:a16="http://schemas.microsoft.com/office/drawing/2014/main" id="{0D415BDD-F450-E849-AEDB-FB0C7E6C722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037023" y="13494"/>
              <a:ext cx="52314" cy="52340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1" y="104"/>
                    <a:pt x="52" y="104"/>
                  </a:cubicBezTo>
                  <a:cubicBezTo>
                    <a:pt x="23" y="104"/>
                    <a:pt x="0" y="81"/>
                    <a:pt x="0" y="52"/>
                  </a:cubicBezTo>
                  <a:cubicBezTo>
                    <a:pt x="0" y="22"/>
                    <a:pt x="23" y="0"/>
                    <a:pt x="52" y="0"/>
                  </a:cubicBezTo>
                  <a:cubicBezTo>
                    <a:pt x="81" y="0"/>
                    <a:pt x="105" y="22"/>
                    <a:pt x="105" y="52"/>
                  </a:cubicBezTo>
                </a:path>
              </a:pathLst>
            </a:custGeom>
            <a:solidFill>
              <a:srgbClr val="EA662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92" name="Freeform 84">
              <a:extLst>
                <a:ext uri="{FF2B5EF4-FFF2-40B4-BE49-F238E27FC236}">
                  <a16:creationId xmlns:a16="http://schemas.microsoft.com/office/drawing/2014/main" id="{6CFF5AD9-60A1-9E48-A021-CC58E87EB57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633240" y="2353530"/>
              <a:ext cx="52314" cy="52340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2" y="104"/>
                    <a:pt x="52" y="104"/>
                  </a:cubicBezTo>
                  <a:cubicBezTo>
                    <a:pt x="24" y="104"/>
                    <a:pt x="0" y="81"/>
                    <a:pt x="0" y="52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2" y="0"/>
                    <a:pt x="105" y="24"/>
                    <a:pt x="105" y="52"/>
                  </a:cubicBezTo>
                </a:path>
              </a:pathLst>
            </a:custGeom>
            <a:solidFill>
              <a:srgbClr val="EA662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93" name="Freeform 85">
              <a:extLst>
                <a:ext uri="{FF2B5EF4-FFF2-40B4-BE49-F238E27FC236}">
                  <a16:creationId xmlns:a16="http://schemas.microsoft.com/office/drawing/2014/main" id="{B63D2F86-7437-BA4B-A91B-672432B2194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421239" y="1923905"/>
              <a:ext cx="52314" cy="52340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3043 w 106"/>
                <a:gd name="T5" fmla="*/ 45647 h 105"/>
                <a:gd name="T6" fmla="*/ 23043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3043 w 106"/>
                <a:gd name="T13" fmla="*/ 0 h 105"/>
                <a:gd name="T14" fmla="*/ 23043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1" y="104"/>
                    <a:pt x="53" y="104"/>
                  </a:cubicBezTo>
                  <a:cubicBezTo>
                    <a:pt x="24" y="104"/>
                    <a:pt x="0" y="81"/>
                    <a:pt x="0" y="52"/>
                  </a:cubicBezTo>
                  <a:cubicBezTo>
                    <a:pt x="0" y="24"/>
                    <a:pt x="24" y="0"/>
                    <a:pt x="53" y="0"/>
                  </a:cubicBezTo>
                  <a:cubicBezTo>
                    <a:pt x="81" y="0"/>
                    <a:pt x="105" y="24"/>
                    <a:pt x="105" y="52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94" name="Freeform 86">
              <a:extLst>
                <a:ext uri="{FF2B5EF4-FFF2-40B4-BE49-F238E27FC236}">
                  <a16:creationId xmlns:a16="http://schemas.microsoft.com/office/drawing/2014/main" id="{536727A1-0659-8942-A9C7-455A48B4CD7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487708" y="2120180"/>
              <a:ext cx="610334" cy="296594"/>
            </a:xfrm>
            <a:custGeom>
              <a:avLst/>
              <a:gdLst>
                <a:gd name="T0" fmla="*/ 406733 w 1236"/>
                <a:gd name="T1" fmla="*/ 260719 h 601"/>
                <a:gd name="T2" fmla="*/ 130067 w 1236"/>
                <a:gd name="T3" fmla="*/ 260719 h 601"/>
                <a:gd name="T4" fmla="*/ 130067 w 1236"/>
                <a:gd name="T5" fmla="*/ 260719 h 601"/>
                <a:gd name="T6" fmla="*/ 0 w 1236"/>
                <a:gd name="T7" fmla="*/ 130360 h 601"/>
                <a:gd name="T8" fmla="*/ 0 w 1236"/>
                <a:gd name="T9" fmla="*/ 130360 h 601"/>
                <a:gd name="T10" fmla="*/ 130067 w 1236"/>
                <a:gd name="T11" fmla="*/ 0 h 601"/>
                <a:gd name="T12" fmla="*/ 406733 w 1236"/>
                <a:gd name="T13" fmla="*/ 0 h 601"/>
                <a:gd name="T14" fmla="*/ 406733 w 1236"/>
                <a:gd name="T15" fmla="*/ 0 h 601"/>
                <a:gd name="T16" fmla="*/ 537235 w 1236"/>
                <a:gd name="T17" fmla="*/ 130360 h 601"/>
                <a:gd name="T18" fmla="*/ 537235 w 1236"/>
                <a:gd name="T19" fmla="*/ 130360 h 601"/>
                <a:gd name="T20" fmla="*/ 406733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5" y="600"/>
                  </a:moveTo>
                  <a:lnTo>
                    <a:pt x="299" y="600"/>
                  </a:lnTo>
                  <a:cubicBezTo>
                    <a:pt x="135" y="600"/>
                    <a:pt x="0" y="466"/>
                    <a:pt x="0" y="300"/>
                  </a:cubicBezTo>
                  <a:cubicBezTo>
                    <a:pt x="0" y="135"/>
                    <a:pt x="135" y="0"/>
                    <a:pt x="299" y="0"/>
                  </a:cubicBezTo>
                  <a:lnTo>
                    <a:pt x="935" y="0"/>
                  </a:lnTo>
                  <a:cubicBezTo>
                    <a:pt x="1101" y="0"/>
                    <a:pt x="1235" y="135"/>
                    <a:pt x="1235" y="300"/>
                  </a:cubicBezTo>
                  <a:cubicBezTo>
                    <a:pt x="1235" y="466"/>
                    <a:pt x="1101" y="600"/>
                    <a:pt x="935" y="60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95" name="Freeform 87">
              <a:extLst>
                <a:ext uri="{FF2B5EF4-FFF2-40B4-BE49-F238E27FC236}">
                  <a16:creationId xmlns:a16="http://schemas.microsoft.com/office/drawing/2014/main" id="{8F419767-FBE2-9D48-91CA-AF4F0CE57B1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36511" y="1400504"/>
              <a:ext cx="610334" cy="296594"/>
            </a:xfrm>
            <a:custGeom>
              <a:avLst/>
              <a:gdLst>
                <a:gd name="T0" fmla="*/ 407168 w 1236"/>
                <a:gd name="T1" fmla="*/ 260719 h 601"/>
                <a:gd name="T2" fmla="*/ 130502 w 1236"/>
                <a:gd name="T3" fmla="*/ 260719 h 601"/>
                <a:gd name="T4" fmla="*/ 130502 w 1236"/>
                <a:gd name="T5" fmla="*/ 260719 h 601"/>
                <a:gd name="T6" fmla="*/ 0 w 1236"/>
                <a:gd name="T7" fmla="*/ 130360 h 601"/>
                <a:gd name="T8" fmla="*/ 0 w 1236"/>
                <a:gd name="T9" fmla="*/ 130360 h 601"/>
                <a:gd name="T10" fmla="*/ 130502 w 1236"/>
                <a:gd name="T11" fmla="*/ 0 h 601"/>
                <a:gd name="T12" fmla="*/ 407168 w 1236"/>
                <a:gd name="T13" fmla="*/ 0 h 601"/>
                <a:gd name="T14" fmla="*/ 407168 w 1236"/>
                <a:gd name="T15" fmla="*/ 0 h 601"/>
                <a:gd name="T16" fmla="*/ 537235 w 1236"/>
                <a:gd name="T17" fmla="*/ 130360 h 601"/>
                <a:gd name="T18" fmla="*/ 537235 w 1236"/>
                <a:gd name="T19" fmla="*/ 130360 h 601"/>
                <a:gd name="T20" fmla="*/ 407168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6" y="600"/>
                  </a:moveTo>
                  <a:lnTo>
                    <a:pt x="300" y="600"/>
                  </a:lnTo>
                  <a:cubicBezTo>
                    <a:pt x="134" y="600"/>
                    <a:pt x="0" y="466"/>
                    <a:pt x="0" y="300"/>
                  </a:cubicBezTo>
                  <a:cubicBezTo>
                    <a:pt x="0" y="135"/>
                    <a:pt x="134" y="0"/>
                    <a:pt x="300" y="0"/>
                  </a:cubicBezTo>
                  <a:lnTo>
                    <a:pt x="936" y="0"/>
                  </a:lnTo>
                  <a:cubicBezTo>
                    <a:pt x="1101" y="0"/>
                    <a:pt x="1235" y="135"/>
                    <a:pt x="1235" y="300"/>
                  </a:cubicBezTo>
                  <a:cubicBezTo>
                    <a:pt x="1235" y="466"/>
                    <a:pt x="1101" y="600"/>
                    <a:pt x="936" y="60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96" name="Freeform 88">
              <a:extLst>
                <a:ext uri="{FF2B5EF4-FFF2-40B4-BE49-F238E27FC236}">
                  <a16:creationId xmlns:a16="http://schemas.microsoft.com/office/drawing/2014/main" id="{A4B6E889-E7BF-3842-9C16-6D6553D6D42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434318" y="456204"/>
              <a:ext cx="610334" cy="296594"/>
            </a:xfrm>
            <a:custGeom>
              <a:avLst/>
              <a:gdLst>
                <a:gd name="T0" fmla="*/ 406733 w 1236"/>
                <a:gd name="T1" fmla="*/ 260719 h 601"/>
                <a:gd name="T2" fmla="*/ 130067 w 1236"/>
                <a:gd name="T3" fmla="*/ 260719 h 601"/>
                <a:gd name="T4" fmla="*/ 130067 w 1236"/>
                <a:gd name="T5" fmla="*/ 260719 h 601"/>
                <a:gd name="T6" fmla="*/ 0 w 1236"/>
                <a:gd name="T7" fmla="*/ 129925 h 601"/>
                <a:gd name="T8" fmla="*/ 0 w 1236"/>
                <a:gd name="T9" fmla="*/ 129925 h 601"/>
                <a:gd name="T10" fmla="*/ 130067 w 1236"/>
                <a:gd name="T11" fmla="*/ 0 h 601"/>
                <a:gd name="T12" fmla="*/ 406733 w 1236"/>
                <a:gd name="T13" fmla="*/ 0 h 601"/>
                <a:gd name="T14" fmla="*/ 406733 w 1236"/>
                <a:gd name="T15" fmla="*/ 0 h 601"/>
                <a:gd name="T16" fmla="*/ 537235 w 1236"/>
                <a:gd name="T17" fmla="*/ 129925 h 601"/>
                <a:gd name="T18" fmla="*/ 537235 w 1236"/>
                <a:gd name="T19" fmla="*/ 129925 h 601"/>
                <a:gd name="T20" fmla="*/ 406733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5" y="600"/>
                  </a:moveTo>
                  <a:lnTo>
                    <a:pt x="299" y="600"/>
                  </a:lnTo>
                  <a:cubicBezTo>
                    <a:pt x="134" y="600"/>
                    <a:pt x="0" y="465"/>
                    <a:pt x="0" y="299"/>
                  </a:cubicBezTo>
                  <a:cubicBezTo>
                    <a:pt x="0" y="133"/>
                    <a:pt x="134" y="0"/>
                    <a:pt x="299" y="0"/>
                  </a:cubicBezTo>
                  <a:lnTo>
                    <a:pt x="935" y="0"/>
                  </a:lnTo>
                  <a:cubicBezTo>
                    <a:pt x="1101" y="0"/>
                    <a:pt x="1235" y="133"/>
                    <a:pt x="1235" y="299"/>
                  </a:cubicBezTo>
                  <a:cubicBezTo>
                    <a:pt x="1235" y="465"/>
                    <a:pt x="1101" y="600"/>
                    <a:pt x="935" y="60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97" name="Freeform 89">
              <a:extLst>
                <a:ext uri="{FF2B5EF4-FFF2-40B4-BE49-F238E27FC236}">
                  <a16:creationId xmlns:a16="http://schemas.microsoft.com/office/drawing/2014/main" id="{CE447722-1F32-F64B-8C89-46B8FAD6802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853922" y="96366"/>
              <a:ext cx="610334" cy="296594"/>
            </a:xfrm>
            <a:custGeom>
              <a:avLst/>
              <a:gdLst>
                <a:gd name="T0" fmla="*/ 406298 w 1236"/>
                <a:gd name="T1" fmla="*/ 260719 h 601"/>
                <a:gd name="T2" fmla="*/ 130502 w 1236"/>
                <a:gd name="T3" fmla="*/ 260719 h 601"/>
                <a:gd name="T4" fmla="*/ 130502 w 1236"/>
                <a:gd name="T5" fmla="*/ 260719 h 601"/>
                <a:gd name="T6" fmla="*/ 0 w 1236"/>
                <a:gd name="T7" fmla="*/ 130360 h 601"/>
                <a:gd name="T8" fmla="*/ 0 w 1236"/>
                <a:gd name="T9" fmla="*/ 130360 h 601"/>
                <a:gd name="T10" fmla="*/ 130502 w 1236"/>
                <a:gd name="T11" fmla="*/ 0 h 601"/>
                <a:gd name="T12" fmla="*/ 406298 w 1236"/>
                <a:gd name="T13" fmla="*/ 0 h 601"/>
                <a:gd name="T14" fmla="*/ 406298 w 1236"/>
                <a:gd name="T15" fmla="*/ 0 h 601"/>
                <a:gd name="T16" fmla="*/ 537235 w 1236"/>
                <a:gd name="T17" fmla="*/ 130360 h 601"/>
                <a:gd name="T18" fmla="*/ 537235 w 1236"/>
                <a:gd name="T19" fmla="*/ 130360 h 601"/>
                <a:gd name="T20" fmla="*/ 406298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4" y="600"/>
                  </a:moveTo>
                  <a:lnTo>
                    <a:pt x="300" y="600"/>
                  </a:lnTo>
                  <a:cubicBezTo>
                    <a:pt x="134" y="600"/>
                    <a:pt x="0" y="466"/>
                    <a:pt x="0" y="300"/>
                  </a:cubicBezTo>
                  <a:cubicBezTo>
                    <a:pt x="0" y="134"/>
                    <a:pt x="134" y="0"/>
                    <a:pt x="300" y="0"/>
                  </a:cubicBezTo>
                  <a:lnTo>
                    <a:pt x="934" y="0"/>
                  </a:lnTo>
                  <a:cubicBezTo>
                    <a:pt x="1100" y="0"/>
                    <a:pt x="1235" y="134"/>
                    <a:pt x="1235" y="300"/>
                  </a:cubicBezTo>
                  <a:cubicBezTo>
                    <a:pt x="1235" y="466"/>
                    <a:pt x="1100" y="600"/>
                    <a:pt x="934" y="60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98" name="Freeform 90">
              <a:extLst>
                <a:ext uri="{FF2B5EF4-FFF2-40B4-BE49-F238E27FC236}">
                  <a16:creationId xmlns:a16="http://schemas.microsoft.com/office/drawing/2014/main" id="{2D203D34-7033-2B40-B824-EB6A7F32D7B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102416" y="-200228"/>
              <a:ext cx="610334" cy="296594"/>
            </a:xfrm>
            <a:custGeom>
              <a:avLst/>
              <a:gdLst>
                <a:gd name="T0" fmla="*/ 407168 w 1236"/>
                <a:gd name="T1" fmla="*/ 260719 h 600"/>
                <a:gd name="T2" fmla="*/ 130502 w 1236"/>
                <a:gd name="T3" fmla="*/ 260719 h 600"/>
                <a:gd name="T4" fmla="*/ 130502 w 1236"/>
                <a:gd name="T5" fmla="*/ 260719 h 600"/>
                <a:gd name="T6" fmla="*/ 0 w 1236"/>
                <a:gd name="T7" fmla="*/ 130577 h 600"/>
                <a:gd name="T8" fmla="*/ 0 w 1236"/>
                <a:gd name="T9" fmla="*/ 130577 h 600"/>
                <a:gd name="T10" fmla="*/ 130502 w 1236"/>
                <a:gd name="T11" fmla="*/ 0 h 600"/>
                <a:gd name="T12" fmla="*/ 407168 w 1236"/>
                <a:gd name="T13" fmla="*/ 0 h 600"/>
                <a:gd name="T14" fmla="*/ 407168 w 1236"/>
                <a:gd name="T15" fmla="*/ 0 h 600"/>
                <a:gd name="T16" fmla="*/ 537235 w 1236"/>
                <a:gd name="T17" fmla="*/ 130577 h 600"/>
                <a:gd name="T18" fmla="*/ 537235 w 1236"/>
                <a:gd name="T19" fmla="*/ 130577 h 600"/>
                <a:gd name="T20" fmla="*/ 407168 w 1236"/>
                <a:gd name="T21" fmla="*/ 260719 h 60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0">
                  <a:moveTo>
                    <a:pt x="936" y="599"/>
                  </a:moveTo>
                  <a:lnTo>
                    <a:pt x="300" y="599"/>
                  </a:lnTo>
                  <a:cubicBezTo>
                    <a:pt x="135" y="599"/>
                    <a:pt x="0" y="465"/>
                    <a:pt x="0" y="300"/>
                  </a:cubicBezTo>
                  <a:cubicBezTo>
                    <a:pt x="0" y="134"/>
                    <a:pt x="135" y="0"/>
                    <a:pt x="300" y="0"/>
                  </a:cubicBezTo>
                  <a:lnTo>
                    <a:pt x="936" y="0"/>
                  </a:lnTo>
                  <a:cubicBezTo>
                    <a:pt x="1102" y="0"/>
                    <a:pt x="1235" y="134"/>
                    <a:pt x="1235" y="300"/>
                  </a:cubicBezTo>
                  <a:cubicBezTo>
                    <a:pt x="1235" y="465"/>
                    <a:pt x="1102" y="599"/>
                    <a:pt x="936" y="599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grpSp>
          <p:nvGrpSpPr>
            <p:cNvPr id="148" name="Group 1">
              <a:extLst>
                <a:ext uri="{FF2B5EF4-FFF2-40B4-BE49-F238E27FC236}">
                  <a16:creationId xmlns:a16="http://schemas.microsoft.com/office/drawing/2014/main" id="{D45E9729-2BCE-DB49-92B9-B5B99E0B29D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-1729188" y="1999133"/>
              <a:ext cx="2779923" cy="2871866"/>
              <a:chOff x="8253235" y="2100188"/>
              <a:chExt cx="2448321" cy="2528969"/>
            </a:xfrm>
          </p:grpSpPr>
          <p:sp>
            <p:nvSpPr>
              <p:cNvPr id="149" name="Freeform 91">
                <a:extLst>
                  <a:ext uri="{FF2B5EF4-FFF2-40B4-BE49-F238E27FC236}">
                    <a16:creationId xmlns:a16="http://schemas.microsoft.com/office/drawing/2014/main" id="{6293C474-1745-4444-B9D1-296E1AEC64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53235" y="3674793"/>
                <a:ext cx="378290" cy="291878"/>
              </a:xfrm>
              <a:custGeom>
                <a:avLst/>
                <a:gdLst>
                  <a:gd name="T0" fmla="*/ 145831 w 869"/>
                  <a:gd name="T1" fmla="*/ 291444 h 672"/>
                  <a:gd name="T2" fmla="*/ 232459 w 869"/>
                  <a:gd name="T3" fmla="*/ 291444 h 672"/>
                  <a:gd name="T4" fmla="*/ 232459 w 869"/>
                  <a:gd name="T5" fmla="*/ 291444 h 672"/>
                  <a:gd name="T6" fmla="*/ 377855 w 869"/>
                  <a:gd name="T7" fmla="*/ 145939 h 672"/>
                  <a:gd name="T8" fmla="*/ 377855 w 869"/>
                  <a:gd name="T9" fmla="*/ 145939 h 672"/>
                  <a:gd name="T10" fmla="*/ 232459 w 869"/>
                  <a:gd name="T11" fmla="*/ 0 h 672"/>
                  <a:gd name="T12" fmla="*/ 145831 w 869"/>
                  <a:gd name="T13" fmla="*/ 0 h 672"/>
                  <a:gd name="T14" fmla="*/ 145831 w 869"/>
                  <a:gd name="T15" fmla="*/ 0 h 672"/>
                  <a:gd name="T16" fmla="*/ 0 w 869"/>
                  <a:gd name="T17" fmla="*/ 145939 h 672"/>
                  <a:gd name="T18" fmla="*/ 0 w 869"/>
                  <a:gd name="T19" fmla="*/ 145939 h 672"/>
                  <a:gd name="T20" fmla="*/ 145831 w 869"/>
                  <a:gd name="T21" fmla="*/ 291444 h 672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869" h="672">
                    <a:moveTo>
                      <a:pt x="335" y="671"/>
                    </a:moveTo>
                    <a:lnTo>
                      <a:pt x="534" y="671"/>
                    </a:lnTo>
                    <a:cubicBezTo>
                      <a:pt x="718" y="671"/>
                      <a:pt x="868" y="520"/>
                      <a:pt x="868" y="336"/>
                    </a:cubicBezTo>
                    <a:cubicBezTo>
                      <a:pt x="868" y="151"/>
                      <a:pt x="718" y="0"/>
                      <a:pt x="534" y="0"/>
                    </a:cubicBezTo>
                    <a:lnTo>
                      <a:pt x="335" y="0"/>
                    </a:lnTo>
                    <a:cubicBezTo>
                      <a:pt x="149" y="0"/>
                      <a:pt x="0" y="151"/>
                      <a:pt x="0" y="336"/>
                    </a:cubicBezTo>
                    <a:cubicBezTo>
                      <a:pt x="0" y="520"/>
                      <a:pt x="149" y="671"/>
                      <a:pt x="335" y="671"/>
                    </a:cubicBezTo>
                  </a:path>
                </a:pathLst>
              </a:custGeom>
              <a:solidFill>
                <a:srgbClr val="CC5EA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50" name="Freeform 92">
                <a:extLst>
                  <a:ext uri="{FF2B5EF4-FFF2-40B4-BE49-F238E27FC236}">
                    <a16:creationId xmlns:a16="http://schemas.microsoft.com/office/drawing/2014/main" id="{38786833-C786-AB4C-9D9E-9947BFA498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60916" y="2292214"/>
                <a:ext cx="2283178" cy="1945213"/>
              </a:xfrm>
              <a:custGeom>
                <a:avLst/>
                <a:gdLst>
                  <a:gd name="T0" fmla="*/ 0 w 5244"/>
                  <a:gd name="T1" fmla="*/ 728639 h 4469"/>
                  <a:gd name="T2" fmla="*/ 714037 w 5244"/>
                  <a:gd name="T3" fmla="*/ 874018 h 4469"/>
                  <a:gd name="T4" fmla="*/ 568182 w 5244"/>
                  <a:gd name="T5" fmla="*/ 1019833 h 4469"/>
                  <a:gd name="T6" fmla="*/ 714037 w 5244"/>
                  <a:gd name="T7" fmla="*/ 1165648 h 4469"/>
                  <a:gd name="T8" fmla="*/ 913445 w 5244"/>
                  <a:gd name="T9" fmla="*/ 1165648 h 4469"/>
                  <a:gd name="T10" fmla="*/ 911268 w 5244"/>
                  <a:gd name="T11" fmla="*/ 1165648 h 4469"/>
                  <a:gd name="T12" fmla="*/ 1007489 w 5244"/>
                  <a:gd name="T13" fmla="*/ 1263583 h 4469"/>
                  <a:gd name="T14" fmla="*/ 911268 w 5244"/>
                  <a:gd name="T15" fmla="*/ 1361954 h 4469"/>
                  <a:gd name="T16" fmla="*/ 656131 w 5244"/>
                  <a:gd name="T17" fmla="*/ 1361954 h 4469"/>
                  <a:gd name="T18" fmla="*/ 510711 w 5244"/>
                  <a:gd name="T19" fmla="*/ 1507769 h 4469"/>
                  <a:gd name="T20" fmla="*/ 656131 w 5244"/>
                  <a:gd name="T21" fmla="*/ 1653148 h 4469"/>
                  <a:gd name="T22" fmla="*/ 960903 w 5244"/>
                  <a:gd name="T23" fmla="*/ 1653148 h 4469"/>
                  <a:gd name="T24" fmla="*/ 815483 w 5244"/>
                  <a:gd name="T25" fmla="*/ 1798963 h 4469"/>
                  <a:gd name="T26" fmla="*/ 1576978 w 5244"/>
                  <a:gd name="T27" fmla="*/ 1944778 h 4469"/>
                  <a:gd name="T28" fmla="*/ 1722397 w 5244"/>
                  <a:gd name="T29" fmla="*/ 1798963 h 4469"/>
                  <a:gd name="T30" fmla="*/ 1576978 w 5244"/>
                  <a:gd name="T31" fmla="*/ 1653148 h 4469"/>
                  <a:gd name="T32" fmla="*/ 2066354 w 5244"/>
                  <a:gd name="T33" fmla="*/ 1653148 h 4469"/>
                  <a:gd name="T34" fmla="*/ 2212210 w 5244"/>
                  <a:gd name="T35" fmla="*/ 1507769 h 4469"/>
                  <a:gd name="T36" fmla="*/ 1624435 w 5244"/>
                  <a:gd name="T37" fmla="*/ 1361954 h 4469"/>
                  <a:gd name="T38" fmla="*/ 1629660 w 5244"/>
                  <a:gd name="T39" fmla="*/ 1361954 h 4469"/>
                  <a:gd name="T40" fmla="*/ 1536051 w 5244"/>
                  <a:gd name="T41" fmla="*/ 1263583 h 4469"/>
                  <a:gd name="T42" fmla="*/ 1629660 w 5244"/>
                  <a:gd name="T43" fmla="*/ 1166083 h 4469"/>
                  <a:gd name="T44" fmla="*/ 1624435 w 5244"/>
                  <a:gd name="T45" fmla="*/ 1165648 h 4469"/>
                  <a:gd name="T46" fmla="*/ 1765936 w 5244"/>
                  <a:gd name="T47" fmla="*/ 1165648 h 4469"/>
                  <a:gd name="T48" fmla="*/ 1911791 w 5244"/>
                  <a:gd name="T49" fmla="*/ 1019833 h 4469"/>
                  <a:gd name="T50" fmla="*/ 2136452 w 5244"/>
                  <a:gd name="T51" fmla="*/ 874018 h 4469"/>
                  <a:gd name="T52" fmla="*/ 2282743 w 5244"/>
                  <a:gd name="T53" fmla="*/ 728639 h 4469"/>
                  <a:gd name="T54" fmla="*/ 2136452 w 5244"/>
                  <a:gd name="T55" fmla="*/ 583259 h 4469"/>
                  <a:gd name="T56" fmla="*/ 1922241 w 5244"/>
                  <a:gd name="T57" fmla="*/ 583259 h 4469"/>
                  <a:gd name="T58" fmla="*/ 2068096 w 5244"/>
                  <a:gd name="T59" fmla="*/ 437444 h 4469"/>
                  <a:gd name="T60" fmla="*/ 1441136 w 5244"/>
                  <a:gd name="T61" fmla="*/ 291194 h 4469"/>
                  <a:gd name="T62" fmla="*/ 1586992 w 5244"/>
                  <a:gd name="T63" fmla="*/ 145815 h 4469"/>
                  <a:gd name="T64" fmla="*/ 1441136 w 5244"/>
                  <a:gd name="T65" fmla="*/ 0 h 4469"/>
                  <a:gd name="T66" fmla="*/ 389237 w 5244"/>
                  <a:gd name="T67" fmla="*/ 0 h 4469"/>
                  <a:gd name="T68" fmla="*/ 243818 w 5244"/>
                  <a:gd name="T69" fmla="*/ 145815 h 4469"/>
                  <a:gd name="T70" fmla="*/ 876437 w 5244"/>
                  <a:gd name="T71" fmla="*/ 291194 h 4469"/>
                  <a:gd name="T72" fmla="*/ 1022293 w 5244"/>
                  <a:gd name="T73" fmla="*/ 437444 h 4469"/>
                  <a:gd name="T74" fmla="*/ 876437 w 5244"/>
                  <a:gd name="T75" fmla="*/ 583259 h 4469"/>
                  <a:gd name="T76" fmla="*/ 145420 w 5244"/>
                  <a:gd name="T77" fmla="*/ 583259 h 4469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</a:gdLst>
                <a:ahLst/>
                <a:cxnLst>
                  <a:cxn ang="T78">
                    <a:pos x="T0" y="T1"/>
                  </a:cxn>
                  <a:cxn ang="T79">
                    <a:pos x="T2" y="T3"/>
                  </a:cxn>
                  <a:cxn ang="T80">
                    <a:pos x="T4" y="T5"/>
                  </a:cxn>
                  <a:cxn ang="T81">
                    <a:pos x="T6" y="T7"/>
                  </a:cxn>
                  <a:cxn ang="T82">
                    <a:pos x="T8" y="T9"/>
                  </a:cxn>
                  <a:cxn ang="T83">
                    <a:pos x="T10" y="T11"/>
                  </a:cxn>
                  <a:cxn ang="T84">
                    <a:pos x="T12" y="T13"/>
                  </a:cxn>
                  <a:cxn ang="T85">
                    <a:pos x="T14" y="T15"/>
                  </a:cxn>
                  <a:cxn ang="T86">
                    <a:pos x="T16" y="T17"/>
                  </a:cxn>
                  <a:cxn ang="T87">
                    <a:pos x="T18" y="T19"/>
                  </a:cxn>
                  <a:cxn ang="T88">
                    <a:pos x="T20" y="T21"/>
                  </a:cxn>
                  <a:cxn ang="T89">
                    <a:pos x="T22" y="T23"/>
                  </a:cxn>
                  <a:cxn ang="T90">
                    <a:pos x="T24" y="T25"/>
                  </a:cxn>
                  <a:cxn ang="T91">
                    <a:pos x="T26" y="T27"/>
                  </a:cxn>
                  <a:cxn ang="T92">
                    <a:pos x="T28" y="T29"/>
                  </a:cxn>
                  <a:cxn ang="T93">
                    <a:pos x="T30" y="T31"/>
                  </a:cxn>
                  <a:cxn ang="T94">
                    <a:pos x="T32" y="T33"/>
                  </a:cxn>
                  <a:cxn ang="T95">
                    <a:pos x="T34" y="T35"/>
                  </a:cxn>
                  <a:cxn ang="T96">
                    <a:pos x="T36" y="T37"/>
                  </a:cxn>
                  <a:cxn ang="T97">
                    <a:pos x="T38" y="T39"/>
                  </a:cxn>
                  <a:cxn ang="T98">
                    <a:pos x="T40" y="T41"/>
                  </a:cxn>
                  <a:cxn ang="T99">
                    <a:pos x="T42" y="T43"/>
                  </a:cxn>
                  <a:cxn ang="T100">
                    <a:pos x="T44" y="T45"/>
                  </a:cxn>
                  <a:cxn ang="T101">
                    <a:pos x="T46" y="T47"/>
                  </a:cxn>
                  <a:cxn ang="T102">
                    <a:pos x="T48" y="T49"/>
                  </a:cxn>
                  <a:cxn ang="T103">
                    <a:pos x="T50" y="T51"/>
                  </a:cxn>
                  <a:cxn ang="T104">
                    <a:pos x="T52" y="T53"/>
                  </a:cxn>
                  <a:cxn ang="T105">
                    <a:pos x="T54" y="T55"/>
                  </a:cxn>
                  <a:cxn ang="T106">
                    <a:pos x="T56" y="T57"/>
                  </a:cxn>
                  <a:cxn ang="T107">
                    <a:pos x="T58" y="T59"/>
                  </a:cxn>
                  <a:cxn ang="T108">
                    <a:pos x="T60" y="T61"/>
                  </a:cxn>
                  <a:cxn ang="T109">
                    <a:pos x="T62" y="T63"/>
                  </a:cxn>
                  <a:cxn ang="T110">
                    <a:pos x="T64" y="T65"/>
                  </a:cxn>
                  <a:cxn ang="T111">
                    <a:pos x="T66" y="T67"/>
                  </a:cxn>
                  <a:cxn ang="T112">
                    <a:pos x="T68" y="T69"/>
                  </a:cxn>
                  <a:cxn ang="T113">
                    <a:pos x="T70" y="T71"/>
                  </a:cxn>
                  <a:cxn ang="T114">
                    <a:pos x="T72" y="T73"/>
                  </a:cxn>
                  <a:cxn ang="T115">
                    <a:pos x="T74" y="T75"/>
                  </a:cxn>
                  <a:cxn ang="T116">
                    <a:pos x="T76" y="T77"/>
                  </a:cxn>
                </a:cxnLst>
                <a:rect l="0" t="0" r="r" b="b"/>
                <a:pathLst>
                  <a:path w="5244" h="4469">
                    <a:moveTo>
                      <a:pt x="0" y="1674"/>
                    </a:moveTo>
                    <a:lnTo>
                      <a:pt x="0" y="1674"/>
                    </a:lnTo>
                    <a:cubicBezTo>
                      <a:pt x="0" y="1858"/>
                      <a:pt x="150" y="2008"/>
                      <a:pt x="334" y="2008"/>
                    </a:cubicBezTo>
                    <a:lnTo>
                      <a:pt x="1640" y="2008"/>
                    </a:lnTo>
                    <a:cubicBezTo>
                      <a:pt x="1455" y="2008"/>
                      <a:pt x="1305" y="2158"/>
                      <a:pt x="1305" y="2343"/>
                    </a:cubicBezTo>
                    <a:cubicBezTo>
                      <a:pt x="1305" y="2528"/>
                      <a:pt x="1455" y="2678"/>
                      <a:pt x="1640" y="2678"/>
                    </a:cubicBezTo>
                    <a:lnTo>
                      <a:pt x="2098" y="2678"/>
                    </a:lnTo>
                    <a:cubicBezTo>
                      <a:pt x="2097" y="2678"/>
                      <a:pt x="2095" y="2678"/>
                      <a:pt x="2093" y="2678"/>
                    </a:cubicBezTo>
                    <a:cubicBezTo>
                      <a:pt x="2216" y="2681"/>
                      <a:pt x="2314" y="2780"/>
                      <a:pt x="2314" y="2903"/>
                    </a:cubicBezTo>
                    <a:cubicBezTo>
                      <a:pt x="2314" y="3026"/>
                      <a:pt x="2216" y="3127"/>
                      <a:pt x="2093" y="3129"/>
                    </a:cubicBezTo>
                    <a:cubicBezTo>
                      <a:pt x="2095" y="3129"/>
                      <a:pt x="2097" y="3129"/>
                      <a:pt x="2098" y="3129"/>
                    </a:cubicBezTo>
                    <a:lnTo>
                      <a:pt x="1507" y="3129"/>
                    </a:lnTo>
                    <a:cubicBezTo>
                      <a:pt x="1323" y="3129"/>
                      <a:pt x="1173" y="3280"/>
                      <a:pt x="1173" y="3464"/>
                    </a:cubicBezTo>
                    <a:cubicBezTo>
                      <a:pt x="1173" y="3649"/>
                      <a:pt x="1323" y="3798"/>
                      <a:pt x="1507" y="3798"/>
                    </a:cubicBezTo>
                    <a:lnTo>
                      <a:pt x="2207" y="3798"/>
                    </a:lnTo>
                    <a:cubicBezTo>
                      <a:pt x="2023" y="3798"/>
                      <a:pt x="1873" y="3948"/>
                      <a:pt x="1873" y="4133"/>
                    </a:cubicBezTo>
                    <a:cubicBezTo>
                      <a:pt x="1873" y="4318"/>
                      <a:pt x="2023" y="4468"/>
                      <a:pt x="2207" y="4468"/>
                    </a:cubicBezTo>
                    <a:lnTo>
                      <a:pt x="3622" y="4468"/>
                    </a:lnTo>
                    <a:cubicBezTo>
                      <a:pt x="3807" y="4468"/>
                      <a:pt x="3956" y="4318"/>
                      <a:pt x="3956" y="4133"/>
                    </a:cubicBezTo>
                    <a:cubicBezTo>
                      <a:pt x="3956" y="3948"/>
                      <a:pt x="3807" y="3798"/>
                      <a:pt x="3622" y="3798"/>
                    </a:cubicBezTo>
                    <a:lnTo>
                      <a:pt x="4746" y="3798"/>
                    </a:lnTo>
                    <a:cubicBezTo>
                      <a:pt x="4930" y="3798"/>
                      <a:pt x="5081" y="3649"/>
                      <a:pt x="5081" y="3464"/>
                    </a:cubicBezTo>
                    <a:cubicBezTo>
                      <a:pt x="5081" y="3280"/>
                      <a:pt x="4930" y="3129"/>
                      <a:pt x="4746" y="3129"/>
                    </a:cubicBezTo>
                    <a:lnTo>
                      <a:pt x="3731" y="3129"/>
                    </a:lnTo>
                    <a:cubicBezTo>
                      <a:pt x="3735" y="3129"/>
                      <a:pt x="3739" y="3129"/>
                      <a:pt x="3743" y="3129"/>
                    </a:cubicBezTo>
                    <a:cubicBezTo>
                      <a:pt x="3624" y="3122"/>
                      <a:pt x="3528" y="3024"/>
                      <a:pt x="3528" y="2903"/>
                    </a:cubicBezTo>
                    <a:cubicBezTo>
                      <a:pt x="3528" y="2783"/>
                      <a:pt x="3624" y="2684"/>
                      <a:pt x="3743" y="2679"/>
                    </a:cubicBezTo>
                    <a:cubicBezTo>
                      <a:pt x="3739" y="2678"/>
                      <a:pt x="3735" y="2678"/>
                      <a:pt x="3731" y="2678"/>
                    </a:cubicBezTo>
                    <a:lnTo>
                      <a:pt x="4056" y="2678"/>
                    </a:lnTo>
                    <a:cubicBezTo>
                      <a:pt x="4240" y="2678"/>
                      <a:pt x="4391" y="2528"/>
                      <a:pt x="4391" y="2343"/>
                    </a:cubicBezTo>
                    <a:cubicBezTo>
                      <a:pt x="4391" y="2158"/>
                      <a:pt x="4240" y="2008"/>
                      <a:pt x="4056" y="2008"/>
                    </a:cubicBezTo>
                    <a:lnTo>
                      <a:pt x="4907" y="2008"/>
                    </a:lnTo>
                    <a:cubicBezTo>
                      <a:pt x="5093" y="2008"/>
                      <a:pt x="5243" y="1858"/>
                      <a:pt x="5243" y="1674"/>
                    </a:cubicBezTo>
                    <a:cubicBezTo>
                      <a:pt x="5243" y="1490"/>
                      <a:pt x="5093" y="1340"/>
                      <a:pt x="4907" y="1340"/>
                    </a:cubicBezTo>
                    <a:lnTo>
                      <a:pt x="4415" y="1340"/>
                    </a:lnTo>
                    <a:cubicBezTo>
                      <a:pt x="4600" y="1340"/>
                      <a:pt x="4750" y="1189"/>
                      <a:pt x="4750" y="1005"/>
                    </a:cubicBezTo>
                    <a:cubicBezTo>
                      <a:pt x="4750" y="820"/>
                      <a:pt x="4600" y="669"/>
                      <a:pt x="4415" y="669"/>
                    </a:cubicBezTo>
                    <a:lnTo>
                      <a:pt x="3310" y="669"/>
                    </a:lnTo>
                    <a:cubicBezTo>
                      <a:pt x="3495" y="669"/>
                      <a:pt x="3645" y="520"/>
                      <a:pt x="3645" y="335"/>
                    </a:cubicBezTo>
                    <a:cubicBezTo>
                      <a:pt x="3645" y="151"/>
                      <a:pt x="3495" y="0"/>
                      <a:pt x="3310" y="0"/>
                    </a:cubicBezTo>
                    <a:lnTo>
                      <a:pt x="894" y="0"/>
                    </a:lnTo>
                    <a:cubicBezTo>
                      <a:pt x="710" y="0"/>
                      <a:pt x="560" y="151"/>
                      <a:pt x="560" y="335"/>
                    </a:cubicBezTo>
                    <a:cubicBezTo>
                      <a:pt x="560" y="520"/>
                      <a:pt x="710" y="669"/>
                      <a:pt x="894" y="669"/>
                    </a:cubicBezTo>
                    <a:lnTo>
                      <a:pt x="2013" y="669"/>
                    </a:lnTo>
                    <a:cubicBezTo>
                      <a:pt x="2197" y="669"/>
                      <a:pt x="2348" y="820"/>
                      <a:pt x="2348" y="1005"/>
                    </a:cubicBezTo>
                    <a:cubicBezTo>
                      <a:pt x="2348" y="1189"/>
                      <a:pt x="2197" y="1340"/>
                      <a:pt x="2013" y="1340"/>
                    </a:cubicBezTo>
                    <a:lnTo>
                      <a:pt x="334" y="1340"/>
                    </a:lnTo>
                    <a:cubicBezTo>
                      <a:pt x="150" y="1340"/>
                      <a:pt x="0" y="1490"/>
                      <a:pt x="0" y="1674"/>
                    </a:cubicBezTo>
                  </a:path>
                </a:pathLst>
              </a:custGeom>
              <a:solidFill>
                <a:srgbClr val="CC5EA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51" name="Freeform 93">
                <a:extLst>
                  <a:ext uri="{FF2B5EF4-FFF2-40B4-BE49-F238E27FC236}">
                    <a16:creationId xmlns:a16="http://schemas.microsoft.com/office/drawing/2014/main" id="{1063DBB9-4580-3142-8D8B-C6E0B787147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17505" y="2488079"/>
                <a:ext cx="76810" cy="76810"/>
              </a:xfrm>
              <a:custGeom>
                <a:avLst/>
                <a:gdLst>
                  <a:gd name="T0" fmla="*/ 76371 w 175"/>
                  <a:gd name="T1" fmla="*/ 38186 h 175"/>
                  <a:gd name="T2" fmla="*/ 76371 w 175"/>
                  <a:gd name="T3" fmla="*/ 38186 h 175"/>
                  <a:gd name="T4" fmla="*/ 38186 w 175"/>
                  <a:gd name="T5" fmla="*/ 76371 h 175"/>
                  <a:gd name="T6" fmla="*/ 38186 w 175"/>
                  <a:gd name="T7" fmla="*/ 76371 h 175"/>
                  <a:gd name="T8" fmla="*/ 0 w 175"/>
                  <a:gd name="T9" fmla="*/ 38186 h 175"/>
                  <a:gd name="T10" fmla="*/ 0 w 175"/>
                  <a:gd name="T11" fmla="*/ 38186 h 175"/>
                  <a:gd name="T12" fmla="*/ 38186 w 175"/>
                  <a:gd name="T13" fmla="*/ 0 h 175"/>
                  <a:gd name="T14" fmla="*/ 38186 w 175"/>
                  <a:gd name="T15" fmla="*/ 0 h 175"/>
                  <a:gd name="T16" fmla="*/ 76371 w 175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5" h="175">
                    <a:moveTo>
                      <a:pt x="174" y="87"/>
                    </a:moveTo>
                    <a:lnTo>
                      <a:pt x="174" y="87"/>
                    </a:lnTo>
                    <a:cubicBezTo>
                      <a:pt x="174" y="135"/>
                      <a:pt x="134" y="174"/>
                      <a:pt x="87" y="174"/>
                    </a:cubicBezTo>
                    <a:cubicBezTo>
                      <a:pt x="39" y="174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4" y="39"/>
                      <a:pt x="174" y="87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52" name="Freeform 94">
                <a:extLst>
                  <a:ext uri="{FF2B5EF4-FFF2-40B4-BE49-F238E27FC236}">
                    <a16:creationId xmlns:a16="http://schemas.microsoft.com/office/drawing/2014/main" id="{4C6B0ADB-EF53-0940-8242-B7CE5FBC25C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29614" y="3501971"/>
                <a:ext cx="74889" cy="76810"/>
              </a:xfrm>
              <a:custGeom>
                <a:avLst/>
                <a:gdLst>
                  <a:gd name="T0" fmla="*/ 74459 w 174"/>
                  <a:gd name="T1" fmla="*/ 38186 h 175"/>
                  <a:gd name="T2" fmla="*/ 74459 w 174"/>
                  <a:gd name="T3" fmla="*/ 38186 h 175"/>
                  <a:gd name="T4" fmla="*/ 37445 w 174"/>
                  <a:gd name="T5" fmla="*/ 76371 h 175"/>
                  <a:gd name="T6" fmla="*/ 37445 w 174"/>
                  <a:gd name="T7" fmla="*/ 76371 h 175"/>
                  <a:gd name="T8" fmla="*/ 0 w 174"/>
                  <a:gd name="T9" fmla="*/ 38186 h 175"/>
                  <a:gd name="T10" fmla="*/ 0 w 174"/>
                  <a:gd name="T11" fmla="*/ 38186 h 175"/>
                  <a:gd name="T12" fmla="*/ 37445 w 174"/>
                  <a:gd name="T13" fmla="*/ 0 h 175"/>
                  <a:gd name="T14" fmla="*/ 37445 w 174"/>
                  <a:gd name="T15" fmla="*/ 0 h 175"/>
                  <a:gd name="T16" fmla="*/ 74459 w 174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5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5" y="174"/>
                      <a:pt x="87" y="174"/>
                    </a:cubicBezTo>
                    <a:cubicBezTo>
                      <a:pt x="39" y="174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5" y="0"/>
                      <a:pt x="173" y="39"/>
                      <a:pt x="173" y="87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53" name="Freeform 95">
                <a:extLst>
                  <a:ext uri="{FF2B5EF4-FFF2-40B4-BE49-F238E27FC236}">
                    <a16:creationId xmlns:a16="http://schemas.microsoft.com/office/drawing/2014/main" id="{151D462D-022A-AC46-9A34-672E025E18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16320" y="2774196"/>
                <a:ext cx="74890" cy="74890"/>
              </a:xfrm>
              <a:custGeom>
                <a:avLst/>
                <a:gdLst>
                  <a:gd name="T0" fmla="*/ 74457 w 173"/>
                  <a:gd name="T1" fmla="*/ 36796 h 173"/>
                  <a:gd name="T2" fmla="*/ 74457 w 173"/>
                  <a:gd name="T3" fmla="*/ 36796 h 173"/>
                  <a:gd name="T4" fmla="*/ 37661 w 173"/>
                  <a:gd name="T5" fmla="*/ 74457 h 173"/>
                  <a:gd name="T6" fmla="*/ 37661 w 173"/>
                  <a:gd name="T7" fmla="*/ 74457 h 173"/>
                  <a:gd name="T8" fmla="*/ 0 w 173"/>
                  <a:gd name="T9" fmla="*/ 36796 h 173"/>
                  <a:gd name="T10" fmla="*/ 0 w 173"/>
                  <a:gd name="T11" fmla="*/ 36796 h 173"/>
                  <a:gd name="T12" fmla="*/ 37661 w 173"/>
                  <a:gd name="T13" fmla="*/ 0 h 173"/>
                  <a:gd name="T14" fmla="*/ 37661 w 173"/>
                  <a:gd name="T15" fmla="*/ 0 h 173"/>
                  <a:gd name="T16" fmla="*/ 74457 w 173"/>
                  <a:gd name="T17" fmla="*/ 36796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3">
                    <a:moveTo>
                      <a:pt x="172" y="85"/>
                    </a:moveTo>
                    <a:lnTo>
                      <a:pt x="172" y="85"/>
                    </a:lnTo>
                    <a:cubicBezTo>
                      <a:pt x="172" y="133"/>
                      <a:pt x="134" y="172"/>
                      <a:pt x="87" y="172"/>
                    </a:cubicBezTo>
                    <a:cubicBezTo>
                      <a:pt x="39" y="172"/>
                      <a:pt x="0" y="133"/>
                      <a:pt x="0" y="85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4" y="0"/>
                      <a:pt x="172" y="38"/>
                      <a:pt x="172" y="85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54" name="Freeform 96">
                <a:extLst>
                  <a:ext uri="{FF2B5EF4-FFF2-40B4-BE49-F238E27FC236}">
                    <a16:creationId xmlns:a16="http://schemas.microsoft.com/office/drawing/2014/main" id="{98AD0EA4-5B18-E944-B85A-8479CC6855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61661" y="2192360"/>
                <a:ext cx="76810" cy="74889"/>
              </a:xfrm>
              <a:custGeom>
                <a:avLst/>
                <a:gdLst>
                  <a:gd name="T0" fmla="*/ 76371 w 175"/>
                  <a:gd name="T1" fmla="*/ 37445 h 174"/>
                  <a:gd name="T2" fmla="*/ 76371 w 175"/>
                  <a:gd name="T3" fmla="*/ 37445 h 174"/>
                  <a:gd name="T4" fmla="*/ 38186 w 175"/>
                  <a:gd name="T5" fmla="*/ 74459 h 174"/>
                  <a:gd name="T6" fmla="*/ 38186 w 175"/>
                  <a:gd name="T7" fmla="*/ 74459 h 174"/>
                  <a:gd name="T8" fmla="*/ 0 w 175"/>
                  <a:gd name="T9" fmla="*/ 37445 h 174"/>
                  <a:gd name="T10" fmla="*/ 0 w 175"/>
                  <a:gd name="T11" fmla="*/ 37445 h 174"/>
                  <a:gd name="T12" fmla="*/ 38186 w 175"/>
                  <a:gd name="T13" fmla="*/ 0 h 174"/>
                  <a:gd name="T14" fmla="*/ 38186 w 175"/>
                  <a:gd name="T15" fmla="*/ 0 h 174"/>
                  <a:gd name="T16" fmla="*/ 76371 w 175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5" h="174">
                    <a:moveTo>
                      <a:pt x="174" y="87"/>
                    </a:moveTo>
                    <a:lnTo>
                      <a:pt x="174" y="87"/>
                    </a:lnTo>
                    <a:cubicBezTo>
                      <a:pt x="174" y="136"/>
                      <a:pt x="134" y="173"/>
                      <a:pt x="87" y="173"/>
                    </a:cubicBezTo>
                    <a:cubicBezTo>
                      <a:pt x="39" y="173"/>
                      <a:pt x="0" y="136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4" y="39"/>
                      <a:pt x="174" y="87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 dirty="0"/>
              </a:p>
            </p:txBody>
          </p:sp>
          <p:sp>
            <p:nvSpPr>
              <p:cNvPr id="155" name="Freeform 97">
                <a:extLst>
                  <a:ext uri="{FF2B5EF4-FFF2-40B4-BE49-F238E27FC236}">
                    <a16:creationId xmlns:a16="http://schemas.microsoft.com/office/drawing/2014/main" id="{B3DAE1D8-D586-FC48-9043-6441536355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81893" y="4162537"/>
                <a:ext cx="74889" cy="74889"/>
              </a:xfrm>
              <a:custGeom>
                <a:avLst/>
                <a:gdLst>
                  <a:gd name="T0" fmla="*/ 74459 w 174"/>
                  <a:gd name="T1" fmla="*/ 37014 h 174"/>
                  <a:gd name="T2" fmla="*/ 74459 w 174"/>
                  <a:gd name="T3" fmla="*/ 37014 h 174"/>
                  <a:gd name="T4" fmla="*/ 37445 w 174"/>
                  <a:gd name="T5" fmla="*/ 74459 h 174"/>
                  <a:gd name="T6" fmla="*/ 37445 w 174"/>
                  <a:gd name="T7" fmla="*/ 74459 h 174"/>
                  <a:gd name="T8" fmla="*/ 0 w 174"/>
                  <a:gd name="T9" fmla="*/ 37014 h 174"/>
                  <a:gd name="T10" fmla="*/ 0 w 174"/>
                  <a:gd name="T11" fmla="*/ 37014 h 174"/>
                  <a:gd name="T12" fmla="*/ 37445 w 174"/>
                  <a:gd name="T13" fmla="*/ 0 h 174"/>
                  <a:gd name="T14" fmla="*/ 37445 w 174"/>
                  <a:gd name="T15" fmla="*/ 0 h 174"/>
                  <a:gd name="T16" fmla="*/ 74459 w 174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4" y="173"/>
                      <a:pt x="87" y="173"/>
                    </a:cubicBezTo>
                    <a:cubicBezTo>
                      <a:pt x="39" y="173"/>
                      <a:pt x="0" y="134"/>
                      <a:pt x="0" y="86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4" y="0"/>
                      <a:pt x="173" y="38"/>
                      <a:pt x="173" y="86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56" name="Freeform 98">
                <a:extLst>
                  <a:ext uri="{FF2B5EF4-FFF2-40B4-BE49-F238E27FC236}">
                    <a16:creationId xmlns:a16="http://schemas.microsoft.com/office/drawing/2014/main" id="{D0853B7A-2984-A544-B2A3-F233CF2FDE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42606" y="3327228"/>
                <a:ext cx="74889" cy="74890"/>
              </a:xfrm>
              <a:custGeom>
                <a:avLst/>
                <a:gdLst>
                  <a:gd name="T0" fmla="*/ 74456 w 173"/>
                  <a:gd name="T1" fmla="*/ 37445 h 174"/>
                  <a:gd name="T2" fmla="*/ 74456 w 173"/>
                  <a:gd name="T3" fmla="*/ 37445 h 174"/>
                  <a:gd name="T4" fmla="*/ 37661 w 173"/>
                  <a:gd name="T5" fmla="*/ 74460 h 174"/>
                  <a:gd name="T6" fmla="*/ 37661 w 173"/>
                  <a:gd name="T7" fmla="*/ 74460 h 174"/>
                  <a:gd name="T8" fmla="*/ 0 w 173"/>
                  <a:gd name="T9" fmla="*/ 37445 h 174"/>
                  <a:gd name="T10" fmla="*/ 0 w 173"/>
                  <a:gd name="T11" fmla="*/ 37445 h 174"/>
                  <a:gd name="T12" fmla="*/ 37661 w 173"/>
                  <a:gd name="T13" fmla="*/ 0 h 174"/>
                  <a:gd name="T14" fmla="*/ 37661 w 173"/>
                  <a:gd name="T15" fmla="*/ 0 h 174"/>
                  <a:gd name="T16" fmla="*/ 74456 w 173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4">
                    <a:moveTo>
                      <a:pt x="172" y="87"/>
                    </a:moveTo>
                    <a:lnTo>
                      <a:pt x="172" y="87"/>
                    </a:lnTo>
                    <a:cubicBezTo>
                      <a:pt x="172" y="135"/>
                      <a:pt x="134" y="173"/>
                      <a:pt x="87" y="173"/>
                    </a:cubicBezTo>
                    <a:cubicBezTo>
                      <a:pt x="39" y="173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2" y="39"/>
                      <a:pt x="172" y="87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57" name="Freeform 99">
                <a:extLst>
                  <a:ext uri="{FF2B5EF4-FFF2-40B4-BE49-F238E27FC236}">
                    <a16:creationId xmlns:a16="http://schemas.microsoft.com/office/drawing/2014/main" id="{22E327F1-8850-4B42-9EF0-6DD139C878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26656" y="4262390"/>
                <a:ext cx="74889" cy="74889"/>
              </a:xfrm>
              <a:custGeom>
                <a:avLst/>
                <a:gdLst>
                  <a:gd name="T0" fmla="*/ 74459 w 174"/>
                  <a:gd name="T1" fmla="*/ 37014 h 174"/>
                  <a:gd name="T2" fmla="*/ 74459 w 174"/>
                  <a:gd name="T3" fmla="*/ 37014 h 174"/>
                  <a:gd name="T4" fmla="*/ 37445 w 174"/>
                  <a:gd name="T5" fmla="*/ 74459 h 174"/>
                  <a:gd name="T6" fmla="*/ 37445 w 174"/>
                  <a:gd name="T7" fmla="*/ 74459 h 174"/>
                  <a:gd name="T8" fmla="*/ 0 w 174"/>
                  <a:gd name="T9" fmla="*/ 37014 h 174"/>
                  <a:gd name="T10" fmla="*/ 0 w 174"/>
                  <a:gd name="T11" fmla="*/ 37014 h 174"/>
                  <a:gd name="T12" fmla="*/ 37445 w 174"/>
                  <a:gd name="T13" fmla="*/ 0 h 174"/>
                  <a:gd name="T14" fmla="*/ 37445 w 174"/>
                  <a:gd name="T15" fmla="*/ 0 h 174"/>
                  <a:gd name="T16" fmla="*/ 74459 w 174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4" y="173"/>
                      <a:pt x="87" y="173"/>
                    </a:cubicBezTo>
                    <a:cubicBezTo>
                      <a:pt x="39" y="173"/>
                      <a:pt x="0" y="134"/>
                      <a:pt x="0" y="86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4" y="0"/>
                      <a:pt x="173" y="38"/>
                      <a:pt x="173" y="86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58" name="Freeform 100">
                <a:extLst>
                  <a:ext uri="{FF2B5EF4-FFF2-40B4-BE49-F238E27FC236}">
                    <a16:creationId xmlns:a16="http://schemas.microsoft.com/office/drawing/2014/main" id="{09B9BB73-89E3-F641-91A1-306B629FA8B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42615" y="3820732"/>
                <a:ext cx="74890" cy="74889"/>
              </a:xfrm>
              <a:custGeom>
                <a:avLst/>
                <a:gdLst>
                  <a:gd name="T0" fmla="*/ 74460 w 174"/>
                  <a:gd name="T1" fmla="*/ 37228 h 173"/>
                  <a:gd name="T2" fmla="*/ 74460 w 174"/>
                  <a:gd name="T3" fmla="*/ 37228 h 173"/>
                  <a:gd name="T4" fmla="*/ 37015 w 174"/>
                  <a:gd name="T5" fmla="*/ 74456 h 173"/>
                  <a:gd name="T6" fmla="*/ 37015 w 174"/>
                  <a:gd name="T7" fmla="*/ 74456 h 173"/>
                  <a:gd name="T8" fmla="*/ 0 w 174"/>
                  <a:gd name="T9" fmla="*/ 37228 h 173"/>
                  <a:gd name="T10" fmla="*/ 0 w 174"/>
                  <a:gd name="T11" fmla="*/ 37228 h 173"/>
                  <a:gd name="T12" fmla="*/ 37015 w 174"/>
                  <a:gd name="T13" fmla="*/ 0 h 173"/>
                  <a:gd name="T14" fmla="*/ 37015 w 174"/>
                  <a:gd name="T15" fmla="*/ 0 h 173"/>
                  <a:gd name="T16" fmla="*/ 74460 w 174"/>
                  <a:gd name="T17" fmla="*/ 37228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3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5" y="172"/>
                      <a:pt x="86" y="172"/>
                    </a:cubicBezTo>
                    <a:cubicBezTo>
                      <a:pt x="39" y="172"/>
                      <a:pt x="0" y="134"/>
                      <a:pt x="0" y="86"/>
                    </a:cubicBezTo>
                    <a:cubicBezTo>
                      <a:pt x="0" y="39"/>
                      <a:pt x="39" y="0"/>
                      <a:pt x="86" y="0"/>
                    </a:cubicBezTo>
                    <a:cubicBezTo>
                      <a:pt x="135" y="0"/>
                      <a:pt x="173" y="39"/>
                      <a:pt x="173" y="86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59" name="Freeform 101">
                <a:extLst>
                  <a:ext uri="{FF2B5EF4-FFF2-40B4-BE49-F238E27FC236}">
                    <a16:creationId xmlns:a16="http://schemas.microsoft.com/office/drawing/2014/main" id="{0541B025-C26D-8E41-9697-514DF6B9C3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423118" y="2586011"/>
                <a:ext cx="46086" cy="46086"/>
              </a:xfrm>
              <a:custGeom>
                <a:avLst/>
                <a:gdLst>
                  <a:gd name="T0" fmla="*/ 45651 w 106"/>
                  <a:gd name="T1" fmla="*/ 22824 h 105"/>
                  <a:gd name="T2" fmla="*/ 45651 w 106"/>
                  <a:gd name="T3" fmla="*/ 22824 h 105"/>
                  <a:gd name="T4" fmla="*/ 22608 w 106"/>
                  <a:gd name="T5" fmla="*/ 45647 h 105"/>
                  <a:gd name="T6" fmla="*/ 22608 w 106"/>
                  <a:gd name="T7" fmla="*/ 45647 h 105"/>
                  <a:gd name="T8" fmla="*/ 0 w 106"/>
                  <a:gd name="T9" fmla="*/ 22824 h 105"/>
                  <a:gd name="T10" fmla="*/ 0 w 106"/>
                  <a:gd name="T11" fmla="*/ 22824 h 105"/>
                  <a:gd name="T12" fmla="*/ 22608 w 106"/>
                  <a:gd name="T13" fmla="*/ 0 h 105"/>
                  <a:gd name="T14" fmla="*/ 22608 w 106"/>
                  <a:gd name="T15" fmla="*/ 0 h 105"/>
                  <a:gd name="T16" fmla="*/ 45651 w 106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5">
                    <a:moveTo>
                      <a:pt x="105" y="52"/>
                    </a:moveTo>
                    <a:lnTo>
                      <a:pt x="105" y="52"/>
                    </a:lnTo>
                    <a:cubicBezTo>
                      <a:pt x="105" y="81"/>
                      <a:pt x="81" y="104"/>
                      <a:pt x="52" y="104"/>
                    </a:cubicBezTo>
                    <a:cubicBezTo>
                      <a:pt x="22" y="104"/>
                      <a:pt x="0" y="81"/>
                      <a:pt x="0" y="52"/>
                    </a:cubicBezTo>
                    <a:cubicBezTo>
                      <a:pt x="0" y="24"/>
                      <a:pt x="22" y="0"/>
                      <a:pt x="52" y="0"/>
                    </a:cubicBezTo>
                    <a:cubicBezTo>
                      <a:pt x="81" y="0"/>
                      <a:pt x="105" y="24"/>
                      <a:pt x="105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60" name="Freeform 102">
                <a:extLst>
                  <a:ext uri="{FF2B5EF4-FFF2-40B4-BE49-F238E27FC236}">
                    <a16:creationId xmlns:a16="http://schemas.microsoft.com/office/drawing/2014/main" id="{C456768C-8B8E-074A-B674-C96278A9F6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20298" y="2985423"/>
                <a:ext cx="46086" cy="46086"/>
              </a:xfrm>
              <a:custGeom>
                <a:avLst/>
                <a:gdLst>
                  <a:gd name="T0" fmla="*/ 45651 w 106"/>
                  <a:gd name="T1" fmla="*/ 23043 h 106"/>
                  <a:gd name="T2" fmla="*/ 45651 w 106"/>
                  <a:gd name="T3" fmla="*/ 23043 h 106"/>
                  <a:gd name="T4" fmla="*/ 22608 w 106"/>
                  <a:gd name="T5" fmla="*/ 45651 h 106"/>
                  <a:gd name="T6" fmla="*/ 22608 w 106"/>
                  <a:gd name="T7" fmla="*/ 45651 h 106"/>
                  <a:gd name="T8" fmla="*/ 0 w 106"/>
                  <a:gd name="T9" fmla="*/ 23043 h 106"/>
                  <a:gd name="T10" fmla="*/ 0 w 106"/>
                  <a:gd name="T11" fmla="*/ 23043 h 106"/>
                  <a:gd name="T12" fmla="*/ 22608 w 106"/>
                  <a:gd name="T13" fmla="*/ 0 h 106"/>
                  <a:gd name="T14" fmla="*/ 22608 w 106"/>
                  <a:gd name="T15" fmla="*/ 0 h 106"/>
                  <a:gd name="T16" fmla="*/ 45651 w 106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6">
                    <a:moveTo>
                      <a:pt x="105" y="53"/>
                    </a:moveTo>
                    <a:lnTo>
                      <a:pt x="105" y="53"/>
                    </a:lnTo>
                    <a:cubicBezTo>
                      <a:pt x="105" y="81"/>
                      <a:pt x="81" y="105"/>
                      <a:pt x="52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5" y="23"/>
                      <a:pt x="105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61" name="Freeform 103">
                <a:extLst>
                  <a:ext uri="{FF2B5EF4-FFF2-40B4-BE49-F238E27FC236}">
                    <a16:creationId xmlns:a16="http://schemas.microsoft.com/office/drawing/2014/main" id="{3613CA45-2877-B74C-A4F4-313C27CEEA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587810" y="3342589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0" y="104"/>
                      <a:pt x="52" y="104"/>
                    </a:cubicBezTo>
                    <a:cubicBezTo>
                      <a:pt x="24" y="104"/>
                      <a:pt x="0" y="81"/>
                      <a:pt x="0" y="52"/>
                    </a:cubicBezTo>
                    <a:cubicBezTo>
                      <a:pt x="0" y="23"/>
                      <a:pt x="24" y="0"/>
                      <a:pt x="52" y="0"/>
                    </a:cubicBezTo>
                    <a:cubicBezTo>
                      <a:pt x="80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62" name="Freeform 104">
                <a:extLst>
                  <a:ext uri="{FF2B5EF4-FFF2-40B4-BE49-F238E27FC236}">
                    <a16:creationId xmlns:a16="http://schemas.microsoft.com/office/drawing/2014/main" id="{17D01F96-3C79-EF48-94BA-FB0A8F47F4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4882" y="4316157"/>
                <a:ext cx="46086" cy="46086"/>
              </a:xfrm>
              <a:custGeom>
                <a:avLst/>
                <a:gdLst>
                  <a:gd name="T0" fmla="*/ 45655 w 107"/>
                  <a:gd name="T1" fmla="*/ 22824 h 105"/>
                  <a:gd name="T2" fmla="*/ 45655 w 107"/>
                  <a:gd name="T3" fmla="*/ 22824 h 105"/>
                  <a:gd name="T4" fmla="*/ 22397 w 107"/>
                  <a:gd name="T5" fmla="*/ 45647 h 105"/>
                  <a:gd name="T6" fmla="*/ 22397 w 107"/>
                  <a:gd name="T7" fmla="*/ 45647 h 105"/>
                  <a:gd name="T8" fmla="*/ 0 w 107"/>
                  <a:gd name="T9" fmla="*/ 22824 h 105"/>
                  <a:gd name="T10" fmla="*/ 0 w 107"/>
                  <a:gd name="T11" fmla="*/ 22824 h 105"/>
                  <a:gd name="T12" fmla="*/ 22397 w 107"/>
                  <a:gd name="T13" fmla="*/ 0 h 105"/>
                  <a:gd name="T14" fmla="*/ 22397 w 107"/>
                  <a:gd name="T15" fmla="*/ 0 h 105"/>
                  <a:gd name="T16" fmla="*/ 45655 w 107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5">
                    <a:moveTo>
                      <a:pt x="106" y="52"/>
                    </a:moveTo>
                    <a:lnTo>
                      <a:pt x="106" y="52"/>
                    </a:lnTo>
                    <a:cubicBezTo>
                      <a:pt x="106" y="80"/>
                      <a:pt x="82" y="104"/>
                      <a:pt x="52" y="104"/>
                    </a:cubicBezTo>
                    <a:cubicBezTo>
                      <a:pt x="24" y="104"/>
                      <a:pt x="0" y="80"/>
                      <a:pt x="0" y="52"/>
                    </a:cubicBezTo>
                    <a:cubicBezTo>
                      <a:pt x="0" y="23"/>
                      <a:pt x="24" y="0"/>
                      <a:pt x="52" y="0"/>
                    </a:cubicBezTo>
                    <a:cubicBezTo>
                      <a:pt x="82" y="0"/>
                      <a:pt x="106" y="23"/>
                      <a:pt x="106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63" name="Freeform 105">
                <a:extLst>
                  <a:ext uri="{FF2B5EF4-FFF2-40B4-BE49-F238E27FC236}">
                    <a16:creationId xmlns:a16="http://schemas.microsoft.com/office/drawing/2014/main" id="{E9EF5BCD-ADD0-3C43-A3F5-0C0F779980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133161" y="4037720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4" y="105"/>
                      <a:pt x="0" y="81"/>
                      <a:pt x="0" y="53"/>
                    </a:cubicBezTo>
                    <a:cubicBezTo>
                      <a:pt x="0" y="24"/>
                      <a:pt x="24" y="0"/>
                      <a:pt x="52" y="0"/>
                    </a:cubicBezTo>
                    <a:cubicBezTo>
                      <a:pt x="81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64" name="Freeform 106">
                <a:extLst>
                  <a:ext uri="{FF2B5EF4-FFF2-40B4-BE49-F238E27FC236}">
                    <a16:creationId xmlns:a16="http://schemas.microsoft.com/office/drawing/2014/main" id="{512340CB-6D86-6747-93FF-8960A3260F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48513" y="2357502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4"/>
                      <a:pt x="52" y="104"/>
                    </a:cubicBezTo>
                    <a:cubicBezTo>
                      <a:pt x="22" y="104"/>
                      <a:pt x="0" y="81"/>
                      <a:pt x="0" y="52"/>
                    </a:cubicBezTo>
                    <a:cubicBezTo>
                      <a:pt x="0" y="23"/>
                      <a:pt x="22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65" name="Freeform 107">
                <a:extLst>
                  <a:ext uri="{FF2B5EF4-FFF2-40B4-BE49-F238E27FC236}">
                    <a16:creationId xmlns:a16="http://schemas.microsoft.com/office/drawing/2014/main" id="{B37B6FDA-B9BF-AB4B-8662-A0223CB581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66098" y="2881729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2"/>
                      <a:pt x="81" y="105"/>
                      <a:pt x="52" y="105"/>
                    </a:cubicBezTo>
                    <a:cubicBezTo>
                      <a:pt x="23" y="105"/>
                      <a:pt x="0" y="82"/>
                      <a:pt x="0" y="53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1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66" name="Freeform 108">
                <a:extLst>
                  <a:ext uri="{FF2B5EF4-FFF2-40B4-BE49-F238E27FC236}">
                    <a16:creationId xmlns:a16="http://schemas.microsoft.com/office/drawing/2014/main" id="{90425544-3188-E046-99D2-EC380DA34B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21482" y="3717039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1"/>
                      <a:pt x="80" y="105"/>
                      <a:pt x="52" y="105"/>
                    </a:cubicBezTo>
                    <a:cubicBezTo>
                      <a:pt x="22" y="105"/>
                      <a:pt x="0" y="81"/>
                      <a:pt x="0" y="53"/>
                    </a:cubicBezTo>
                    <a:cubicBezTo>
                      <a:pt x="0" y="24"/>
                      <a:pt x="22" y="0"/>
                      <a:pt x="52" y="0"/>
                    </a:cubicBezTo>
                    <a:cubicBezTo>
                      <a:pt x="80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67" name="Freeform 109">
                <a:extLst>
                  <a:ext uri="{FF2B5EF4-FFF2-40B4-BE49-F238E27FC236}">
                    <a16:creationId xmlns:a16="http://schemas.microsoft.com/office/drawing/2014/main" id="{B77A4BB7-9B7D-2F49-8A67-1330EF7C6D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85439" y="4293114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4" y="23"/>
                      <a:pt x="104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68" name="Freeform 110">
                <a:extLst>
                  <a:ext uri="{FF2B5EF4-FFF2-40B4-BE49-F238E27FC236}">
                    <a16:creationId xmlns:a16="http://schemas.microsoft.com/office/drawing/2014/main" id="{6C8407CE-73E1-BE44-A7A6-D178DAE716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36550" y="2962380"/>
                <a:ext cx="46086" cy="46086"/>
              </a:xfrm>
              <a:custGeom>
                <a:avLst/>
                <a:gdLst>
                  <a:gd name="T0" fmla="*/ 45647 w 105"/>
                  <a:gd name="T1" fmla="*/ 22608 h 106"/>
                  <a:gd name="T2" fmla="*/ 45647 w 105"/>
                  <a:gd name="T3" fmla="*/ 22608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2608 h 106"/>
                  <a:gd name="T10" fmla="*/ 0 w 105"/>
                  <a:gd name="T11" fmla="*/ 22608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2608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2" y="105"/>
                      <a:pt x="0" y="81"/>
                      <a:pt x="0" y="52"/>
                    </a:cubicBezTo>
                    <a:cubicBezTo>
                      <a:pt x="0" y="23"/>
                      <a:pt x="22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rgbClr val="CC1E45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69" name="Freeform 111">
                <a:extLst>
                  <a:ext uri="{FF2B5EF4-FFF2-40B4-BE49-F238E27FC236}">
                    <a16:creationId xmlns:a16="http://schemas.microsoft.com/office/drawing/2014/main" id="{6437A6A3-70DA-E14D-8E93-EC1F606416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66384" y="3740082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4"/>
                      <a:pt x="52" y="104"/>
                    </a:cubicBezTo>
                    <a:cubicBezTo>
                      <a:pt x="23" y="104"/>
                      <a:pt x="0" y="81"/>
                      <a:pt x="0" y="52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70" name="Freeform 112">
                <a:extLst>
                  <a:ext uri="{FF2B5EF4-FFF2-40B4-BE49-F238E27FC236}">
                    <a16:creationId xmlns:a16="http://schemas.microsoft.com/office/drawing/2014/main" id="{B803C472-319B-CB41-9196-0C13C279B0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65943" y="2831803"/>
                <a:ext cx="733536" cy="261154"/>
              </a:xfrm>
              <a:custGeom>
                <a:avLst/>
                <a:gdLst>
                  <a:gd name="T0" fmla="*/ 602936 w 1685"/>
                  <a:gd name="T1" fmla="*/ 260719 h 601"/>
                  <a:gd name="T2" fmla="*/ 130165 w 1685"/>
                  <a:gd name="T3" fmla="*/ 260719 h 601"/>
                  <a:gd name="T4" fmla="*/ 130165 w 1685"/>
                  <a:gd name="T5" fmla="*/ 260719 h 601"/>
                  <a:gd name="T6" fmla="*/ 0 w 1685"/>
                  <a:gd name="T7" fmla="*/ 130360 h 601"/>
                  <a:gd name="T8" fmla="*/ 0 w 1685"/>
                  <a:gd name="T9" fmla="*/ 130360 h 601"/>
                  <a:gd name="T10" fmla="*/ 130165 w 1685"/>
                  <a:gd name="T11" fmla="*/ 0 h 601"/>
                  <a:gd name="T12" fmla="*/ 602936 w 1685"/>
                  <a:gd name="T13" fmla="*/ 0 h 601"/>
                  <a:gd name="T14" fmla="*/ 602936 w 1685"/>
                  <a:gd name="T15" fmla="*/ 0 h 601"/>
                  <a:gd name="T16" fmla="*/ 733101 w 1685"/>
                  <a:gd name="T17" fmla="*/ 130360 h 601"/>
                  <a:gd name="T18" fmla="*/ 733101 w 1685"/>
                  <a:gd name="T19" fmla="*/ 130360 h 601"/>
                  <a:gd name="T20" fmla="*/ 602936 w 1685"/>
                  <a:gd name="T21" fmla="*/ 260719 h 601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685" h="601">
                    <a:moveTo>
                      <a:pt x="1385" y="600"/>
                    </a:moveTo>
                    <a:lnTo>
                      <a:pt x="299" y="600"/>
                    </a:lnTo>
                    <a:cubicBezTo>
                      <a:pt x="134" y="600"/>
                      <a:pt x="0" y="465"/>
                      <a:pt x="0" y="300"/>
                    </a:cubicBezTo>
                    <a:cubicBezTo>
                      <a:pt x="0" y="134"/>
                      <a:pt x="134" y="0"/>
                      <a:pt x="299" y="0"/>
                    </a:cubicBezTo>
                    <a:lnTo>
                      <a:pt x="1385" y="0"/>
                    </a:lnTo>
                    <a:cubicBezTo>
                      <a:pt x="1550" y="0"/>
                      <a:pt x="1684" y="134"/>
                      <a:pt x="1684" y="300"/>
                    </a:cubicBezTo>
                    <a:cubicBezTo>
                      <a:pt x="1684" y="465"/>
                      <a:pt x="1550" y="600"/>
                      <a:pt x="1385" y="600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71" name="Freeform 113">
                <a:extLst>
                  <a:ext uri="{FF2B5EF4-FFF2-40B4-BE49-F238E27FC236}">
                    <a16:creationId xmlns:a16="http://schemas.microsoft.com/office/drawing/2014/main" id="{3722BFFC-16EC-6147-A922-1834445D3A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3235" y="3501971"/>
                <a:ext cx="618321" cy="261154"/>
              </a:xfrm>
              <a:custGeom>
                <a:avLst/>
                <a:gdLst>
                  <a:gd name="T0" fmla="*/ 487690 w 1420"/>
                  <a:gd name="T1" fmla="*/ 260719 h 601"/>
                  <a:gd name="T2" fmla="*/ 130196 w 1420"/>
                  <a:gd name="T3" fmla="*/ 260719 h 601"/>
                  <a:gd name="T4" fmla="*/ 130196 w 1420"/>
                  <a:gd name="T5" fmla="*/ 260719 h 601"/>
                  <a:gd name="T6" fmla="*/ 0 w 1420"/>
                  <a:gd name="T7" fmla="*/ 130794 h 601"/>
                  <a:gd name="T8" fmla="*/ 0 w 1420"/>
                  <a:gd name="T9" fmla="*/ 130794 h 601"/>
                  <a:gd name="T10" fmla="*/ 130196 w 1420"/>
                  <a:gd name="T11" fmla="*/ 0 h 601"/>
                  <a:gd name="T12" fmla="*/ 487690 w 1420"/>
                  <a:gd name="T13" fmla="*/ 0 h 601"/>
                  <a:gd name="T14" fmla="*/ 487690 w 1420"/>
                  <a:gd name="T15" fmla="*/ 0 h 601"/>
                  <a:gd name="T16" fmla="*/ 617886 w 1420"/>
                  <a:gd name="T17" fmla="*/ 130794 h 601"/>
                  <a:gd name="T18" fmla="*/ 617886 w 1420"/>
                  <a:gd name="T19" fmla="*/ 130794 h 601"/>
                  <a:gd name="T20" fmla="*/ 487690 w 1420"/>
                  <a:gd name="T21" fmla="*/ 260719 h 601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420" h="601">
                    <a:moveTo>
                      <a:pt x="1120" y="600"/>
                    </a:moveTo>
                    <a:lnTo>
                      <a:pt x="299" y="600"/>
                    </a:lnTo>
                    <a:cubicBezTo>
                      <a:pt x="133" y="600"/>
                      <a:pt x="0" y="466"/>
                      <a:pt x="0" y="301"/>
                    </a:cubicBezTo>
                    <a:cubicBezTo>
                      <a:pt x="0" y="135"/>
                      <a:pt x="133" y="0"/>
                      <a:pt x="299" y="0"/>
                    </a:cubicBezTo>
                    <a:lnTo>
                      <a:pt x="1120" y="0"/>
                    </a:lnTo>
                    <a:cubicBezTo>
                      <a:pt x="1284" y="0"/>
                      <a:pt x="1419" y="135"/>
                      <a:pt x="1419" y="301"/>
                    </a:cubicBezTo>
                    <a:cubicBezTo>
                      <a:pt x="1419" y="466"/>
                      <a:pt x="1284" y="600"/>
                      <a:pt x="1120" y="600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72" name="Freeform 114">
                <a:extLst>
                  <a:ext uri="{FF2B5EF4-FFF2-40B4-BE49-F238E27FC236}">
                    <a16:creationId xmlns:a16="http://schemas.microsoft.com/office/drawing/2014/main" id="{0F85BF99-1D9D-F54B-9611-A774E34178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24735" y="2100188"/>
                <a:ext cx="618321" cy="261154"/>
              </a:xfrm>
              <a:custGeom>
                <a:avLst/>
                <a:gdLst>
                  <a:gd name="T0" fmla="*/ 487690 w 1420"/>
                  <a:gd name="T1" fmla="*/ 260719 h 600"/>
                  <a:gd name="T2" fmla="*/ 131067 w 1420"/>
                  <a:gd name="T3" fmla="*/ 260719 h 600"/>
                  <a:gd name="T4" fmla="*/ 131067 w 1420"/>
                  <a:gd name="T5" fmla="*/ 260719 h 600"/>
                  <a:gd name="T6" fmla="*/ 0 w 1420"/>
                  <a:gd name="T7" fmla="*/ 130577 h 600"/>
                  <a:gd name="T8" fmla="*/ 0 w 1420"/>
                  <a:gd name="T9" fmla="*/ 130577 h 600"/>
                  <a:gd name="T10" fmla="*/ 131067 w 1420"/>
                  <a:gd name="T11" fmla="*/ 0 h 600"/>
                  <a:gd name="T12" fmla="*/ 487690 w 1420"/>
                  <a:gd name="T13" fmla="*/ 0 h 600"/>
                  <a:gd name="T14" fmla="*/ 487690 w 1420"/>
                  <a:gd name="T15" fmla="*/ 0 h 600"/>
                  <a:gd name="T16" fmla="*/ 617886 w 1420"/>
                  <a:gd name="T17" fmla="*/ 130577 h 600"/>
                  <a:gd name="T18" fmla="*/ 617886 w 1420"/>
                  <a:gd name="T19" fmla="*/ 130577 h 600"/>
                  <a:gd name="T20" fmla="*/ 487690 w 1420"/>
                  <a:gd name="T21" fmla="*/ 260719 h 60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420" h="600">
                    <a:moveTo>
                      <a:pt x="1120" y="599"/>
                    </a:moveTo>
                    <a:lnTo>
                      <a:pt x="301" y="599"/>
                    </a:lnTo>
                    <a:cubicBezTo>
                      <a:pt x="135" y="599"/>
                      <a:pt x="0" y="465"/>
                      <a:pt x="0" y="300"/>
                    </a:cubicBezTo>
                    <a:cubicBezTo>
                      <a:pt x="0" y="135"/>
                      <a:pt x="135" y="0"/>
                      <a:pt x="301" y="0"/>
                    </a:cubicBezTo>
                    <a:lnTo>
                      <a:pt x="1120" y="0"/>
                    </a:lnTo>
                    <a:cubicBezTo>
                      <a:pt x="1285" y="0"/>
                      <a:pt x="1419" y="135"/>
                      <a:pt x="1419" y="300"/>
                    </a:cubicBezTo>
                    <a:cubicBezTo>
                      <a:pt x="1419" y="465"/>
                      <a:pt x="1285" y="599"/>
                      <a:pt x="1120" y="599"/>
                    </a:cubicBez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73" name="Freeform 115">
                <a:extLst>
                  <a:ext uri="{FF2B5EF4-FFF2-40B4-BE49-F238E27FC236}">
                    <a16:creationId xmlns:a16="http://schemas.microsoft.com/office/drawing/2014/main" id="{7D5DFCC7-7706-3B4A-8A80-173A4A75B8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507159" y="4106849"/>
                <a:ext cx="814186" cy="522308"/>
              </a:xfrm>
              <a:custGeom>
                <a:avLst/>
                <a:gdLst>
                  <a:gd name="T0" fmla="*/ 682697 w 1870"/>
                  <a:gd name="T1" fmla="*/ 260937 h 1201"/>
                  <a:gd name="T2" fmla="*/ 487641 w 1870"/>
                  <a:gd name="T3" fmla="*/ 260937 h 1201"/>
                  <a:gd name="T4" fmla="*/ 487641 w 1870"/>
                  <a:gd name="T5" fmla="*/ 260937 h 1201"/>
                  <a:gd name="T6" fmla="*/ 617823 w 1870"/>
                  <a:gd name="T7" fmla="*/ 130903 h 1201"/>
                  <a:gd name="T8" fmla="*/ 617823 w 1870"/>
                  <a:gd name="T9" fmla="*/ 130903 h 1201"/>
                  <a:gd name="T10" fmla="*/ 487641 w 1870"/>
                  <a:gd name="T11" fmla="*/ 0 h 1201"/>
                  <a:gd name="T12" fmla="*/ 130618 w 1870"/>
                  <a:gd name="T13" fmla="*/ 0 h 1201"/>
                  <a:gd name="T14" fmla="*/ 130618 w 1870"/>
                  <a:gd name="T15" fmla="*/ 0 h 1201"/>
                  <a:gd name="T16" fmla="*/ 0 w 1870"/>
                  <a:gd name="T17" fmla="*/ 130903 h 1201"/>
                  <a:gd name="T18" fmla="*/ 0 w 1870"/>
                  <a:gd name="T19" fmla="*/ 130903 h 1201"/>
                  <a:gd name="T20" fmla="*/ 130618 w 1870"/>
                  <a:gd name="T21" fmla="*/ 260937 h 1201"/>
                  <a:gd name="T22" fmla="*/ 326110 w 1870"/>
                  <a:gd name="T23" fmla="*/ 260937 h 1201"/>
                  <a:gd name="T24" fmla="*/ 326110 w 1870"/>
                  <a:gd name="T25" fmla="*/ 260937 h 1201"/>
                  <a:gd name="T26" fmla="*/ 195056 w 1870"/>
                  <a:gd name="T27" fmla="*/ 391405 h 1201"/>
                  <a:gd name="T28" fmla="*/ 195056 w 1870"/>
                  <a:gd name="T29" fmla="*/ 391405 h 1201"/>
                  <a:gd name="T30" fmla="*/ 326110 w 1870"/>
                  <a:gd name="T31" fmla="*/ 521873 h 1201"/>
                  <a:gd name="T32" fmla="*/ 682697 w 1870"/>
                  <a:gd name="T33" fmla="*/ 521873 h 1201"/>
                  <a:gd name="T34" fmla="*/ 682697 w 1870"/>
                  <a:gd name="T35" fmla="*/ 521873 h 1201"/>
                  <a:gd name="T36" fmla="*/ 813751 w 1870"/>
                  <a:gd name="T37" fmla="*/ 391405 h 1201"/>
                  <a:gd name="T38" fmla="*/ 813751 w 1870"/>
                  <a:gd name="T39" fmla="*/ 391405 h 1201"/>
                  <a:gd name="T40" fmla="*/ 682697 w 1870"/>
                  <a:gd name="T41" fmla="*/ 260937 h 1201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1870" h="1201">
                    <a:moveTo>
                      <a:pt x="1568" y="600"/>
                    </a:moveTo>
                    <a:lnTo>
                      <a:pt x="1120" y="600"/>
                    </a:lnTo>
                    <a:cubicBezTo>
                      <a:pt x="1286" y="600"/>
                      <a:pt x="1419" y="467"/>
                      <a:pt x="1419" y="301"/>
                    </a:cubicBezTo>
                    <a:cubicBezTo>
                      <a:pt x="1419" y="135"/>
                      <a:pt x="1286" y="0"/>
                      <a:pt x="1120" y="0"/>
                    </a:cubicBezTo>
                    <a:lnTo>
                      <a:pt x="300" y="0"/>
                    </a:lnTo>
                    <a:cubicBezTo>
                      <a:pt x="134" y="0"/>
                      <a:pt x="0" y="135"/>
                      <a:pt x="0" y="301"/>
                    </a:cubicBezTo>
                    <a:cubicBezTo>
                      <a:pt x="0" y="467"/>
                      <a:pt x="134" y="600"/>
                      <a:pt x="300" y="600"/>
                    </a:cubicBezTo>
                    <a:lnTo>
                      <a:pt x="749" y="600"/>
                    </a:lnTo>
                    <a:cubicBezTo>
                      <a:pt x="583" y="600"/>
                      <a:pt x="448" y="735"/>
                      <a:pt x="448" y="900"/>
                    </a:cubicBezTo>
                    <a:cubicBezTo>
                      <a:pt x="448" y="1066"/>
                      <a:pt x="583" y="1200"/>
                      <a:pt x="749" y="1200"/>
                    </a:cubicBezTo>
                    <a:lnTo>
                      <a:pt x="1568" y="1200"/>
                    </a:lnTo>
                    <a:cubicBezTo>
                      <a:pt x="1734" y="1200"/>
                      <a:pt x="1869" y="1066"/>
                      <a:pt x="1869" y="900"/>
                    </a:cubicBezTo>
                    <a:cubicBezTo>
                      <a:pt x="1869" y="735"/>
                      <a:pt x="1734" y="600"/>
                      <a:pt x="1568" y="600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</p:grp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A5D7BC30-04BD-4C43-9452-0F21D6C11AA7}"/>
              </a:ext>
            </a:extLst>
          </p:cNvPr>
          <p:cNvGrpSpPr/>
          <p:nvPr/>
        </p:nvGrpSpPr>
        <p:grpSpPr>
          <a:xfrm>
            <a:off x="11133778" y="-207631"/>
            <a:ext cx="2925041" cy="7069462"/>
            <a:chOff x="11133778" y="-207631"/>
            <a:chExt cx="2925041" cy="7069462"/>
          </a:xfrm>
        </p:grpSpPr>
        <p:grpSp>
          <p:nvGrpSpPr>
            <p:cNvPr id="214" name="Group 8">
              <a:extLst>
                <a:ext uri="{FF2B5EF4-FFF2-40B4-BE49-F238E27FC236}">
                  <a16:creationId xmlns:a16="http://schemas.microsoft.com/office/drawing/2014/main" id="{99E2A8A5-3E5E-F34B-B9E9-A5DAF354C8C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1134327" y="1996458"/>
              <a:ext cx="2924492" cy="2528094"/>
              <a:chOff x="1751269" y="-543996"/>
              <a:chExt cx="2728676" cy="2359988"/>
            </a:xfrm>
          </p:grpSpPr>
          <p:sp>
            <p:nvSpPr>
              <p:cNvPr id="262" name="Freeform 1">
                <a:extLst>
                  <a:ext uri="{FF2B5EF4-FFF2-40B4-BE49-F238E27FC236}">
                    <a16:creationId xmlns:a16="http://schemas.microsoft.com/office/drawing/2014/main" id="{3C9D8A14-44CA-4346-AAB6-B7DEE82106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51269" y="-543996"/>
                <a:ext cx="2206368" cy="2008582"/>
              </a:xfrm>
              <a:custGeom>
                <a:avLst/>
                <a:gdLst>
                  <a:gd name="T0" fmla="*/ 2005235 w 5068"/>
                  <a:gd name="T1" fmla="*/ 802910 h 4613"/>
                  <a:gd name="T2" fmla="*/ 1689169 w 5068"/>
                  <a:gd name="T3" fmla="*/ 802910 h 4613"/>
                  <a:gd name="T4" fmla="*/ 1689169 w 5068"/>
                  <a:gd name="T5" fmla="*/ 802910 h 4613"/>
                  <a:gd name="T6" fmla="*/ 1889867 w 5068"/>
                  <a:gd name="T7" fmla="*/ 602183 h 4613"/>
                  <a:gd name="T8" fmla="*/ 1889867 w 5068"/>
                  <a:gd name="T9" fmla="*/ 602183 h 4613"/>
                  <a:gd name="T10" fmla="*/ 1689169 w 5068"/>
                  <a:gd name="T11" fmla="*/ 401455 h 4613"/>
                  <a:gd name="T12" fmla="*/ 1276890 w 5068"/>
                  <a:gd name="T13" fmla="*/ 401455 h 4613"/>
                  <a:gd name="T14" fmla="*/ 1276890 w 5068"/>
                  <a:gd name="T15" fmla="*/ 401455 h 4613"/>
                  <a:gd name="T16" fmla="*/ 1477587 w 5068"/>
                  <a:gd name="T17" fmla="*/ 200728 h 4613"/>
                  <a:gd name="T18" fmla="*/ 1477587 w 5068"/>
                  <a:gd name="T19" fmla="*/ 200728 h 4613"/>
                  <a:gd name="T20" fmla="*/ 1276890 w 5068"/>
                  <a:gd name="T21" fmla="*/ 0 h 4613"/>
                  <a:gd name="T22" fmla="*/ 613412 w 5068"/>
                  <a:gd name="T23" fmla="*/ 0 h 4613"/>
                  <a:gd name="T24" fmla="*/ 613412 w 5068"/>
                  <a:gd name="T25" fmla="*/ 0 h 4613"/>
                  <a:gd name="T26" fmla="*/ 411844 w 5068"/>
                  <a:gd name="T27" fmla="*/ 200728 h 4613"/>
                  <a:gd name="T28" fmla="*/ 411844 w 5068"/>
                  <a:gd name="T29" fmla="*/ 200728 h 4613"/>
                  <a:gd name="T30" fmla="*/ 613412 w 5068"/>
                  <a:gd name="T31" fmla="*/ 401455 h 4613"/>
                  <a:gd name="T32" fmla="*/ 200698 w 5068"/>
                  <a:gd name="T33" fmla="*/ 401455 h 4613"/>
                  <a:gd name="T34" fmla="*/ 200698 w 5068"/>
                  <a:gd name="T35" fmla="*/ 401455 h 4613"/>
                  <a:gd name="T36" fmla="*/ 0 w 5068"/>
                  <a:gd name="T37" fmla="*/ 602183 h 4613"/>
                  <a:gd name="T38" fmla="*/ 0 w 5068"/>
                  <a:gd name="T39" fmla="*/ 602183 h 4613"/>
                  <a:gd name="T40" fmla="*/ 200698 w 5068"/>
                  <a:gd name="T41" fmla="*/ 802910 h 4613"/>
                  <a:gd name="T42" fmla="*/ 521988 w 5068"/>
                  <a:gd name="T43" fmla="*/ 802910 h 4613"/>
                  <a:gd name="T44" fmla="*/ 521988 w 5068"/>
                  <a:gd name="T45" fmla="*/ 802910 h 4613"/>
                  <a:gd name="T46" fmla="*/ 722686 w 5068"/>
                  <a:gd name="T47" fmla="*/ 1004509 h 4613"/>
                  <a:gd name="T48" fmla="*/ 722686 w 5068"/>
                  <a:gd name="T49" fmla="*/ 1004509 h 4613"/>
                  <a:gd name="T50" fmla="*/ 521988 w 5068"/>
                  <a:gd name="T51" fmla="*/ 1204801 h 4613"/>
                  <a:gd name="T52" fmla="*/ 200698 w 5068"/>
                  <a:gd name="T53" fmla="*/ 1204801 h 4613"/>
                  <a:gd name="T54" fmla="*/ 200698 w 5068"/>
                  <a:gd name="T55" fmla="*/ 1204801 h 4613"/>
                  <a:gd name="T56" fmla="*/ 0 w 5068"/>
                  <a:gd name="T57" fmla="*/ 1405528 h 4613"/>
                  <a:gd name="T58" fmla="*/ 0 w 5068"/>
                  <a:gd name="T59" fmla="*/ 1405528 h 4613"/>
                  <a:gd name="T60" fmla="*/ 200698 w 5068"/>
                  <a:gd name="T61" fmla="*/ 1606691 h 4613"/>
                  <a:gd name="T62" fmla="*/ 827170 w 5068"/>
                  <a:gd name="T63" fmla="*/ 1606691 h 4613"/>
                  <a:gd name="T64" fmla="*/ 827170 w 5068"/>
                  <a:gd name="T65" fmla="*/ 1606691 h 4613"/>
                  <a:gd name="T66" fmla="*/ 626473 w 5068"/>
                  <a:gd name="T67" fmla="*/ 1807419 h 4613"/>
                  <a:gd name="T68" fmla="*/ 626473 w 5068"/>
                  <a:gd name="T69" fmla="*/ 1807419 h 4613"/>
                  <a:gd name="T70" fmla="*/ 827170 w 5068"/>
                  <a:gd name="T71" fmla="*/ 2008147 h 4613"/>
                  <a:gd name="T72" fmla="*/ 1949074 w 5068"/>
                  <a:gd name="T73" fmla="*/ 2008147 h 4613"/>
                  <a:gd name="T74" fmla="*/ 1949074 w 5068"/>
                  <a:gd name="T75" fmla="*/ 2008147 h 4613"/>
                  <a:gd name="T76" fmla="*/ 2149772 w 5068"/>
                  <a:gd name="T77" fmla="*/ 1807419 h 4613"/>
                  <a:gd name="T78" fmla="*/ 2149772 w 5068"/>
                  <a:gd name="T79" fmla="*/ 1807419 h 4613"/>
                  <a:gd name="T80" fmla="*/ 1949074 w 5068"/>
                  <a:gd name="T81" fmla="*/ 1606691 h 4613"/>
                  <a:gd name="T82" fmla="*/ 1646069 w 5068"/>
                  <a:gd name="T83" fmla="*/ 1606691 h 4613"/>
                  <a:gd name="T84" fmla="*/ 1646069 w 5068"/>
                  <a:gd name="T85" fmla="*/ 1606691 h 4613"/>
                  <a:gd name="T86" fmla="*/ 1445371 w 5068"/>
                  <a:gd name="T87" fmla="*/ 1405528 h 4613"/>
                  <a:gd name="T88" fmla="*/ 1445371 w 5068"/>
                  <a:gd name="T89" fmla="*/ 1405528 h 4613"/>
                  <a:gd name="T90" fmla="*/ 1646069 w 5068"/>
                  <a:gd name="T91" fmla="*/ 1204801 h 4613"/>
                  <a:gd name="T92" fmla="*/ 2005235 w 5068"/>
                  <a:gd name="T93" fmla="*/ 1204801 h 4613"/>
                  <a:gd name="T94" fmla="*/ 2005235 w 5068"/>
                  <a:gd name="T95" fmla="*/ 1204801 h 4613"/>
                  <a:gd name="T96" fmla="*/ 2205933 w 5068"/>
                  <a:gd name="T97" fmla="*/ 1004509 h 4613"/>
                  <a:gd name="T98" fmla="*/ 2205933 w 5068"/>
                  <a:gd name="T99" fmla="*/ 1004509 h 4613"/>
                  <a:gd name="T100" fmla="*/ 2005235 w 5068"/>
                  <a:gd name="T101" fmla="*/ 802910 h 4613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0" t="0" r="r" b="b"/>
                <a:pathLst>
                  <a:path w="5068" h="4613">
                    <a:moveTo>
                      <a:pt x="4606" y="1844"/>
                    </a:moveTo>
                    <a:lnTo>
                      <a:pt x="3880" y="1844"/>
                    </a:lnTo>
                    <a:cubicBezTo>
                      <a:pt x="4135" y="1844"/>
                      <a:pt x="4341" y="1638"/>
                      <a:pt x="4341" y="1383"/>
                    </a:cubicBezTo>
                    <a:cubicBezTo>
                      <a:pt x="4341" y="1128"/>
                      <a:pt x="4135" y="922"/>
                      <a:pt x="3880" y="922"/>
                    </a:cubicBezTo>
                    <a:lnTo>
                      <a:pt x="2933" y="922"/>
                    </a:lnTo>
                    <a:cubicBezTo>
                      <a:pt x="3188" y="922"/>
                      <a:pt x="3394" y="716"/>
                      <a:pt x="3394" y="461"/>
                    </a:cubicBezTo>
                    <a:cubicBezTo>
                      <a:pt x="3394" y="206"/>
                      <a:pt x="3188" y="0"/>
                      <a:pt x="2933" y="0"/>
                    </a:cubicBezTo>
                    <a:lnTo>
                      <a:pt x="1409" y="0"/>
                    </a:lnTo>
                    <a:cubicBezTo>
                      <a:pt x="1154" y="0"/>
                      <a:pt x="946" y="206"/>
                      <a:pt x="946" y="461"/>
                    </a:cubicBezTo>
                    <a:cubicBezTo>
                      <a:pt x="946" y="716"/>
                      <a:pt x="1154" y="922"/>
                      <a:pt x="1409" y="922"/>
                    </a:cubicBezTo>
                    <a:lnTo>
                      <a:pt x="461" y="922"/>
                    </a:lnTo>
                    <a:cubicBezTo>
                      <a:pt x="206" y="922"/>
                      <a:pt x="0" y="1128"/>
                      <a:pt x="0" y="1383"/>
                    </a:cubicBezTo>
                    <a:cubicBezTo>
                      <a:pt x="0" y="1638"/>
                      <a:pt x="206" y="1844"/>
                      <a:pt x="461" y="1844"/>
                    </a:cubicBezTo>
                    <a:lnTo>
                      <a:pt x="1199" y="1844"/>
                    </a:lnTo>
                    <a:cubicBezTo>
                      <a:pt x="1454" y="1844"/>
                      <a:pt x="1660" y="2052"/>
                      <a:pt x="1660" y="2307"/>
                    </a:cubicBezTo>
                    <a:cubicBezTo>
                      <a:pt x="1660" y="2560"/>
                      <a:pt x="1454" y="2767"/>
                      <a:pt x="1199" y="2767"/>
                    </a:cubicBezTo>
                    <a:lnTo>
                      <a:pt x="461" y="2767"/>
                    </a:lnTo>
                    <a:cubicBezTo>
                      <a:pt x="206" y="2767"/>
                      <a:pt x="0" y="2974"/>
                      <a:pt x="0" y="3228"/>
                    </a:cubicBezTo>
                    <a:cubicBezTo>
                      <a:pt x="0" y="3483"/>
                      <a:pt x="206" y="3690"/>
                      <a:pt x="461" y="3690"/>
                    </a:cubicBezTo>
                    <a:lnTo>
                      <a:pt x="1900" y="3690"/>
                    </a:lnTo>
                    <a:cubicBezTo>
                      <a:pt x="1645" y="3690"/>
                      <a:pt x="1439" y="3896"/>
                      <a:pt x="1439" y="4151"/>
                    </a:cubicBezTo>
                    <a:cubicBezTo>
                      <a:pt x="1439" y="4406"/>
                      <a:pt x="1645" y="4612"/>
                      <a:pt x="1900" y="4612"/>
                    </a:cubicBezTo>
                    <a:lnTo>
                      <a:pt x="4477" y="4612"/>
                    </a:lnTo>
                    <a:cubicBezTo>
                      <a:pt x="4732" y="4612"/>
                      <a:pt x="4938" y="4406"/>
                      <a:pt x="4938" y="4151"/>
                    </a:cubicBezTo>
                    <a:cubicBezTo>
                      <a:pt x="4938" y="3896"/>
                      <a:pt x="4732" y="3690"/>
                      <a:pt x="4477" y="3690"/>
                    </a:cubicBezTo>
                    <a:lnTo>
                      <a:pt x="3781" y="3690"/>
                    </a:lnTo>
                    <a:cubicBezTo>
                      <a:pt x="3528" y="3690"/>
                      <a:pt x="3320" y="3483"/>
                      <a:pt x="3320" y="3228"/>
                    </a:cubicBezTo>
                    <a:cubicBezTo>
                      <a:pt x="3320" y="2974"/>
                      <a:pt x="3528" y="2767"/>
                      <a:pt x="3781" y="2767"/>
                    </a:cubicBezTo>
                    <a:lnTo>
                      <a:pt x="4606" y="2767"/>
                    </a:lnTo>
                    <a:cubicBezTo>
                      <a:pt x="4861" y="2767"/>
                      <a:pt x="5067" y="2560"/>
                      <a:pt x="5067" y="2307"/>
                    </a:cubicBezTo>
                    <a:cubicBezTo>
                      <a:pt x="5067" y="2052"/>
                      <a:pt x="4861" y="1844"/>
                      <a:pt x="4606" y="1844"/>
                    </a:cubicBezTo>
                  </a:path>
                </a:pathLst>
              </a:custGeom>
              <a:solidFill>
                <a:srgbClr val="E22D27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63" name="Freeform 2">
                <a:extLst>
                  <a:ext uri="{FF2B5EF4-FFF2-40B4-BE49-F238E27FC236}">
                    <a16:creationId xmlns:a16="http://schemas.microsoft.com/office/drawing/2014/main" id="{94929502-81CE-B24F-8835-84732A6D0F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7490" y="1063254"/>
                <a:ext cx="422455" cy="401332"/>
              </a:xfrm>
              <a:custGeom>
                <a:avLst/>
                <a:gdLst>
                  <a:gd name="T0" fmla="*/ 221658 w 972"/>
                  <a:gd name="T1" fmla="*/ 0 h 923"/>
                  <a:gd name="T2" fmla="*/ 200362 w 972"/>
                  <a:gd name="T3" fmla="*/ 0 h 923"/>
                  <a:gd name="T4" fmla="*/ 200362 w 972"/>
                  <a:gd name="T5" fmla="*/ 0 h 923"/>
                  <a:gd name="T6" fmla="*/ 0 w 972"/>
                  <a:gd name="T7" fmla="*/ 200449 h 923"/>
                  <a:gd name="T8" fmla="*/ 0 w 972"/>
                  <a:gd name="T9" fmla="*/ 200449 h 923"/>
                  <a:gd name="T10" fmla="*/ 200362 w 972"/>
                  <a:gd name="T11" fmla="*/ 400897 h 923"/>
                  <a:gd name="T12" fmla="*/ 221658 w 972"/>
                  <a:gd name="T13" fmla="*/ 400897 h 923"/>
                  <a:gd name="T14" fmla="*/ 221658 w 972"/>
                  <a:gd name="T15" fmla="*/ 400897 h 923"/>
                  <a:gd name="T16" fmla="*/ 422020 w 972"/>
                  <a:gd name="T17" fmla="*/ 200449 h 923"/>
                  <a:gd name="T18" fmla="*/ 422020 w 972"/>
                  <a:gd name="T19" fmla="*/ 200449 h 923"/>
                  <a:gd name="T20" fmla="*/ 221658 w 972"/>
                  <a:gd name="T21" fmla="*/ 0 h 92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972" h="923">
                    <a:moveTo>
                      <a:pt x="510" y="0"/>
                    </a:moveTo>
                    <a:lnTo>
                      <a:pt x="461" y="0"/>
                    </a:lnTo>
                    <a:cubicBezTo>
                      <a:pt x="206" y="0"/>
                      <a:pt x="0" y="206"/>
                      <a:pt x="0" y="461"/>
                    </a:cubicBezTo>
                    <a:cubicBezTo>
                      <a:pt x="0" y="716"/>
                      <a:pt x="206" y="922"/>
                      <a:pt x="461" y="922"/>
                    </a:cubicBezTo>
                    <a:lnTo>
                      <a:pt x="510" y="922"/>
                    </a:lnTo>
                    <a:cubicBezTo>
                      <a:pt x="765" y="922"/>
                      <a:pt x="971" y="716"/>
                      <a:pt x="971" y="461"/>
                    </a:cubicBezTo>
                    <a:cubicBezTo>
                      <a:pt x="971" y="206"/>
                      <a:pt x="765" y="0"/>
                      <a:pt x="510" y="0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64" name="Freeform 3">
                <a:extLst>
                  <a:ext uri="{FF2B5EF4-FFF2-40B4-BE49-F238E27FC236}">
                    <a16:creationId xmlns:a16="http://schemas.microsoft.com/office/drawing/2014/main" id="{AA28BEA7-CB1F-1A45-8073-90470B7E99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49055" y="-298204"/>
                <a:ext cx="74889" cy="74890"/>
              </a:xfrm>
              <a:custGeom>
                <a:avLst/>
                <a:gdLst>
                  <a:gd name="T0" fmla="*/ 74459 w 174"/>
                  <a:gd name="T1" fmla="*/ 37015 h 174"/>
                  <a:gd name="T2" fmla="*/ 74459 w 174"/>
                  <a:gd name="T3" fmla="*/ 37015 h 174"/>
                  <a:gd name="T4" fmla="*/ 37445 w 174"/>
                  <a:gd name="T5" fmla="*/ 74460 h 174"/>
                  <a:gd name="T6" fmla="*/ 37445 w 174"/>
                  <a:gd name="T7" fmla="*/ 74460 h 174"/>
                  <a:gd name="T8" fmla="*/ 0 w 174"/>
                  <a:gd name="T9" fmla="*/ 37015 h 174"/>
                  <a:gd name="T10" fmla="*/ 0 w 174"/>
                  <a:gd name="T11" fmla="*/ 37015 h 174"/>
                  <a:gd name="T12" fmla="*/ 37445 w 174"/>
                  <a:gd name="T13" fmla="*/ 0 h 174"/>
                  <a:gd name="T14" fmla="*/ 37445 w 174"/>
                  <a:gd name="T15" fmla="*/ 0 h 174"/>
                  <a:gd name="T16" fmla="*/ 74459 w 174"/>
                  <a:gd name="T17" fmla="*/ 3701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5" y="173"/>
                      <a:pt x="87" y="173"/>
                    </a:cubicBezTo>
                    <a:cubicBezTo>
                      <a:pt x="39" y="173"/>
                      <a:pt x="0" y="134"/>
                      <a:pt x="0" y="86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5" y="0"/>
                      <a:pt x="173" y="38"/>
                      <a:pt x="173" y="8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65" name="Freeform 4">
                <a:extLst>
                  <a:ext uri="{FF2B5EF4-FFF2-40B4-BE49-F238E27FC236}">
                    <a16:creationId xmlns:a16="http://schemas.microsoft.com/office/drawing/2014/main" id="{BB43B222-2CA9-E84B-AD25-B5AF0FCE609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71069" y="656160"/>
                <a:ext cx="74889" cy="74889"/>
              </a:xfrm>
              <a:custGeom>
                <a:avLst/>
                <a:gdLst>
                  <a:gd name="T0" fmla="*/ 74456 w 173"/>
                  <a:gd name="T1" fmla="*/ 37014 h 174"/>
                  <a:gd name="T2" fmla="*/ 74456 w 173"/>
                  <a:gd name="T3" fmla="*/ 37014 h 174"/>
                  <a:gd name="T4" fmla="*/ 37228 w 173"/>
                  <a:gd name="T5" fmla="*/ 74459 h 174"/>
                  <a:gd name="T6" fmla="*/ 37228 w 173"/>
                  <a:gd name="T7" fmla="*/ 74459 h 174"/>
                  <a:gd name="T8" fmla="*/ 0 w 173"/>
                  <a:gd name="T9" fmla="*/ 37014 h 174"/>
                  <a:gd name="T10" fmla="*/ 0 w 173"/>
                  <a:gd name="T11" fmla="*/ 37014 h 174"/>
                  <a:gd name="T12" fmla="*/ 37228 w 173"/>
                  <a:gd name="T13" fmla="*/ 0 h 174"/>
                  <a:gd name="T14" fmla="*/ 37228 w 173"/>
                  <a:gd name="T15" fmla="*/ 0 h 174"/>
                  <a:gd name="T16" fmla="*/ 74456 w 173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4">
                    <a:moveTo>
                      <a:pt x="172" y="86"/>
                    </a:moveTo>
                    <a:lnTo>
                      <a:pt x="172" y="86"/>
                    </a:lnTo>
                    <a:cubicBezTo>
                      <a:pt x="172" y="134"/>
                      <a:pt x="133" y="173"/>
                      <a:pt x="86" y="173"/>
                    </a:cubicBezTo>
                    <a:cubicBezTo>
                      <a:pt x="38" y="173"/>
                      <a:pt x="0" y="134"/>
                      <a:pt x="0" y="86"/>
                    </a:cubicBezTo>
                    <a:cubicBezTo>
                      <a:pt x="0" y="38"/>
                      <a:pt x="38" y="0"/>
                      <a:pt x="86" y="0"/>
                    </a:cubicBezTo>
                    <a:cubicBezTo>
                      <a:pt x="133" y="0"/>
                      <a:pt x="172" y="38"/>
                      <a:pt x="172" y="8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66" name="Freeform 5">
                <a:extLst>
                  <a:ext uri="{FF2B5EF4-FFF2-40B4-BE49-F238E27FC236}">
                    <a16:creationId xmlns:a16="http://schemas.microsoft.com/office/drawing/2014/main" id="{EEF46A3E-3DC0-6E4F-A087-E554151AC9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7490" y="517902"/>
                <a:ext cx="74889" cy="74889"/>
              </a:xfrm>
              <a:custGeom>
                <a:avLst/>
                <a:gdLst>
                  <a:gd name="T0" fmla="*/ 74456 w 173"/>
                  <a:gd name="T1" fmla="*/ 37661 h 173"/>
                  <a:gd name="T2" fmla="*/ 74456 w 173"/>
                  <a:gd name="T3" fmla="*/ 37661 h 173"/>
                  <a:gd name="T4" fmla="*/ 37661 w 173"/>
                  <a:gd name="T5" fmla="*/ 74456 h 173"/>
                  <a:gd name="T6" fmla="*/ 37661 w 173"/>
                  <a:gd name="T7" fmla="*/ 74456 h 173"/>
                  <a:gd name="T8" fmla="*/ 0 w 173"/>
                  <a:gd name="T9" fmla="*/ 37661 h 173"/>
                  <a:gd name="T10" fmla="*/ 0 w 173"/>
                  <a:gd name="T11" fmla="*/ 37661 h 173"/>
                  <a:gd name="T12" fmla="*/ 37661 w 173"/>
                  <a:gd name="T13" fmla="*/ 0 h 173"/>
                  <a:gd name="T14" fmla="*/ 37661 w 173"/>
                  <a:gd name="T15" fmla="*/ 0 h 173"/>
                  <a:gd name="T16" fmla="*/ 74456 w 173"/>
                  <a:gd name="T17" fmla="*/ 37661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3">
                    <a:moveTo>
                      <a:pt x="172" y="87"/>
                    </a:moveTo>
                    <a:lnTo>
                      <a:pt x="172" y="87"/>
                    </a:lnTo>
                    <a:cubicBezTo>
                      <a:pt x="172" y="134"/>
                      <a:pt x="134" y="172"/>
                      <a:pt x="87" y="172"/>
                    </a:cubicBezTo>
                    <a:cubicBezTo>
                      <a:pt x="38" y="172"/>
                      <a:pt x="0" y="134"/>
                      <a:pt x="0" y="87"/>
                    </a:cubicBezTo>
                    <a:cubicBezTo>
                      <a:pt x="0" y="39"/>
                      <a:pt x="38" y="0"/>
                      <a:pt x="87" y="0"/>
                    </a:cubicBezTo>
                    <a:cubicBezTo>
                      <a:pt x="134" y="0"/>
                      <a:pt x="172" y="39"/>
                      <a:pt x="172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67" name="Freeform 6">
                <a:extLst>
                  <a:ext uri="{FF2B5EF4-FFF2-40B4-BE49-F238E27FC236}">
                    <a16:creationId xmlns:a16="http://schemas.microsoft.com/office/drawing/2014/main" id="{FF8DF7A8-915B-EB47-8C04-96F851CBB9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01802" y="592791"/>
                <a:ext cx="46086" cy="46086"/>
              </a:xfrm>
              <a:custGeom>
                <a:avLst/>
                <a:gdLst>
                  <a:gd name="T0" fmla="*/ 45651 w 106"/>
                  <a:gd name="T1" fmla="*/ 23258 h 107"/>
                  <a:gd name="T2" fmla="*/ 45651 w 106"/>
                  <a:gd name="T3" fmla="*/ 23258 h 107"/>
                  <a:gd name="T4" fmla="*/ 23043 w 106"/>
                  <a:gd name="T5" fmla="*/ 45655 h 107"/>
                  <a:gd name="T6" fmla="*/ 23043 w 106"/>
                  <a:gd name="T7" fmla="*/ 45655 h 107"/>
                  <a:gd name="T8" fmla="*/ 0 w 106"/>
                  <a:gd name="T9" fmla="*/ 23258 h 107"/>
                  <a:gd name="T10" fmla="*/ 0 w 106"/>
                  <a:gd name="T11" fmla="*/ 23258 h 107"/>
                  <a:gd name="T12" fmla="*/ 23043 w 106"/>
                  <a:gd name="T13" fmla="*/ 0 h 107"/>
                  <a:gd name="T14" fmla="*/ 23043 w 106"/>
                  <a:gd name="T15" fmla="*/ 0 h 107"/>
                  <a:gd name="T16" fmla="*/ 45651 w 106"/>
                  <a:gd name="T17" fmla="*/ 23258 h 10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7">
                    <a:moveTo>
                      <a:pt x="105" y="54"/>
                    </a:moveTo>
                    <a:lnTo>
                      <a:pt x="105" y="54"/>
                    </a:lnTo>
                    <a:cubicBezTo>
                      <a:pt x="105" y="83"/>
                      <a:pt x="81" y="106"/>
                      <a:pt x="53" y="106"/>
                    </a:cubicBezTo>
                    <a:cubicBezTo>
                      <a:pt x="24" y="106"/>
                      <a:pt x="0" y="83"/>
                      <a:pt x="0" y="54"/>
                    </a:cubicBezTo>
                    <a:cubicBezTo>
                      <a:pt x="0" y="24"/>
                      <a:pt x="24" y="0"/>
                      <a:pt x="53" y="0"/>
                    </a:cubicBezTo>
                    <a:cubicBezTo>
                      <a:pt x="81" y="0"/>
                      <a:pt x="105" y="24"/>
                      <a:pt x="105" y="54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68" name="Freeform 7">
                <a:extLst>
                  <a:ext uri="{FF2B5EF4-FFF2-40B4-BE49-F238E27FC236}">
                    <a16:creationId xmlns:a16="http://schemas.microsoft.com/office/drawing/2014/main" id="{38B1BCE1-F031-DB4D-8832-825CD45E63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32370" y="-486389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2"/>
                      <a:pt x="80" y="105"/>
                      <a:pt x="52" y="105"/>
                    </a:cubicBezTo>
                    <a:cubicBezTo>
                      <a:pt x="23" y="105"/>
                      <a:pt x="0" y="82"/>
                      <a:pt x="0" y="53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0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69" name="Freeform 8">
                <a:extLst>
                  <a:ext uri="{FF2B5EF4-FFF2-40B4-BE49-F238E27FC236}">
                    <a16:creationId xmlns:a16="http://schemas.microsoft.com/office/drawing/2014/main" id="{65F2386C-8354-8C44-B254-0EB46316653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32370" y="786737"/>
                <a:ext cx="46086" cy="46086"/>
              </a:xfrm>
              <a:custGeom>
                <a:avLst/>
                <a:gdLst>
                  <a:gd name="T0" fmla="*/ 45647 w 105"/>
                  <a:gd name="T1" fmla="*/ 22608 h 106"/>
                  <a:gd name="T2" fmla="*/ 45647 w 105"/>
                  <a:gd name="T3" fmla="*/ 22608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2608 h 106"/>
                  <a:gd name="T10" fmla="*/ 0 w 105"/>
                  <a:gd name="T11" fmla="*/ 22608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2608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0" y="105"/>
                      <a:pt x="52" y="105"/>
                    </a:cubicBezTo>
                    <a:cubicBezTo>
                      <a:pt x="23" y="105"/>
                      <a:pt x="0" y="81"/>
                      <a:pt x="0" y="52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0" y="0"/>
                      <a:pt x="104" y="24"/>
                      <a:pt x="104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70" name="Freeform 9">
                <a:extLst>
                  <a:ext uri="{FF2B5EF4-FFF2-40B4-BE49-F238E27FC236}">
                    <a16:creationId xmlns:a16="http://schemas.microsoft.com/office/drawing/2014/main" id="{3F87823B-5725-354A-BAE3-6D43394222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37836" y="-12087"/>
                <a:ext cx="46086" cy="46086"/>
              </a:xfrm>
              <a:custGeom>
                <a:avLst/>
                <a:gdLst>
                  <a:gd name="T0" fmla="*/ 45651 w 106"/>
                  <a:gd name="T1" fmla="*/ 23043 h 106"/>
                  <a:gd name="T2" fmla="*/ 45651 w 106"/>
                  <a:gd name="T3" fmla="*/ 23043 h 106"/>
                  <a:gd name="T4" fmla="*/ 23043 w 106"/>
                  <a:gd name="T5" fmla="*/ 45651 h 106"/>
                  <a:gd name="T6" fmla="*/ 23043 w 106"/>
                  <a:gd name="T7" fmla="*/ 45651 h 106"/>
                  <a:gd name="T8" fmla="*/ 0 w 106"/>
                  <a:gd name="T9" fmla="*/ 23043 h 106"/>
                  <a:gd name="T10" fmla="*/ 0 w 106"/>
                  <a:gd name="T11" fmla="*/ 23043 h 106"/>
                  <a:gd name="T12" fmla="*/ 23043 w 106"/>
                  <a:gd name="T13" fmla="*/ 0 h 106"/>
                  <a:gd name="T14" fmla="*/ 23043 w 106"/>
                  <a:gd name="T15" fmla="*/ 0 h 106"/>
                  <a:gd name="T16" fmla="*/ 45651 w 106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6">
                    <a:moveTo>
                      <a:pt x="105" y="53"/>
                    </a:moveTo>
                    <a:lnTo>
                      <a:pt x="105" y="53"/>
                    </a:lnTo>
                    <a:cubicBezTo>
                      <a:pt x="105" y="81"/>
                      <a:pt x="81" y="105"/>
                      <a:pt x="53" y="105"/>
                    </a:cubicBezTo>
                    <a:cubicBezTo>
                      <a:pt x="24" y="105"/>
                      <a:pt x="0" y="81"/>
                      <a:pt x="0" y="53"/>
                    </a:cubicBezTo>
                    <a:cubicBezTo>
                      <a:pt x="0" y="23"/>
                      <a:pt x="24" y="0"/>
                      <a:pt x="53" y="0"/>
                    </a:cubicBezTo>
                    <a:cubicBezTo>
                      <a:pt x="81" y="0"/>
                      <a:pt x="105" y="23"/>
                      <a:pt x="105" y="53"/>
                    </a:cubicBezTo>
                  </a:path>
                </a:pathLst>
              </a:custGeom>
              <a:solidFill>
                <a:srgbClr val="B52B2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71" name="Freeform 10">
                <a:extLst>
                  <a:ext uri="{FF2B5EF4-FFF2-40B4-BE49-F238E27FC236}">
                    <a16:creationId xmlns:a16="http://schemas.microsoft.com/office/drawing/2014/main" id="{F66D16DB-3B62-9341-8EE2-E576754A5C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00764" y="400766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4"/>
                      <a:pt x="52" y="104"/>
                    </a:cubicBezTo>
                    <a:cubicBezTo>
                      <a:pt x="23" y="104"/>
                      <a:pt x="0" y="81"/>
                      <a:pt x="0" y="52"/>
                    </a:cubicBezTo>
                    <a:cubicBezTo>
                      <a:pt x="0" y="22"/>
                      <a:pt x="23" y="0"/>
                      <a:pt x="52" y="0"/>
                    </a:cubicBezTo>
                    <a:cubicBezTo>
                      <a:pt x="81" y="0"/>
                      <a:pt x="104" y="22"/>
                      <a:pt x="104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72" name="Freeform 11">
                <a:extLst>
                  <a:ext uri="{FF2B5EF4-FFF2-40B4-BE49-F238E27FC236}">
                    <a16:creationId xmlns:a16="http://schemas.microsoft.com/office/drawing/2014/main" id="{FFF86AD6-917E-F840-AF2F-5495421C77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58813" y="571669"/>
                <a:ext cx="46086" cy="46086"/>
              </a:xfrm>
              <a:custGeom>
                <a:avLst/>
                <a:gdLst>
                  <a:gd name="T0" fmla="*/ 45655 w 107"/>
                  <a:gd name="T1" fmla="*/ 22397 h 107"/>
                  <a:gd name="T2" fmla="*/ 45655 w 107"/>
                  <a:gd name="T3" fmla="*/ 22397 h 107"/>
                  <a:gd name="T4" fmla="*/ 22397 w 107"/>
                  <a:gd name="T5" fmla="*/ 45655 h 107"/>
                  <a:gd name="T6" fmla="*/ 22397 w 107"/>
                  <a:gd name="T7" fmla="*/ 45655 h 107"/>
                  <a:gd name="T8" fmla="*/ 0 w 107"/>
                  <a:gd name="T9" fmla="*/ 22397 h 107"/>
                  <a:gd name="T10" fmla="*/ 0 w 107"/>
                  <a:gd name="T11" fmla="*/ 22397 h 107"/>
                  <a:gd name="T12" fmla="*/ 22397 w 107"/>
                  <a:gd name="T13" fmla="*/ 0 h 107"/>
                  <a:gd name="T14" fmla="*/ 22397 w 107"/>
                  <a:gd name="T15" fmla="*/ 0 h 107"/>
                  <a:gd name="T16" fmla="*/ 45655 w 107"/>
                  <a:gd name="T17" fmla="*/ 22397 h 10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7">
                    <a:moveTo>
                      <a:pt x="106" y="52"/>
                    </a:moveTo>
                    <a:lnTo>
                      <a:pt x="106" y="52"/>
                    </a:lnTo>
                    <a:cubicBezTo>
                      <a:pt x="106" y="82"/>
                      <a:pt x="82" y="106"/>
                      <a:pt x="52" y="106"/>
                    </a:cubicBezTo>
                    <a:cubicBezTo>
                      <a:pt x="24" y="106"/>
                      <a:pt x="0" y="82"/>
                      <a:pt x="0" y="52"/>
                    </a:cubicBezTo>
                    <a:cubicBezTo>
                      <a:pt x="0" y="24"/>
                      <a:pt x="24" y="0"/>
                      <a:pt x="52" y="0"/>
                    </a:cubicBezTo>
                    <a:cubicBezTo>
                      <a:pt x="82" y="0"/>
                      <a:pt x="106" y="24"/>
                      <a:pt x="106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73" name="Freeform 12">
                <a:extLst>
                  <a:ext uri="{FF2B5EF4-FFF2-40B4-BE49-F238E27FC236}">
                    <a16:creationId xmlns:a16="http://schemas.microsoft.com/office/drawing/2014/main" id="{487401B0-526D-3449-8665-BDC1E2AD07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2202" y="51281"/>
                <a:ext cx="46086" cy="46086"/>
              </a:xfrm>
              <a:custGeom>
                <a:avLst/>
                <a:gdLst>
                  <a:gd name="T0" fmla="*/ 45655 w 107"/>
                  <a:gd name="T1" fmla="*/ 23043 h 106"/>
                  <a:gd name="T2" fmla="*/ 45655 w 107"/>
                  <a:gd name="T3" fmla="*/ 23043 h 106"/>
                  <a:gd name="T4" fmla="*/ 22828 w 107"/>
                  <a:gd name="T5" fmla="*/ 45651 h 106"/>
                  <a:gd name="T6" fmla="*/ 22828 w 107"/>
                  <a:gd name="T7" fmla="*/ 45651 h 106"/>
                  <a:gd name="T8" fmla="*/ 0 w 107"/>
                  <a:gd name="T9" fmla="*/ 23043 h 106"/>
                  <a:gd name="T10" fmla="*/ 0 w 107"/>
                  <a:gd name="T11" fmla="*/ 23043 h 106"/>
                  <a:gd name="T12" fmla="*/ 22828 w 107"/>
                  <a:gd name="T13" fmla="*/ 0 h 106"/>
                  <a:gd name="T14" fmla="*/ 22828 w 107"/>
                  <a:gd name="T15" fmla="*/ 0 h 106"/>
                  <a:gd name="T16" fmla="*/ 45655 w 107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6">
                    <a:moveTo>
                      <a:pt x="106" y="53"/>
                    </a:moveTo>
                    <a:lnTo>
                      <a:pt x="106" y="53"/>
                    </a:lnTo>
                    <a:cubicBezTo>
                      <a:pt x="106" y="81"/>
                      <a:pt x="82" y="105"/>
                      <a:pt x="53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4"/>
                      <a:pt x="23" y="0"/>
                      <a:pt x="53" y="0"/>
                    </a:cubicBezTo>
                    <a:cubicBezTo>
                      <a:pt x="82" y="0"/>
                      <a:pt x="106" y="24"/>
                      <a:pt x="106" y="53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74" name="Freeform 13">
                <a:extLst>
                  <a:ext uri="{FF2B5EF4-FFF2-40B4-BE49-F238E27FC236}">
                    <a16:creationId xmlns:a16="http://schemas.microsoft.com/office/drawing/2014/main" id="{DBD2A326-C49F-1C4F-85CE-868DAAB4B48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27932" y="1124701"/>
                <a:ext cx="46086" cy="46086"/>
              </a:xfrm>
              <a:custGeom>
                <a:avLst/>
                <a:gdLst>
                  <a:gd name="T0" fmla="*/ 45647 w 105"/>
                  <a:gd name="T1" fmla="*/ 22608 h 106"/>
                  <a:gd name="T2" fmla="*/ 45647 w 105"/>
                  <a:gd name="T3" fmla="*/ 22608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2608 h 106"/>
                  <a:gd name="T10" fmla="*/ 0 w 105"/>
                  <a:gd name="T11" fmla="*/ 22608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2608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4" y="105"/>
                      <a:pt x="0" y="81"/>
                      <a:pt x="0" y="52"/>
                    </a:cubicBezTo>
                    <a:cubicBezTo>
                      <a:pt x="0" y="23"/>
                      <a:pt x="24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75" name="Freeform 14">
                <a:extLst>
                  <a:ext uri="{FF2B5EF4-FFF2-40B4-BE49-F238E27FC236}">
                    <a16:creationId xmlns:a16="http://schemas.microsoft.com/office/drawing/2014/main" id="{EFE327E2-5E6E-B346-A251-B6951F2CB9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2202" y="556307"/>
                <a:ext cx="46086" cy="46086"/>
              </a:xfrm>
              <a:custGeom>
                <a:avLst/>
                <a:gdLst>
                  <a:gd name="T0" fmla="*/ 45655 w 107"/>
                  <a:gd name="T1" fmla="*/ 22824 h 105"/>
                  <a:gd name="T2" fmla="*/ 45655 w 107"/>
                  <a:gd name="T3" fmla="*/ 22824 h 105"/>
                  <a:gd name="T4" fmla="*/ 22828 w 107"/>
                  <a:gd name="T5" fmla="*/ 45647 h 105"/>
                  <a:gd name="T6" fmla="*/ 22828 w 107"/>
                  <a:gd name="T7" fmla="*/ 45647 h 105"/>
                  <a:gd name="T8" fmla="*/ 0 w 107"/>
                  <a:gd name="T9" fmla="*/ 22824 h 105"/>
                  <a:gd name="T10" fmla="*/ 0 w 107"/>
                  <a:gd name="T11" fmla="*/ 22824 h 105"/>
                  <a:gd name="T12" fmla="*/ 22828 w 107"/>
                  <a:gd name="T13" fmla="*/ 0 h 105"/>
                  <a:gd name="T14" fmla="*/ 22828 w 107"/>
                  <a:gd name="T15" fmla="*/ 0 h 105"/>
                  <a:gd name="T16" fmla="*/ 45655 w 107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5">
                    <a:moveTo>
                      <a:pt x="106" y="52"/>
                    </a:moveTo>
                    <a:lnTo>
                      <a:pt x="106" y="52"/>
                    </a:lnTo>
                    <a:cubicBezTo>
                      <a:pt x="106" y="81"/>
                      <a:pt x="82" y="104"/>
                      <a:pt x="53" y="104"/>
                    </a:cubicBezTo>
                    <a:cubicBezTo>
                      <a:pt x="23" y="104"/>
                      <a:pt x="0" y="81"/>
                      <a:pt x="0" y="52"/>
                    </a:cubicBezTo>
                    <a:cubicBezTo>
                      <a:pt x="0" y="24"/>
                      <a:pt x="23" y="0"/>
                      <a:pt x="53" y="0"/>
                    </a:cubicBezTo>
                    <a:cubicBezTo>
                      <a:pt x="82" y="0"/>
                      <a:pt x="106" y="24"/>
                      <a:pt x="106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76" name="Freeform 15">
                <a:extLst>
                  <a:ext uri="{FF2B5EF4-FFF2-40B4-BE49-F238E27FC236}">
                    <a16:creationId xmlns:a16="http://schemas.microsoft.com/office/drawing/2014/main" id="{4090FAF5-A751-6A4F-A0CB-ABC8ADDC2A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42569" y="1658531"/>
                <a:ext cx="46086" cy="46086"/>
              </a:xfrm>
              <a:custGeom>
                <a:avLst/>
                <a:gdLst>
                  <a:gd name="T0" fmla="*/ 45655 w 107"/>
                  <a:gd name="T1" fmla="*/ 22824 h 105"/>
                  <a:gd name="T2" fmla="*/ 45655 w 107"/>
                  <a:gd name="T3" fmla="*/ 22824 h 105"/>
                  <a:gd name="T4" fmla="*/ 22397 w 107"/>
                  <a:gd name="T5" fmla="*/ 45647 h 105"/>
                  <a:gd name="T6" fmla="*/ 22397 w 107"/>
                  <a:gd name="T7" fmla="*/ 45647 h 105"/>
                  <a:gd name="T8" fmla="*/ 0 w 107"/>
                  <a:gd name="T9" fmla="*/ 22824 h 105"/>
                  <a:gd name="T10" fmla="*/ 0 w 107"/>
                  <a:gd name="T11" fmla="*/ 22824 h 105"/>
                  <a:gd name="T12" fmla="*/ 22397 w 107"/>
                  <a:gd name="T13" fmla="*/ 0 h 105"/>
                  <a:gd name="T14" fmla="*/ 22397 w 107"/>
                  <a:gd name="T15" fmla="*/ 0 h 105"/>
                  <a:gd name="T16" fmla="*/ 45655 w 107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5">
                    <a:moveTo>
                      <a:pt x="106" y="52"/>
                    </a:moveTo>
                    <a:lnTo>
                      <a:pt x="106" y="52"/>
                    </a:lnTo>
                    <a:cubicBezTo>
                      <a:pt x="106" y="81"/>
                      <a:pt x="82" y="104"/>
                      <a:pt x="52" y="104"/>
                    </a:cubicBezTo>
                    <a:cubicBezTo>
                      <a:pt x="24" y="104"/>
                      <a:pt x="0" y="81"/>
                      <a:pt x="0" y="52"/>
                    </a:cubicBezTo>
                    <a:cubicBezTo>
                      <a:pt x="0" y="22"/>
                      <a:pt x="24" y="0"/>
                      <a:pt x="52" y="0"/>
                    </a:cubicBezTo>
                    <a:cubicBezTo>
                      <a:pt x="82" y="0"/>
                      <a:pt x="106" y="22"/>
                      <a:pt x="106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77" name="Freeform 16">
                <a:extLst>
                  <a:ext uri="{FF2B5EF4-FFF2-40B4-BE49-F238E27FC236}">
                    <a16:creationId xmlns:a16="http://schemas.microsoft.com/office/drawing/2014/main" id="{2F4DF8D1-CD69-0A45-8DD1-54F4EF75297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73136" y="1286002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4" y="23"/>
                      <a:pt x="104" y="53"/>
                    </a:cubicBezTo>
                  </a:path>
                </a:pathLst>
              </a:custGeom>
              <a:solidFill>
                <a:srgbClr val="B52B2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78" name="Freeform 17">
                <a:extLst>
                  <a:ext uri="{FF2B5EF4-FFF2-40B4-BE49-F238E27FC236}">
                    <a16:creationId xmlns:a16="http://schemas.microsoft.com/office/drawing/2014/main" id="{0EE33443-E758-5B4D-A1B1-257280AE14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52317" y="1537554"/>
                <a:ext cx="74890" cy="76810"/>
              </a:xfrm>
              <a:custGeom>
                <a:avLst/>
                <a:gdLst>
                  <a:gd name="T0" fmla="*/ 74460 w 174"/>
                  <a:gd name="T1" fmla="*/ 38186 h 175"/>
                  <a:gd name="T2" fmla="*/ 74460 w 174"/>
                  <a:gd name="T3" fmla="*/ 38186 h 175"/>
                  <a:gd name="T4" fmla="*/ 37015 w 174"/>
                  <a:gd name="T5" fmla="*/ 76371 h 175"/>
                  <a:gd name="T6" fmla="*/ 37015 w 174"/>
                  <a:gd name="T7" fmla="*/ 76371 h 175"/>
                  <a:gd name="T8" fmla="*/ 0 w 174"/>
                  <a:gd name="T9" fmla="*/ 38186 h 175"/>
                  <a:gd name="T10" fmla="*/ 0 w 174"/>
                  <a:gd name="T11" fmla="*/ 38186 h 175"/>
                  <a:gd name="T12" fmla="*/ 37015 w 174"/>
                  <a:gd name="T13" fmla="*/ 0 h 175"/>
                  <a:gd name="T14" fmla="*/ 37015 w 174"/>
                  <a:gd name="T15" fmla="*/ 0 h 175"/>
                  <a:gd name="T16" fmla="*/ 74460 w 174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5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5" y="174"/>
                      <a:pt x="86" y="174"/>
                    </a:cubicBezTo>
                    <a:cubicBezTo>
                      <a:pt x="38" y="174"/>
                      <a:pt x="0" y="135"/>
                      <a:pt x="0" y="87"/>
                    </a:cubicBezTo>
                    <a:cubicBezTo>
                      <a:pt x="0" y="39"/>
                      <a:pt x="38" y="0"/>
                      <a:pt x="86" y="0"/>
                    </a:cubicBezTo>
                    <a:cubicBezTo>
                      <a:pt x="135" y="0"/>
                      <a:pt x="173" y="39"/>
                      <a:pt x="173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79" name="Freeform 18">
                <a:extLst>
                  <a:ext uri="{FF2B5EF4-FFF2-40B4-BE49-F238E27FC236}">
                    <a16:creationId xmlns:a16="http://schemas.microsoft.com/office/drawing/2014/main" id="{18F9E3AD-A6BC-A246-B170-A0DE95DFEC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09474" y="1293683"/>
                <a:ext cx="74889" cy="74889"/>
              </a:xfrm>
              <a:custGeom>
                <a:avLst/>
                <a:gdLst>
                  <a:gd name="T0" fmla="*/ 74459 w 174"/>
                  <a:gd name="T1" fmla="*/ 37445 h 174"/>
                  <a:gd name="T2" fmla="*/ 74459 w 174"/>
                  <a:gd name="T3" fmla="*/ 37445 h 174"/>
                  <a:gd name="T4" fmla="*/ 37014 w 174"/>
                  <a:gd name="T5" fmla="*/ 74459 h 174"/>
                  <a:gd name="T6" fmla="*/ 37014 w 174"/>
                  <a:gd name="T7" fmla="*/ 74459 h 174"/>
                  <a:gd name="T8" fmla="*/ 0 w 174"/>
                  <a:gd name="T9" fmla="*/ 37445 h 174"/>
                  <a:gd name="T10" fmla="*/ 0 w 174"/>
                  <a:gd name="T11" fmla="*/ 37445 h 174"/>
                  <a:gd name="T12" fmla="*/ 37014 w 174"/>
                  <a:gd name="T13" fmla="*/ 0 h 174"/>
                  <a:gd name="T14" fmla="*/ 37014 w 174"/>
                  <a:gd name="T15" fmla="*/ 0 h 174"/>
                  <a:gd name="T16" fmla="*/ 74459 w 174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4" y="173"/>
                      <a:pt x="86" y="173"/>
                    </a:cubicBezTo>
                    <a:cubicBezTo>
                      <a:pt x="39" y="173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6" y="0"/>
                    </a:cubicBezTo>
                    <a:cubicBezTo>
                      <a:pt x="134" y="0"/>
                      <a:pt x="173" y="39"/>
                      <a:pt x="173" y="87"/>
                    </a:cubicBezTo>
                  </a:path>
                </a:pathLst>
              </a:custGeom>
              <a:solidFill>
                <a:srgbClr val="B52B2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80" name="Freeform 19">
                <a:extLst>
                  <a:ext uri="{FF2B5EF4-FFF2-40B4-BE49-F238E27FC236}">
                    <a16:creationId xmlns:a16="http://schemas.microsoft.com/office/drawing/2014/main" id="{C2727452-7CE9-F847-89FC-2FD8F8127B6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20408" y="47441"/>
                <a:ext cx="74889" cy="74890"/>
              </a:xfrm>
              <a:custGeom>
                <a:avLst/>
                <a:gdLst>
                  <a:gd name="T0" fmla="*/ 74459 w 174"/>
                  <a:gd name="T1" fmla="*/ 37661 h 173"/>
                  <a:gd name="T2" fmla="*/ 74459 w 174"/>
                  <a:gd name="T3" fmla="*/ 37661 h 173"/>
                  <a:gd name="T4" fmla="*/ 37014 w 174"/>
                  <a:gd name="T5" fmla="*/ 74457 h 173"/>
                  <a:gd name="T6" fmla="*/ 37014 w 174"/>
                  <a:gd name="T7" fmla="*/ 74457 h 173"/>
                  <a:gd name="T8" fmla="*/ 0 w 174"/>
                  <a:gd name="T9" fmla="*/ 37661 h 173"/>
                  <a:gd name="T10" fmla="*/ 0 w 174"/>
                  <a:gd name="T11" fmla="*/ 37661 h 173"/>
                  <a:gd name="T12" fmla="*/ 37014 w 174"/>
                  <a:gd name="T13" fmla="*/ 0 h 173"/>
                  <a:gd name="T14" fmla="*/ 37014 w 174"/>
                  <a:gd name="T15" fmla="*/ 0 h 173"/>
                  <a:gd name="T16" fmla="*/ 74459 w 174"/>
                  <a:gd name="T17" fmla="*/ 37661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3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3"/>
                      <a:pt x="134" y="172"/>
                      <a:pt x="86" y="172"/>
                    </a:cubicBezTo>
                    <a:cubicBezTo>
                      <a:pt x="39" y="172"/>
                      <a:pt x="0" y="133"/>
                      <a:pt x="0" y="87"/>
                    </a:cubicBezTo>
                    <a:cubicBezTo>
                      <a:pt x="0" y="38"/>
                      <a:pt x="39" y="0"/>
                      <a:pt x="86" y="0"/>
                    </a:cubicBezTo>
                    <a:cubicBezTo>
                      <a:pt x="134" y="0"/>
                      <a:pt x="173" y="38"/>
                      <a:pt x="173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81" name="Freeform 20">
                <a:extLst>
                  <a:ext uri="{FF2B5EF4-FFF2-40B4-BE49-F238E27FC236}">
                    <a16:creationId xmlns:a16="http://schemas.microsoft.com/office/drawing/2014/main" id="{1A0157B2-276D-F148-9661-FCE1754AA2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89675" y="1199591"/>
                <a:ext cx="74890" cy="74890"/>
              </a:xfrm>
              <a:custGeom>
                <a:avLst/>
                <a:gdLst>
                  <a:gd name="T0" fmla="*/ 74460 w 174"/>
                  <a:gd name="T1" fmla="*/ 37445 h 174"/>
                  <a:gd name="T2" fmla="*/ 74460 w 174"/>
                  <a:gd name="T3" fmla="*/ 37445 h 174"/>
                  <a:gd name="T4" fmla="*/ 37015 w 174"/>
                  <a:gd name="T5" fmla="*/ 74460 h 174"/>
                  <a:gd name="T6" fmla="*/ 37015 w 174"/>
                  <a:gd name="T7" fmla="*/ 74460 h 174"/>
                  <a:gd name="T8" fmla="*/ 0 w 174"/>
                  <a:gd name="T9" fmla="*/ 37445 h 174"/>
                  <a:gd name="T10" fmla="*/ 0 w 174"/>
                  <a:gd name="T11" fmla="*/ 37445 h 174"/>
                  <a:gd name="T12" fmla="*/ 37015 w 174"/>
                  <a:gd name="T13" fmla="*/ 0 h 174"/>
                  <a:gd name="T14" fmla="*/ 37015 w 174"/>
                  <a:gd name="T15" fmla="*/ 0 h 174"/>
                  <a:gd name="T16" fmla="*/ 74460 w 174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4" y="173"/>
                      <a:pt x="86" y="173"/>
                    </a:cubicBezTo>
                    <a:cubicBezTo>
                      <a:pt x="38" y="173"/>
                      <a:pt x="0" y="135"/>
                      <a:pt x="0" y="87"/>
                    </a:cubicBezTo>
                    <a:cubicBezTo>
                      <a:pt x="0" y="38"/>
                      <a:pt x="38" y="0"/>
                      <a:pt x="86" y="0"/>
                    </a:cubicBezTo>
                    <a:cubicBezTo>
                      <a:pt x="134" y="0"/>
                      <a:pt x="173" y="38"/>
                      <a:pt x="173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82" name="Freeform 21">
                <a:extLst>
                  <a:ext uri="{FF2B5EF4-FFF2-40B4-BE49-F238E27FC236}">
                    <a16:creationId xmlns:a16="http://schemas.microsoft.com/office/drawing/2014/main" id="{CDE34F1F-D0FF-CB48-99F2-B7FB79B557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39463" y="-63934"/>
                <a:ext cx="74889" cy="76810"/>
              </a:xfrm>
              <a:custGeom>
                <a:avLst/>
                <a:gdLst>
                  <a:gd name="T0" fmla="*/ 74459 w 174"/>
                  <a:gd name="T1" fmla="*/ 38186 h 175"/>
                  <a:gd name="T2" fmla="*/ 74459 w 174"/>
                  <a:gd name="T3" fmla="*/ 38186 h 175"/>
                  <a:gd name="T4" fmla="*/ 37445 w 174"/>
                  <a:gd name="T5" fmla="*/ 76371 h 175"/>
                  <a:gd name="T6" fmla="*/ 37445 w 174"/>
                  <a:gd name="T7" fmla="*/ 76371 h 175"/>
                  <a:gd name="T8" fmla="*/ 0 w 174"/>
                  <a:gd name="T9" fmla="*/ 38186 h 175"/>
                  <a:gd name="T10" fmla="*/ 0 w 174"/>
                  <a:gd name="T11" fmla="*/ 38186 h 175"/>
                  <a:gd name="T12" fmla="*/ 37445 w 174"/>
                  <a:gd name="T13" fmla="*/ 0 h 175"/>
                  <a:gd name="T14" fmla="*/ 37445 w 174"/>
                  <a:gd name="T15" fmla="*/ 0 h 175"/>
                  <a:gd name="T16" fmla="*/ 74459 w 174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5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3" y="174"/>
                      <a:pt x="87" y="174"/>
                    </a:cubicBezTo>
                    <a:cubicBezTo>
                      <a:pt x="39" y="174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3" y="0"/>
                      <a:pt x="173" y="39"/>
                      <a:pt x="173" y="87"/>
                    </a:cubicBezTo>
                  </a:path>
                </a:pathLst>
              </a:custGeom>
              <a:solidFill>
                <a:srgbClr val="B52B2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83" name="Freeform 22">
                <a:extLst>
                  <a:ext uri="{FF2B5EF4-FFF2-40B4-BE49-F238E27FC236}">
                    <a16:creationId xmlns:a16="http://schemas.microsoft.com/office/drawing/2014/main" id="{F1010675-1A6D-F04E-8FF3-D40D1A3D20F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33252" y="114650"/>
                <a:ext cx="74889" cy="76810"/>
              </a:xfrm>
              <a:custGeom>
                <a:avLst/>
                <a:gdLst>
                  <a:gd name="T0" fmla="*/ 74456 w 173"/>
                  <a:gd name="T1" fmla="*/ 38186 h 175"/>
                  <a:gd name="T2" fmla="*/ 74456 w 173"/>
                  <a:gd name="T3" fmla="*/ 38186 h 175"/>
                  <a:gd name="T4" fmla="*/ 37661 w 173"/>
                  <a:gd name="T5" fmla="*/ 76371 h 175"/>
                  <a:gd name="T6" fmla="*/ 37661 w 173"/>
                  <a:gd name="T7" fmla="*/ 76371 h 175"/>
                  <a:gd name="T8" fmla="*/ 0 w 173"/>
                  <a:gd name="T9" fmla="*/ 38186 h 175"/>
                  <a:gd name="T10" fmla="*/ 0 w 173"/>
                  <a:gd name="T11" fmla="*/ 38186 h 175"/>
                  <a:gd name="T12" fmla="*/ 37661 w 173"/>
                  <a:gd name="T13" fmla="*/ 0 h 175"/>
                  <a:gd name="T14" fmla="*/ 37661 w 173"/>
                  <a:gd name="T15" fmla="*/ 0 h 175"/>
                  <a:gd name="T16" fmla="*/ 74456 w 173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5">
                    <a:moveTo>
                      <a:pt x="172" y="87"/>
                    </a:moveTo>
                    <a:lnTo>
                      <a:pt x="172" y="87"/>
                    </a:lnTo>
                    <a:cubicBezTo>
                      <a:pt x="172" y="135"/>
                      <a:pt x="134" y="174"/>
                      <a:pt x="87" y="174"/>
                    </a:cubicBezTo>
                    <a:cubicBezTo>
                      <a:pt x="39" y="174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2" y="39"/>
                      <a:pt x="172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84" name="Freeform 23">
                <a:extLst>
                  <a:ext uri="{FF2B5EF4-FFF2-40B4-BE49-F238E27FC236}">
                    <a16:creationId xmlns:a16="http://schemas.microsoft.com/office/drawing/2014/main" id="{09825936-0D2E-594F-B46C-305108DAAA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22621" y="-526714"/>
                <a:ext cx="1359537" cy="551111"/>
              </a:xfrm>
              <a:custGeom>
                <a:avLst/>
                <a:gdLst>
                  <a:gd name="T0" fmla="*/ 1221581 w 3124"/>
                  <a:gd name="T1" fmla="*/ 0 h 1265"/>
                  <a:gd name="T2" fmla="*/ 493507 w 3124"/>
                  <a:gd name="T3" fmla="*/ 0 h 1265"/>
                  <a:gd name="T4" fmla="*/ 493507 w 3124"/>
                  <a:gd name="T5" fmla="*/ 0 h 1265"/>
                  <a:gd name="T6" fmla="*/ 355551 w 3124"/>
                  <a:gd name="T7" fmla="*/ 137669 h 1265"/>
                  <a:gd name="T8" fmla="*/ 355551 w 3124"/>
                  <a:gd name="T9" fmla="*/ 137669 h 1265"/>
                  <a:gd name="T10" fmla="*/ 493507 w 3124"/>
                  <a:gd name="T11" fmla="*/ 274902 h 1265"/>
                  <a:gd name="T12" fmla="*/ 137520 w 3124"/>
                  <a:gd name="T13" fmla="*/ 274902 h 1265"/>
                  <a:gd name="T14" fmla="*/ 137520 w 3124"/>
                  <a:gd name="T15" fmla="*/ 274902 h 1265"/>
                  <a:gd name="T16" fmla="*/ 0 w 3124"/>
                  <a:gd name="T17" fmla="*/ 412571 h 1265"/>
                  <a:gd name="T18" fmla="*/ 0 w 3124"/>
                  <a:gd name="T19" fmla="*/ 412571 h 1265"/>
                  <a:gd name="T20" fmla="*/ 137520 w 3124"/>
                  <a:gd name="T21" fmla="*/ 550675 h 1265"/>
                  <a:gd name="T22" fmla="*/ 866030 w 3124"/>
                  <a:gd name="T23" fmla="*/ 550675 h 1265"/>
                  <a:gd name="T24" fmla="*/ 866030 w 3124"/>
                  <a:gd name="T25" fmla="*/ 550675 h 1265"/>
                  <a:gd name="T26" fmla="*/ 1003551 w 3124"/>
                  <a:gd name="T27" fmla="*/ 412571 h 1265"/>
                  <a:gd name="T28" fmla="*/ 1003551 w 3124"/>
                  <a:gd name="T29" fmla="*/ 412571 h 1265"/>
                  <a:gd name="T30" fmla="*/ 866030 w 3124"/>
                  <a:gd name="T31" fmla="*/ 274902 h 1265"/>
                  <a:gd name="T32" fmla="*/ 1221581 w 3124"/>
                  <a:gd name="T33" fmla="*/ 274902 h 1265"/>
                  <a:gd name="T34" fmla="*/ 1221581 w 3124"/>
                  <a:gd name="T35" fmla="*/ 274902 h 1265"/>
                  <a:gd name="T36" fmla="*/ 1359102 w 3124"/>
                  <a:gd name="T37" fmla="*/ 137669 h 1265"/>
                  <a:gd name="T38" fmla="*/ 1359102 w 3124"/>
                  <a:gd name="T39" fmla="*/ 137669 h 1265"/>
                  <a:gd name="T40" fmla="*/ 1221581 w 3124"/>
                  <a:gd name="T41" fmla="*/ 0 h 1265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3124" h="1265">
                    <a:moveTo>
                      <a:pt x="2807" y="0"/>
                    </a:moveTo>
                    <a:lnTo>
                      <a:pt x="1134" y="0"/>
                    </a:lnTo>
                    <a:cubicBezTo>
                      <a:pt x="959" y="0"/>
                      <a:pt x="817" y="141"/>
                      <a:pt x="817" y="316"/>
                    </a:cubicBezTo>
                    <a:cubicBezTo>
                      <a:pt x="817" y="490"/>
                      <a:pt x="959" y="631"/>
                      <a:pt x="1134" y="631"/>
                    </a:cubicBezTo>
                    <a:lnTo>
                      <a:pt x="316" y="631"/>
                    </a:lnTo>
                    <a:cubicBezTo>
                      <a:pt x="142" y="631"/>
                      <a:pt x="0" y="772"/>
                      <a:pt x="0" y="947"/>
                    </a:cubicBezTo>
                    <a:cubicBezTo>
                      <a:pt x="0" y="1122"/>
                      <a:pt x="142" y="1264"/>
                      <a:pt x="316" y="1264"/>
                    </a:cubicBezTo>
                    <a:lnTo>
                      <a:pt x="1990" y="1264"/>
                    </a:lnTo>
                    <a:cubicBezTo>
                      <a:pt x="2164" y="1264"/>
                      <a:pt x="2306" y="1122"/>
                      <a:pt x="2306" y="947"/>
                    </a:cubicBezTo>
                    <a:cubicBezTo>
                      <a:pt x="2306" y="772"/>
                      <a:pt x="2164" y="631"/>
                      <a:pt x="1990" y="631"/>
                    </a:cubicBezTo>
                    <a:lnTo>
                      <a:pt x="2807" y="631"/>
                    </a:lnTo>
                    <a:cubicBezTo>
                      <a:pt x="2981" y="631"/>
                      <a:pt x="3123" y="490"/>
                      <a:pt x="3123" y="316"/>
                    </a:cubicBezTo>
                    <a:cubicBezTo>
                      <a:pt x="3123" y="141"/>
                      <a:pt x="2981" y="0"/>
                      <a:pt x="2807" y="0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 dirty="0"/>
              </a:p>
            </p:txBody>
          </p:sp>
          <p:sp>
            <p:nvSpPr>
              <p:cNvPr id="285" name="Freeform 24">
                <a:extLst>
                  <a:ext uri="{FF2B5EF4-FFF2-40B4-BE49-F238E27FC236}">
                    <a16:creationId xmlns:a16="http://schemas.microsoft.com/office/drawing/2014/main" id="{C24366BB-0B1B-E947-BB53-28B511092E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52749" y="1264880"/>
                <a:ext cx="1282727" cy="551112"/>
              </a:xfrm>
              <a:custGeom>
                <a:avLst/>
                <a:gdLst>
                  <a:gd name="T0" fmla="*/ 1144219 w 2945"/>
                  <a:gd name="T1" fmla="*/ 275556 h 1266"/>
                  <a:gd name="T2" fmla="*/ 867202 w 2945"/>
                  <a:gd name="T3" fmla="*/ 275556 h 1266"/>
                  <a:gd name="T4" fmla="*/ 867202 w 2945"/>
                  <a:gd name="T5" fmla="*/ 275556 h 1266"/>
                  <a:gd name="T6" fmla="*/ 1004839 w 2945"/>
                  <a:gd name="T7" fmla="*/ 137560 h 1266"/>
                  <a:gd name="T8" fmla="*/ 1004839 w 2945"/>
                  <a:gd name="T9" fmla="*/ 137560 h 1266"/>
                  <a:gd name="T10" fmla="*/ 1004839 w 2945"/>
                  <a:gd name="T11" fmla="*/ 137560 h 1266"/>
                  <a:gd name="T12" fmla="*/ 867202 w 2945"/>
                  <a:gd name="T13" fmla="*/ 0 h 1266"/>
                  <a:gd name="T14" fmla="*/ 137637 w 2945"/>
                  <a:gd name="T15" fmla="*/ 0 h 1266"/>
                  <a:gd name="T16" fmla="*/ 137637 w 2945"/>
                  <a:gd name="T17" fmla="*/ 0 h 1266"/>
                  <a:gd name="T18" fmla="*/ 0 w 2945"/>
                  <a:gd name="T19" fmla="*/ 137560 h 1266"/>
                  <a:gd name="T20" fmla="*/ 0 w 2945"/>
                  <a:gd name="T21" fmla="*/ 137560 h 1266"/>
                  <a:gd name="T22" fmla="*/ 0 w 2945"/>
                  <a:gd name="T23" fmla="*/ 137560 h 1266"/>
                  <a:gd name="T24" fmla="*/ 137637 w 2945"/>
                  <a:gd name="T25" fmla="*/ 275556 h 1266"/>
                  <a:gd name="T26" fmla="*/ 415090 w 2945"/>
                  <a:gd name="T27" fmla="*/ 275556 h 1266"/>
                  <a:gd name="T28" fmla="*/ 415090 w 2945"/>
                  <a:gd name="T29" fmla="*/ 275556 h 1266"/>
                  <a:gd name="T30" fmla="*/ 277452 w 2945"/>
                  <a:gd name="T31" fmla="*/ 412681 h 1266"/>
                  <a:gd name="T32" fmla="*/ 277452 w 2945"/>
                  <a:gd name="T33" fmla="*/ 412681 h 1266"/>
                  <a:gd name="T34" fmla="*/ 415090 w 2945"/>
                  <a:gd name="T35" fmla="*/ 550677 h 1266"/>
                  <a:gd name="T36" fmla="*/ 1144219 w 2945"/>
                  <a:gd name="T37" fmla="*/ 550677 h 1266"/>
                  <a:gd name="T38" fmla="*/ 1144219 w 2945"/>
                  <a:gd name="T39" fmla="*/ 550677 h 1266"/>
                  <a:gd name="T40" fmla="*/ 1282291 w 2945"/>
                  <a:gd name="T41" fmla="*/ 412681 h 1266"/>
                  <a:gd name="T42" fmla="*/ 1282291 w 2945"/>
                  <a:gd name="T43" fmla="*/ 412681 h 1266"/>
                  <a:gd name="T44" fmla="*/ 1144219 w 2945"/>
                  <a:gd name="T45" fmla="*/ 275556 h 126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0" t="0" r="r" b="b"/>
                <a:pathLst>
                  <a:path w="2945" h="1266">
                    <a:moveTo>
                      <a:pt x="2627" y="633"/>
                    </a:moveTo>
                    <a:lnTo>
                      <a:pt x="1991" y="633"/>
                    </a:lnTo>
                    <a:cubicBezTo>
                      <a:pt x="2166" y="633"/>
                      <a:pt x="2307" y="490"/>
                      <a:pt x="2307" y="316"/>
                    </a:cubicBezTo>
                    <a:cubicBezTo>
                      <a:pt x="2307" y="141"/>
                      <a:pt x="2166" y="0"/>
                      <a:pt x="1991" y="0"/>
                    </a:cubicBezTo>
                    <a:lnTo>
                      <a:pt x="316" y="0"/>
                    </a:lnTo>
                    <a:cubicBezTo>
                      <a:pt x="141" y="0"/>
                      <a:pt x="0" y="141"/>
                      <a:pt x="0" y="316"/>
                    </a:cubicBezTo>
                    <a:cubicBezTo>
                      <a:pt x="0" y="490"/>
                      <a:pt x="141" y="633"/>
                      <a:pt x="316" y="633"/>
                    </a:cubicBezTo>
                    <a:lnTo>
                      <a:pt x="953" y="633"/>
                    </a:lnTo>
                    <a:cubicBezTo>
                      <a:pt x="778" y="633"/>
                      <a:pt x="637" y="774"/>
                      <a:pt x="637" y="948"/>
                    </a:cubicBezTo>
                    <a:cubicBezTo>
                      <a:pt x="637" y="1123"/>
                      <a:pt x="778" y="1265"/>
                      <a:pt x="953" y="1265"/>
                    </a:cubicBezTo>
                    <a:lnTo>
                      <a:pt x="2627" y="1265"/>
                    </a:lnTo>
                    <a:cubicBezTo>
                      <a:pt x="2802" y="1265"/>
                      <a:pt x="2944" y="1123"/>
                      <a:pt x="2944" y="948"/>
                    </a:cubicBezTo>
                    <a:cubicBezTo>
                      <a:pt x="2944" y="774"/>
                      <a:pt x="2802" y="633"/>
                      <a:pt x="2627" y="633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</p:grpSp>
        <p:sp>
          <p:nvSpPr>
            <p:cNvPr id="237" name="Freeform 41">
              <a:extLst>
                <a:ext uri="{FF2B5EF4-FFF2-40B4-BE49-F238E27FC236}">
                  <a16:creationId xmlns:a16="http://schemas.microsoft.com/office/drawing/2014/main" id="{3DAAB9D5-662D-4649-B8A0-A0FA5BF229F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133778" y="4431364"/>
              <a:ext cx="2836024" cy="2430467"/>
            </a:xfrm>
            <a:custGeom>
              <a:avLst/>
              <a:gdLst>
                <a:gd name="T0" fmla="*/ 2170694 w 6078"/>
                <a:gd name="T1" fmla="*/ 380582 h 5208"/>
                <a:gd name="T2" fmla="*/ 2360946 w 6078"/>
                <a:gd name="T3" fmla="*/ 190726 h 5208"/>
                <a:gd name="T4" fmla="*/ 2360946 w 6078"/>
                <a:gd name="T5" fmla="*/ 190726 h 5208"/>
                <a:gd name="T6" fmla="*/ 1378343 w 6078"/>
                <a:gd name="T7" fmla="*/ 0 h 5208"/>
                <a:gd name="T8" fmla="*/ 1188527 w 6078"/>
                <a:gd name="T9" fmla="*/ 190726 h 5208"/>
                <a:gd name="T10" fmla="*/ 1188527 w 6078"/>
                <a:gd name="T11" fmla="*/ 190726 h 5208"/>
                <a:gd name="T12" fmla="*/ 848077 w 6078"/>
                <a:gd name="T13" fmla="*/ 380582 h 5208"/>
                <a:gd name="T14" fmla="*/ 657390 w 6078"/>
                <a:gd name="T15" fmla="*/ 570873 h 5208"/>
                <a:gd name="T16" fmla="*/ 657390 w 6078"/>
                <a:gd name="T17" fmla="*/ 570873 h 5208"/>
                <a:gd name="T18" fmla="*/ 189816 w 6078"/>
                <a:gd name="T19" fmla="*/ 746359 h 5208"/>
                <a:gd name="T20" fmla="*/ 0 w 6078"/>
                <a:gd name="T21" fmla="*/ 936650 h 5208"/>
                <a:gd name="T22" fmla="*/ 0 w 6078"/>
                <a:gd name="T23" fmla="*/ 936650 h 5208"/>
                <a:gd name="T24" fmla="*/ 1077511 w 6078"/>
                <a:gd name="T25" fmla="*/ 1126505 h 5208"/>
                <a:gd name="T26" fmla="*/ 1267327 w 6078"/>
                <a:gd name="T27" fmla="*/ 1316796 h 5208"/>
                <a:gd name="T28" fmla="*/ 1267327 w 6078"/>
                <a:gd name="T29" fmla="*/ 1316796 h 5208"/>
                <a:gd name="T30" fmla="*/ 720953 w 6078"/>
                <a:gd name="T31" fmla="*/ 1506652 h 5208"/>
                <a:gd name="T32" fmla="*/ 530701 w 6078"/>
                <a:gd name="T33" fmla="*/ 1697378 h 5208"/>
                <a:gd name="T34" fmla="*/ 530701 w 6078"/>
                <a:gd name="T35" fmla="*/ 1697378 h 5208"/>
                <a:gd name="T36" fmla="*/ 1227709 w 6078"/>
                <a:gd name="T37" fmla="*/ 1887234 h 5208"/>
                <a:gd name="T38" fmla="*/ 1037893 w 6078"/>
                <a:gd name="T39" fmla="*/ 2077090 h 5208"/>
                <a:gd name="T40" fmla="*/ 1037893 w 6078"/>
                <a:gd name="T41" fmla="*/ 2077090 h 5208"/>
                <a:gd name="T42" fmla="*/ 1639558 w 6078"/>
                <a:gd name="T43" fmla="*/ 2267381 h 5208"/>
                <a:gd name="T44" fmla="*/ 1829809 w 6078"/>
                <a:gd name="T45" fmla="*/ 2077090 h 5208"/>
                <a:gd name="T46" fmla="*/ 1829809 w 6078"/>
                <a:gd name="T47" fmla="*/ 2077090 h 5208"/>
                <a:gd name="T48" fmla="*/ 2273439 w 6078"/>
                <a:gd name="T49" fmla="*/ 1887234 h 5208"/>
                <a:gd name="T50" fmla="*/ 2463690 w 6078"/>
                <a:gd name="T51" fmla="*/ 1697378 h 5208"/>
                <a:gd name="T52" fmla="*/ 2463690 w 6078"/>
                <a:gd name="T53" fmla="*/ 1697378 h 5208"/>
                <a:gd name="T54" fmla="*/ 1861590 w 6078"/>
                <a:gd name="T55" fmla="*/ 1506652 h 5208"/>
                <a:gd name="T56" fmla="*/ 2051842 w 6078"/>
                <a:gd name="T57" fmla="*/ 1316796 h 5208"/>
                <a:gd name="T58" fmla="*/ 2051842 w 6078"/>
                <a:gd name="T59" fmla="*/ 1316796 h 5208"/>
                <a:gd name="T60" fmla="*/ 1687447 w 6078"/>
                <a:gd name="T61" fmla="*/ 1126505 h 5208"/>
                <a:gd name="T62" fmla="*/ 1701378 w 6078"/>
                <a:gd name="T63" fmla="*/ 1126070 h 5208"/>
                <a:gd name="T64" fmla="*/ 1524623 w 6078"/>
                <a:gd name="T65" fmla="*/ 936650 h 5208"/>
                <a:gd name="T66" fmla="*/ 1524623 w 6078"/>
                <a:gd name="T67" fmla="*/ 936650 h 5208"/>
                <a:gd name="T68" fmla="*/ 2455854 w 6078"/>
                <a:gd name="T69" fmla="*/ 760729 h 5208"/>
                <a:gd name="T70" fmla="*/ 2645670 w 6078"/>
                <a:gd name="T71" fmla="*/ 570873 h 5208"/>
                <a:gd name="T72" fmla="*/ 2645670 w 6078"/>
                <a:gd name="T73" fmla="*/ 570873 h 5208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0" t="0" r="r" b="b"/>
              <a:pathLst>
                <a:path w="6078" h="5208">
                  <a:moveTo>
                    <a:pt x="5641" y="874"/>
                  </a:moveTo>
                  <a:lnTo>
                    <a:pt x="4986" y="874"/>
                  </a:lnTo>
                  <a:cubicBezTo>
                    <a:pt x="5227" y="874"/>
                    <a:pt x="5423" y="679"/>
                    <a:pt x="5423" y="438"/>
                  </a:cubicBezTo>
                  <a:cubicBezTo>
                    <a:pt x="5423" y="197"/>
                    <a:pt x="5227" y="0"/>
                    <a:pt x="4986" y="0"/>
                  </a:cubicBezTo>
                  <a:lnTo>
                    <a:pt x="3166" y="0"/>
                  </a:lnTo>
                  <a:cubicBezTo>
                    <a:pt x="2924" y="0"/>
                    <a:pt x="2730" y="197"/>
                    <a:pt x="2730" y="438"/>
                  </a:cubicBezTo>
                  <a:cubicBezTo>
                    <a:pt x="2730" y="679"/>
                    <a:pt x="2924" y="874"/>
                    <a:pt x="3166" y="874"/>
                  </a:cubicBezTo>
                  <a:lnTo>
                    <a:pt x="1948" y="874"/>
                  </a:lnTo>
                  <a:cubicBezTo>
                    <a:pt x="1706" y="874"/>
                    <a:pt x="1510" y="1069"/>
                    <a:pt x="1510" y="1311"/>
                  </a:cubicBezTo>
                  <a:cubicBezTo>
                    <a:pt x="1510" y="1492"/>
                    <a:pt x="1620" y="1647"/>
                    <a:pt x="1777" y="1714"/>
                  </a:cubicBezTo>
                  <a:lnTo>
                    <a:pt x="436" y="1714"/>
                  </a:lnTo>
                  <a:cubicBezTo>
                    <a:pt x="196" y="1714"/>
                    <a:pt x="0" y="1909"/>
                    <a:pt x="0" y="2151"/>
                  </a:cubicBezTo>
                  <a:cubicBezTo>
                    <a:pt x="0" y="2392"/>
                    <a:pt x="196" y="2587"/>
                    <a:pt x="436" y="2587"/>
                  </a:cubicBezTo>
                  <a:lnTo>
                    <a:pt x="2475" y="2587"/>
                  </a:lnTo>
                  <a:cubicBezTo>
                    <a:pt x="2716" y="2587"/>
                    <a:pt x="2911" y="2782"/>
                    <a:pt x="2911" y="3024"/>
                  </a:cubicBezTo>
                  <a:cubicBezTo>
                    <a:pt x="2911" y="3265"/>
                    <a:pt x="2716" y="3460"/>
                    <a:pt x="2475" y="3460"/>
                  </a:cubicBezTo>
                  <a:lnTo>
                    <a:pt x="1656" y="3460"/>
                  </a:lnTo>
                  <a:cubicBezTo>
                    <a:pt x="1414" y="3460"/>
                    <a:pt x="1219" y="3656"/>
                    <a:pt x="1219" y="3898"/>
                  </a:cubicBezTo>
                  <a:cubicBezTo>
                    <a:pt x="1219" y="4139"/>
                    <a:pt x="1414" y="4334"/>
                    <a:pt x="1656" y="4334"/>
                  </a:cubicBezTo>
                  <a:lnTo>
                    <a:pt x="2820" y="4334"/>
                  </a:lnTo>
                  <a:cubicBezTo>
                    <a:pt x="2579" y="4334"/>
                    <a:pt x="2384" y="4529"/>
                    <a:pt x="2384" y="4770"/>
                  </a:cubicBezTo>
                  <a:cubicBezTo>
                    <a:pt x="2384" y="5012"/>
                    <a:pt x="2579" y="5207"/>
                    <a:pt x="2820" y="5207"/>
                  </a:cubicBezTo>
                  <a:lnTo>
                    <a:pt x="3766" y="5207"/>
                  </a:lnTo>
                  <a:cubicBezTo>
                    <a:pt x="4008" y="5207"/>
                    <a:pt x="4203" y="5012"/>
                    <a:pt x="4203" y="4770"/>
                  </a:cubicBezTo>
                  <a:cubicBezTo>
                    <a:pt x="4203" y="4529"/>
                    <a:pt x="4008" y="4334"/>
                    <a:pt x="3766" y="4334"/>
                  </a:cubicBezTo>
                  <a:lnTo>
                    <a:pt x="5222" y="4334"/>
                  </a:lnTo>
                  <a:cubicBezTo>
                    <a:pt x="5464" y="4334"/>
                    <a:pt x="5659" y="4139"/>
                    <a:pt x="5659" y="3898"/>
                  </a:cubicBezTo>
                  <a:cubicBezTo>
                    <a:pt x="5659" y="3656"/>
                    <a:pt x="5464" y="3460"/>
                    <a:pt x="5222" y="3460"/>
                  </a:cubicBezTo>
                  <a:lnTo>
                    <a:pt x="4276" y="3460"/>
                  </a:lnTo>
                  <a:cubicBezTo>
                    <a:pt x="4518" y="3460"/>
                    <a:pt x="4713" y="3265"/>
                    <a:pt x="4713" y="3024"/>
                  </a:cubicBezTo>
                  <a:cubicBezTo>
                    <a:pt x="4713" y="2782"/>
                    <a:pt x="4518" y="2587"/>
                    <a:pt x="4276" y="2587"/>
                  </a:cubicBezTo>
                  <a:lnTo>
                    <a:pt x="3876" y="2587"/>
                  </a:lnTo>
                  <a:cubicBezTo>
                    <a:pt x="3887" y="2587"/>
                    <a:pt x="3897" y="2586"/>
                    <a:pt x="3908" y="2586"/>
                  </a:cubicBezTo>
                  <a:cubicBezTo>
                    <a:pt x="3682" y="2569"/>
                    <a:pt x="3502" y="2381"/>
                    <a:pt x="3502" y="2151"/>
                  </a:cubicBezTo>
                  <a:cubicBezTo>
                    <a:pt x="3502" y="1969"/>
                    <a:pt x="3614" y="1813"/>
                    <a:pt x="3773" y="1747"/>
                  </a:cubicBezTo>
                  <a:lnTo>
                    <a:pt x="5641" y="1747"/>
                  </a:lnTo>
                  <a:cubicBezTo>
                    <a:pt x="5882" y="1747"/>
                    <a:pt x="6077" y="1552"/>
                    <a:pt x="6077" y="1311"/>
                  </a:cubicBezTo>
                  <a:cubicBezTo>
                    <a:pt x="6077" y="1069"/>
                    <a:pt x="5882" y="874"/>
                    <a:pt x="5641" y="874"/>
                  </a:cubicBezTo>
                </a:path>
              </a:pathLst>
            </a:custGeom>
            <a:solidFill>
              <a:srgbClr val="049E4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38" name="Freeform 42">
              <a:extLst>
                <a:ext uri="{FF2B5EF4-FFF2-40B4-BE49-F238E27FC236}">
                  <a16:creationId xmlns:a16="http://schemas.microsoft.com/office/drawing/2014/main" id="{5E8D0619-6616-194C-A22C-571DC8E06B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08092" y="4468880"/>
              <a:ext cx="80265" cy="80261"/>
            </a:xfrm>
            <a:custGeom>
              <a:avLst/>
              <a:gdLst>
                <a:gd name="T0" fmla="*/ 74460 w 174"/>
                <a:gd name="T1" fmla="*/ 37445 h 174"/>
                <a:gd name="T2" fmla="*/ 74460 w 174"/>
                <a:gd name="T3" fmla="*/ 37445 h 174"/>
                <a:gd name="T4" fmla="*/ 37015 w 174"/>
                <a:gd name="T5" fmla="*/ 74460 h 174"/>
                <a:gd name="T6" fmla="*/ 37015 w 174"/>
                <a:gd name="T7" fmla="*/ 74460 h 174"/>
                <a:gd name="T8" fmla="*/ 0 w 174"/>
                <a:gd name="T9" fmla="*/ 37445 h 174"/>
                <a:gd name="T10" fmla="*/ 0 w 174"/>
                <a:gd name="T11" fmla="*/ 37445 h 174"/>
                <a:gd name="T12" fmla="*/ 37015 w 174"/>
                <a:gd name="T13" fmla="*/ 0 h 174"/>
                <a:gd name="T14" fmla="*/ 37015 w 174"/>
                <a:gd name="T15" fmla="*/ 0 h 174"/>
                <a:gd name="T16" fmla="*/ 74460 w 174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4">
                  <a:moveTo>
                    <a:pt x="173" y="87"/>
                  </a:moveTo>
                  <a:lnTo>
                    <a:pt x="173" y="87"/>
                  </a:lnTo>
                  <a:cubicBezTo>
                    <a:pt x="173" y="134"/>
                    <a:pt x="134" y="173"/>
                    <a:pt x="86" y="173"/>
                  </a:cubicBezTo>
                  <a:cubicBezTo>
                    <a:pt x="38" y="173"/>
                    <a:pt x="0" y="134"/>
                    <a:pt x="0" y="87"/>
                  </a:cubicBezTo>
                  <a:cubicBezTo>
                    <a:pt x="0" y="39"/>
                    <a:pt x="38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39" name="Freeform 43">
              <a:extLst>
                <a:ext uri="{FF2B5EF4-FFF2-40B4-BE49-F238E27FC236}">
                  <a16:creationId xmlns:a16="http://schemas.microsoft.com/office/drawing/2014/main" id="{B5B3DA59-0140-294F-AD28-3C85E78B58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78409" y="5427241"/>
              <a:ext cx="82323" cy="80260"/>
            </a:xfrm>
            <a:custGeom>
              <a:avLst/>
              <a:gdLst>
                <a:gd name="T0" fmla="*/ 76371 w 175"/>
                <a:gd name="T1" fmla="*/ 37014 h 174"/>
                <a:gd name="T2" fmla="*/ 76371 w 175"/>
                <a:gd name="T3" fmla="*/ 37014 h 174"/>
                <a:gd name="T4" fmla="*/ 38186 w 175"/>
                <a:gd name="T5" fmla="*/ 74459 h 174"/>
                <a:gd name="T6" fmla="*/ 38186 w 175"/>
                <a:gd name="T7" fmla="*/ 74459 h 174"/>
                <a:gd name="T8" fmla="*/ 0 w 175"/>
                <a:gd name="T9" fmla="*/ 37014 h 174"/>
                <a:gd name="T10" fmla="*/ 0 w 175"/>
                <a:gd name="T11" fmla="*/ 37014 h 174"/>
                <a:gd name="T12" fmla="*/ 38186 w 175"/>
                <a:gd name="T13" fmla="*/ 0 h 174"/>
                <a:gd name="T14" fmla="*/ 38186 w 175"/>
                <a:gd name="T15" fmla="*/ 0 h 174"/>
                <a:gd name="T16" fmla="*/ 76371 w 175"/>
                <a:gd name="T17" fmla="*/ 37014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4">
                  <a:moveTo>
                    <a:pt x="174" y="86"/>
                  </a:moveTo>
                  <a:lnTo>
                    <a:pt x="174" y="86"/>
                  </a:lnTo>
                  <a:cubicBezTo>
                    <a:pt x="174" y="135"/>
                    <a:pt x="135" y="173"/>
                    <a:pt x="87" y="173"/>
                  </a:cubicBezTo>
                  <a:cubicBezTo>
                    <a:pt x="39" y="173"/>
                    <a:pt x="0" y="135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40" name="Freeform 44">
              <a:extLst>
                <a:ext uri="{FF2B5EF4-FFF2-40B4-BE49-F238E27FC236}">
                  <a16:creationId xmlns:a16="http://schemas.microsoft.com/office/drawing/2014/main" id="{1802E7FB-5A88-C743-A7DE-B3729120C7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42184" y="6638161"/>
              <a:ext cx="80265" cy="80260"/>
            </a:xfrm>
            <a:custGeom>
              <a:avLst/>
              <a:gdLst>
                <a:gd name="T0" fmla="*/ 74457 w 173"/>
                <a:gd name="T1" fmla="*/ 37445 h 174"/>
                <a:gd name="T2" fmla="*/ 74457 w 173"/>
                <a:gd name="T3" fmla="*/ 37445 h 174"/>
                <a:gd name="T4" fmla="*/ 37229 w 173"/>
                <a:gd name="T5" fmla="*/ 74459 h 174"/>
                <a:gd name="T6" fmla="*/ 37229 w 173"/>
                <a:gd name="T7" fmla="*/ 74459 h 174"/>
                <a:gd name="T8" fmla="*/ 0 w 173"/>
                <a:gd name="T9" fmla="*/ 37445 h 174"/>
                <a:gd name="T10" fmla="*/ 0 w 173"/>
                <a:gd name="T11" fmla="*/ 37445 h 174"/>
                <a:gd name="T12" fmla="*/ 37229 w 173"/>
                <a:gd name="T13" fmla="*/ 0 h 174"/>
                <a:gd name="T14" fmla="*/ 37229 w 173"/>
                <a:gd name="T15" fmla="*/ 0 h 174"/>
                <a:gd name="T16" fmla="*/ 74457 w 173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4">
                  <a:moveTo>
                    <a:pt x="172" y="87"/>
                  </a:moveTo>
                  <a:lnTo>
                    <a:pt x="172" y="87"/>
                  </a:lnTo>
                  <a:cubicBezTo>
                    <a:pt x="172" y="135"/>
                    <a:pt x="134" y="173"/>
                    <a:pt x="86" y="173"/>
                  </a:cubicBezTo>
                  <a:cubicBezTo>
                    <a:pt x="37" y="173"/>
                    <a:pt x="0" y="135"/>
                    <a:pt x="0" y="87"/>
                  </a:cubicBezTo>
                  <a:cubicBezTo>
                    <a:pt x="0" y="40"/>
                    <a:pt x="37" y="0"/>
                    <a:pt x="86" y="0"/>
                  </a:cubicBezTo>
                  <a:cubicBezTo>
                    <a:pt x="134" y="0"/>
                    <a:pt x="172" y="40"/>
                    <a:pt x="172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41" name="Freeform 45">
              <a:extLst>
                <a:ext uri="{FF2B5EF4-FFF2-40B4-BE49-F238E27FC236}">
                  <a16:creationId xmlns:a16="http://schemas.microsoft.com/office/drawing/2014/main" id="{25E1B31D-B52E-C346-B5AE-A426DB5CDD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07479" y="5188516"/>
              <a:ext cx="80265" cy="80260"/>
            </a:xfrm>
            <a:custGeom>
              <a:avLst/>
              <a:gdLst>
                <a:gd name="T0" fmla="*/ 74460 w 174"/>
                <a:gd name="T1" fmla="*/ 37445 h 174"/>
                <a:gd name="T2" fmla="*/ 74460 w 174"/>
                <a:gd name="T3" fmla="*/ 37445 h 174"/>
                <a:gd name="T4" fmla="*/ 37015 w 174"/>
                <a:gd name="T5" fmla="*/ 74459 h 174"/>
                <a:gd name="T6" fmla="*/ 37015 w 174"/>
                <a:gd name="T7" fmla="*/ 74459 h 174"/>
                <a:gd name="T8" fmla="*/ 0 w 174"/>
                <a:gd name="T9" fmla="*/ 37445 h 174"/>
                <a:gd name="T10" fmla="*/ 0 w 174"/>
                <a:gd name="T11" fmla="*/ 37445 h 174"/>
                <a:gd name="T12" fmla="*/ 37015 w 174"/>
                <a:gd name="T13" fmla="*/ 0 h 174"/>
                <a:gd name="T14" fmla="*/ 37015 w 174"/>
                <a:gd name="T15" fmla="*/ 0 h 174"/>
                <a:gd name="T16" fmla="*/ 74460 w 174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4">
                  <a:moveTo>
                    <a:pt x="173" y="87"/>
                  </a:moveTo>
                  <a:lnTo>
                    <a:pt x="173" y="87"/>
                  </a:lnTo>
                  <a:cubicBezTo>
                    <a:pt x="173" y="135"/>
                    <a:pt x="134" y="173"/>
                    <a:pt x="86" y="173"/>
                  </a:cubicBezTo>
                  <a:cubicBezTo>
                    <a:pt x="39" y="173"/>
                    <a:pt x="0" y="135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42" name="Freeform 46">
              <a:extLst>
                <a:ext uri="{FF2B5EF4-FFF2-40B4-BE49-F238E27FC236}">
                  <a16:creationId xmlns:a16="http://schemas.microsoft.com/office/drawing/2014/main" id="{24C35A21-CF7E-4A4A-ADC3-FFB7321BDA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737648" y="4471007"/>
              <a:ext cx="80264" cy="82319"/>
            </a:xfrm>
            <a:custGeom>
              <a:avLst/>
              <a:gdLst>
                <a:gd name="T0" fmla="*/ 74459 w 174"/>
                <a:gd name="T1" fmla="*/ 38186 h 175"/>
                <a:gd name="T2" fmla="*/ 74459 w 174"/>
                <a:gd name="T3" fmla="*/ 38186 h 175"/>
                <a:gd name="T4" fmla="*/ 37445 w 174"/>
                <a:gd name="T5" fmla="*/ 76371 h 175"/>
                <a:gd name="T6" fmla="*/ 37445 w 174"/>
                <a:gd name="T7" fmla="*/ 76371 h 175"/>
                <a:gd name="T8" fmla="*/ 0 w 174"/>
                <a:gd name="T9" fmla="*/ 38186 h 175"/>
                <a:gd name="T10" fmla="*/ 0 w 174"/>
                <a:gd name="T11" fmla="*/ 38186 h 175"/>
                <a:gd name="T12" fmla="*/ 37445 w 174"/>
                <a:gd name="T13" fmla="*/ 0 h 175"/>
                <a:gd name="T14" fmla="*/ 37445 w 174"/>
                <a:gd name="T15" fmla="*/ 0 h 175"/>
                <a:gd name="T16" fmla="*/ 74459 w 174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5">
                  <a:moveTo>
                    <a:pt x="173" y="87"/>
                  </a:moveTo>
                  <a:lnTo>
                    <a:pt x="173" y="87"/>
                  </a:lnTo>
                  <a:cubicBezTo>
                    <a:pt x="173" y="136"/>
                    <a:pt x="135" y="174"/>
                    <a:pt x="87" y="174"/>
                  </a:cubicBezTo>
                  <a:cubicBezTo>
                    <a:pt x="39" y="174"/>
                    <a:pt x="0" y="136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3" y="39"/>
                    <a:pt x="173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43" name="Freeform 47">
              <a:extLst>
                <a:ext uri="{FF2B5EF4-FFF2-40B4-BE49-F238E27FC236}">
                  <a16:creationId xmlns:a16="http://schemas.microsoft.com/office/drawing/2014/main" id="{CA404483-D1A6-A543-B8D9-ED9F83ED36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55297" y="5228449"/>
              <a:ext cx="80264" cy="80261"/>
            </a:xfrm>
            <a:custGeom>
              <a:avLst/>
              <a:gdLst>
                <a:gd name="T0" fmla="*/ 74459 w 174"/>
                <a:gd name="T1" fmla="*/ 37229 h 173"/>
                <a:gd name="T2" fmla="*/ 74459 w 174"/>
                <a:gd name="T3" fmla="*/ 37229 h 173"/>
                <a:gd name="T4" fmla="*/ 37014 w 174"/>
                <a:gd name="T5" fmla="*/ 74457 h 173"/>
                <a:gd name="T6" fmla="*/ 37014 w 174"/>
                <a:gd name="T7" fmla="*/ 74457 h 173"/>
                <a:gd name="T8" fmla="*/ 0 w 174"/>
                <a:gd name="T9" fmla="*/ 37229 h 173"/>
                <a:gd name="T10" fmla="*/ 0 w 174"/>
                <a:gd name="T11" fmla="*/ 37229 h 173"/>
                <a:gd name="T12" fmla="*/ 37014 w 174"/>
                <a:gd name="T13" fmla="*/ 0 h 173"/>
                <a:gd name="T14" fmla="*/ 37014 w 174"/>
                <a:gd name="T15" fmla="*/ 0 h 173"/>
                <a:gd name="T16" fmla="*/ 74459 w 174"/>
                <a:gd name="T17" fmla="*/ 37229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3">
                  <a:moveTo>
                    <a:pt x="173" y="86"/>
                  </a:moveTo>
                  <a:lnTo>
                    <a:pt x="173" y="86"/>
                  </a:lnTo>
                  <a:cubicBezTo>
                    <a:pt x="173" y="133"/>
                    <a:pt x="134" y="172"/>
                    <a:pt x="86" y="172"/>
                  </a:cubicBezTo>
                  <a:cubicBezTo>
                    <a:pt x="38" y="172"/>
                    <a:pt x="0" y="133"/>
                    <a:pt x="0" y="86"/>
                  </a:cubicBezTo>
                  <a:cubicBezTo>
                    <a:pt x="0" y="38"/>
                    <a:pt x="38" y="0"/>
                    <a:pt x="86" y="0"/>
                  </a:cubicBezTo>
                  <a:cubicBezTo>
                    <a:pt x="134" y="0"/>
                    <a:pt x="173" y="38"/>
                    <a:pt x="173" y="86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44" name="Freeform 48">
              <a:extLst>
                <a:ext uri="{FF2B5EF4-FFF2-40B4-BE49-F238E27FC236}">
                  <a16:creationId xmlns:a16="http://schemas.microsoft.com/office/drawing/2014/main" id="{2B23B5F2-9C9F-974D-BED2-C42D706F11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89998" y="5817030"/>
              <a:ext cx="80264" cy="80261"/>
            </a:xfrm>
            <a:custGeom>
              <a:avLst/>
              <a:gdLst>
                <a:gd name="T0" fmla="*/ 74456 w 173"/>
                <a:gd name="T1" fmla="*/ 37015 h 174"/>
                <a:gd name="T2" fmla="*/ 74456 w 173"/>
                <a:gd name="T3" fmla="*/ 37015 h 174"/>
                <a:gd name="T4" fmla="*/ 37661 w 173"/>
                <a:gd name="T5" fmla="*/ 74460 h 174"/>
                <a:gd name="T6" fmla="*/ 37661 w 173"/>
                <a:gd name="T7" fmla="*/ 74460 h 174"/>
                <a:gd name="T8" fmla="*/ 0 w 173"/>
                <a:gd name="T9" fmla="*/ 37015 h 174"/>
                <a:gd name="T10" fmla="*/ 0 w 173"/>
                <a:gd name="T11" fmla="*/ 37015 h 174"/>
                <a:gd name="T12" fmla="*/ 37661 w 173"/>
                <a:gd name="T13" fmla="*/ 0 h 174"/>
                <a:gd name="T14" fmla="*/ 37661 w 173"/>
                <a:gd name="T15" fmla="*/ 0 h 174"/>
                <a:gd name="T16" fmla="*/ 74456 w 173"/>
                <a:gd name="T17" fmla="*/ 3701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4">
                  <a:moveTo>
                    <a:pt x="172" y="86"/>
                  </a:moveTo>
                  <a:lnTo>
                    <a:pt x="172" y="86"/>
                  </a:lnTo>
                  <a:cubicBezTo>
                    <a:pt x="172" y="134"/>
                    <a:pt x="134" y="173"/>
                    <a:pt x="87" y="173"/>
                  </a:cubicBezTo>
                  <a:cubicBezTo>
                    <a:pt x="39" y="173"/>
                    <a:pt x="0" y="134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4" y="0"/>
                    <a:pt x="172" y="39"/>
                    <a:pt x="172" y="86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45" name="Freeform 49">
              <a:extLst>
                <a:ext uri="{FF2B5EF4-FFF2-40B4-BE49-F238E27FC236}">
                  <a16:creationId xmlns:a16="http://schemas.microsoft.com/office/drawing/2014/main" id="{140AA3EB-7507-414C-9566-3DD816010A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71076" y="5999357"/>
              <a:ext cx="80264" cy="82319"/>
            </a:xfrm>
            <a:custGeom>
              <a:avLst/>
              <a:gdLst>
                <a:gd name="T0" fmla="*/ 74456 w 173"/>
                <a:gd name="T1" fmla="*/ 38186 h 175"/>
                <a:gd name="T2" fmla="*/ 74456 w 173"/>
                <a:gd name="T3" fmla="*/ 38186 h 175"/>
                <a:gd name="T4" fmla="*/ 37228 w 173"/>
                <a:gd name="T5" fmla="*/ 76371 h 175"/>
                <a:gd name="T6" fmla="*/ 37228 w 173"/>
                <a:gd name="T7" fmla="*/ 76371 h 175"/>
                <a:gd name="T8" fmla="*/ 0 w 173"/>
                <a:gd name="T9" fmla="*/ 38186 h 175"/>
                <a:gd name="T10" fmla="*/ 0 w 173"/>
                <a:gd name="T11" fmla="*/ 38186 h 175"/>
                <a:gd name="T12" fmla="*/ 37228 w 173"/>
                <a:gd name="T13" fmla="*/ 0 h 175"/>
                <a:gd name="T14" fmla="*/ 37228 w 173"/>
                <a:gd name="T15" fmla="*/ 0 h 175"/>
                <a:gd name="T16" fmla="*/ 74456 w 173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5">
                  <a:moveTo>
                    <a:pt x="172" y="87"/>
                  </a:moveTo>
                  <a:lnTo>
                    <a:pt x="172" y="87"/>
                  </a:lnTo>
                  <a:cubicBezTo>
                    <a:pt x="172" y="135"/>
                    <a:pt x="133" y="174"/>
                    <a:pt x="86" y="174"/>
                  </a:cubicBezTo>
                  <a:cubicBezTo>
                    <a:pt x="39" y="174"/>
                    <a:pt x="0" y="135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3" y="0"/>
                    <a:pt x="172" y="39"/>
                    <a:pt x="172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46" name="Freeform 50">
              <a:extLst>
                <a:ext uri="{FF2B5EF4-FFF2-40B4-BE49-F238E27FC236}">
                  <a16:creationId xmlns:a16="http://schemas.microsoft.com/office/drawing/2014/main" id="{0F84033E-7139-C242-B759-34E6B2FAB3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94183" y="5870786"/>
              <a:ext cx="80264" cy="80261"/>
            </a:xfrm>
            <a:custGeom>
              <a:avLst/>
              <a:gdLst>
                <a:gd name="T0" fmla="*/ 74459 w 174"/>
                <a:gd name="T1" fmla="*/ 37661 h 173"/>
                <a:gd name="T2" fmla="*/ 74459 w 174"/>
                <a:gd name="T3" fmla="*/ 37661 h 173"/>
                <a:gd name="T4" fmla="*/ 37445 w 174"/>
                <a:gd name="T5" fmla="*/ 74457 h 173"/>
                <a:gd name="T6" fmla="*/ 37445 w 174"/>
                <a:gd name="T7" fmla="*/ 74457 h 173"/>
                <a:gd name="T8" fmla="*/ 0 w 174"/>
                <a:gd name="T9" fmla="*/ 37661 h 173"/>
                <a:gd name="T10" fmla="*/ 0 w 174"/>
                <a:gd name="T11" fmla="*/ 37661 h 173"/>
                <a:gd name="T12" fmla="*/ 37445 w 174"/>
                <a:gd name="T13" fmla="*/ 0 h 173"/>
                <a:gd name="T14" fmla="*/ 37445 w 174"/>
                <a:gd name="T15" fmla="*/ 0 h 173"/>
                <a:gd name="T16" fmla="*/ 74459 w 174"/>
                <a:gd name="T17" fmla="*/ 37661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3">
                  <a:moveTo>
                    <a:pt x="173" y="87"/>
                  </a:moveTo>
                  <a:lnTo>
                    <a:pt x="173" y="87"/>
                  </a:lnTo>
                  <a:cubicBezTo>
                    <a:pt x="173" y="134"/>
                    <a:pt x="135" y="172"/>
                    <a:pt x="87" y="172"/>
                  </a:cubicBezTo>
                  <a:cubicBezTo>
                    <a:pt x="39" y="172"/>
                    <a:pt x="0" y="134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3" y="39"/>
                    <a:pt x="173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47" name="Freeform 51">
              <a:extLst>
                <a:ext uri="{FF2B5EF4-FFF2-40B4-BE49-F238E27FC236}">
                  <a16:creationId xmlns:a16="http://schemas.microsoft.com/office/drawing/2014/main" id="{CEFDA6AB-111F-2047-81F7-9E9E0BEA24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91647" y="6335889"/>
              <a:ext cx="80265" cy="80261"/>
            </a:xfrm>
            <a:custGeom>
              <a:avLst/>
              <a:gdLst>
                <a:gd name="T0" fmla="*/ 74460 w 174"/>
                <a:gd name="T1" fmla="*/ 37445 h 174"/>
                <a:gd name="T2" fmla="*/ 74460 w 174"/>
                <a:gd name="T3" fmla="*/ 37445 h 174"/>
                <a:gd name="T4" fmla="*/ 37015 w 174"/>
                <a:gd name="T5" fmla="*/ 74460 h 174"/>
                <a:gd name="T6" fmla="*/ 37015 w 174"/>
                <a:gd name="T7" fmla="*/ 74460 h 174"/>
                <a:gd name="T8" fmla="*/ 0 w 174"/>
                <a:gd name="T9" fmla="*/ 37445 h 174"/>
                <a:gd name="T10" fmla="*/ 0 w 174"/>
                <a:gd name="T11" fmla="*/ 37445 h 174"/>
                <a:gd name="T12" fmla="*/ 37015 w 174"/>
                <a:gd name="T13" fmla="*/ 0 h 174"/>
                <a:gd name="T14" fmla="*/ 37015 w 174"/>
                <a:gd name="T15" fmla="*/ 0 h 174"/>
                <a:gd name="T16" fmla="*/ 74460 w 174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4">
                  <a:moveTo>
                    <a:pt x="173" y="87"/>
                  </a:moveTo>
                  <a:lnTo>
                    <a:pt x="173" y="87"/>
                  </a:lnTo>
                  <a:cubicBezTo>
                    <a:pt x="173" y="134"/>
                    <a:pt x="134" y="173"/>
                    <a:pt x="86" y="173"/>
                  </a:cubicBezTo>
                  <a:cubicBezTo>
                    <a:pt x="39" y="173"/>
                    <a:pt x="0" y="134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</a:path>
              </a:pathLst>
            </a:custGeom>
            <a:solidFill>
              <a:srgbClr val="1B764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48" name="Freeform 52">
              <a:extLst>
                <a:ext uri="{FF2B5EF4-FFF2-40B4-BE49-F238E27FC236}">
                  <a16:creationId xmlns:a16="http://schemas.microsoft.com/office/drawing/2014/main" id="{02AD947B-B4AF-8E4D-B9B1-08706B3442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89722" y="4462776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1" y="104"/>
                    <a:pt x="52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5" y="23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49" name="Freeform 53">
              <a:extLst>
                <a:ext uri="{FF2B5EF4-FFF2-40B4-BE49-F238E27FC236}">
                  <a16:creationId xmlns:a16="http://schemas.microsoft.com/office/drawing/2014/main" id="{81451B5C-0551-EE41-9A83-2562C4CDA5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60854" y="6291839"/>
              <a:ext cx="49394" cy="49391"/>
            </a:xfrm>
            <a:custGeom>
              <a:avLst/>
              <a:gdLst>
                <a:gd name="T0" fmla="*/ 45651 w 106"/>
                <a:gd name="T1" fmla="*/ 23043 h 106"/>
                <a:gd name="T2" fmla="*/ 45651 w 106"/>
                <a:gd name="T3" fmla="*/ 23043 h 106"/>
                <a:gd name="T4" fmla="*/ 23043 w 106"/>
                <a:gd name="T5" fmla="*/ 45651 h 106"/>
                <a:gd name="T6" fmla="*/ 23043 w 106"/>
                <a:gd name="T7" fmla="*/ 45651 h 106"/>
                <a:gd name="T8" fmla="*/ 0 w 106"/>
                <a:gd name="T9" fmla="*/ 23043 h 106"/>
                <a:gd name="T10" fmla="*/ 0 w 106"/>
                <a:gd name="T11" fmla="*/ 23043 h 106"/>
                <a:gd name="T12" fmla="*/ 23043 w 106"/>
                <a:gd name="T13" fmla="*/ 0 h 106"/>
                <a:gd name="T14" fmla="*/ 23043 w 106"/>
                <a:gd name="T15" fmla="*/ 0 h 106"/>
                <a:gd name="T16" fmla="*/ 45651 w 106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6">
                  <a:moveTo>
                    <a:pt x="105" y="53"/>
                  </a:moveTo>
                  <a:lnTo>
                    <a:pt x="105" y="53"/>
                  </a:lnTo>
                  <a:cubicBezTo>
                    <a:pt x="105" y="81"/>
                    <a:pt x="81" y="105"/>
                    <a:pt x="53" y="105"/>
                  </a:cubicBezTo>
                  <a:cubicBezTo>
                    <a:pt x="24" y="105"/>
                    <a:pt x="0" y="81"/>
                    <a:pt x="0" y="53"/>
                  </a:cubicBezTo>
                  <a:cubicBezTo>
                    <a:pt x="0" y="22"/>
                    <a:pt x="24" y="0"/>
                    <a:pt x="53" y="0"/>
                  </a:cubicBezTo>
                  <a:cubicBezTo>
                    <a:pt x="81" y="0"/>
                    <a:pt x="105" y="22"/>
                    <a:pt x="105" y="53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50" name="Freeform 54">
              <a:extLst>
                <a:ext uri="{FF2B5EF4-FFF2-40B4-BE49-F238E27FC236}">
                  <a16:creationId xmlns:a16="http://schemas.microsoft.com/office/drawing/2014/main" id="{577A3EAC-5BFA-1C41-81FF-FA959FE305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90823" y="5061754"/>
              <a:ext cx="49394" cy="49391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0"/>
                    <a:pt x="82" y="104"/>
                    <a:pt x="52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2" y="0"/>
                    <a:pt x="104" y="23"/>
                    <a:pt x="104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51" name="Freeform 55">
              <a:extLst>
                <a:ext uri="{FF2B5EF4-FFF2-40B4-BE49-F238E27FC236}">
                  <a16:creationId xmlns:a16="http://schemas.microsoft.com/office/drawing/2014/main" id="{3BFD0185-5E9D-0A4D-9AD4-4FF0DA7BCB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41166" y="5874652"/>
              <a:ext cx="49394" cy="49391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1"/>
                    <a:pt x="80" y="104"/>
                    <a:pt x="52" y="104"/>
                  </a:cubicBezTo>
                  <a:cubicBezTo>
                    <a:pt x="23" y="104"/>
                    <a:pt x="0" y="81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0" y="0"/>
                    <a:pt x="104" y="23"/>
                    <a:pt x="104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52" name="Freeform 56">
              <a:extLst>
                <a:ext uri="{FF2B5EF4-FFF2-40B4-BE49-F238E27FC236}">
                  <a16:creationId xmlns:a16="http://schemas.microsoft.com/office/drawing/2014/main" id="{9967AA0A-7E7B-C64A-A07E-52DB1BCCD7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668571" y="5712073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3043 w 106"/>
                <a:gd name="T5" fmla="*/ 45647 h 105"/>
                <a:gd name="T6" fmla="*/ 23043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3043 w 106"/>
                <a:gd name="T13" fmla="*/ 0 h 105"/>
                <a:gd name="T14" fmla="*/ 23043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1" y="104"/>
                    <a:pt x="53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4"/>
                    <a:pt x="23" y="0"/>
                    <a:pt x="53" y="0"/>
                  </a:cubicBezTo>
                  <a:cubicBezTo>
                    <a:pt x="81" y="0"/>
                    <a:pt x="105" y="24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53" name="Freeform 57">
              <a:extLst>
                <a:ext uri="{FF2B5EF4-FFF2-40B4-BE49-F238E27FC236}">
                  <a16:creationId xmlns:a16="http://schemas.microsoft.com/office/drawing/2014/main" id="{6C66BF7A-1912-5248-9D09-8A08B42F07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58647" y="6133956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3043 w 106"/>
                <a:gd name="T5" fmla="*/ 45647 h 105"/>
                <a:gd name="T6" fmla="*/ 23043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3043 w 106"/>
                <a:gd name="T13" fmla="*/ 0 h 105"/>
                <a:gd name="T14" fmla="*/ 23043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2" y="104"/>
                    <a:pt x="53" y="104"/>
                  </a:cubicBezTo>
                  <a:cubicBezTo>
                    <a:pt x="24" y="104"/>
                    <a:pt x="0" y="81"/>
                    <a:pt x="0" y="52"/>
                  </a:cubicBezTo>
                  <a:cubicBezTo>
                    <a:pt x="0" y="24"/>
                    <a:pt x="24" y="0"/>
                    <a:pt x="53" y="0"/>
                  </a:cubicBezTo>
                  <a:cubicBezTo>
                    <a:pt x="82" y="0"/>
                    <a:pt x="105" y="24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54" name="Freeform 58">
              <a:extLst>
                <a:ext uri="{FF2B5EF4-FFF2-40B4-BE49-F238E27FC236}">
                  <a16:creationId xmlns:a16="http://schemas.microsoft.com/office/drawing/2014/main" id="{5AB0BB82-F61D-DF4C-938F-C4C1CB629C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93550" y="5013588"/>
              <a:ext cx="49394" cy="49391"/>
            </a:xfrm>
            <a:custGeom>
              <a:avLst/>
              <a:gdLst>
                <a:gd name="T0" fmla="*/ 45651 w 106"/>
                <a:gd name="T1" fmla="*/ 22608 h 106"/>
                <a:gd name="T2" fmla="*/ 45651 w 106"/>
                <a:gd name="T3" fmla="*/ 22608 h 106"/>
                <a:gd name="T4" fmla="*/ 23043 w 106"/>
                <a:gd name="T5" fmla="*/ 45651 h 106"/>
                <a:gd name="T6" fmla="*/ 23043 w 106"/>
                <a:gd name="T7" fmla="*/ 45651 h 106"/>
                <a:gd name="T8" fmla="*/ 0 w 106"/>
                <a:gd name="T9" fmla="*/ 22608 h 106"/>
                <a:gd name="T10" fmla="*/ 0 w 106"/>
                <a:gd name="T11" fmla="*/ 22608 h 106"/>
                <a:gd name="T12" fmla="*/ 23043 w 106"/>
                <a:gd name="T13" fmla="*/ 0 h 106"/>
                <a:gd name="T14" fmla="*/ 23043 w 106"/>
                <a:gd name="T15" fmla="*/ 0 h 106"/>
                <a:gd name="T16" fmla="*/ 45651 w 106"/>
                <a:gd name="T17" fmla="*/ 22608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6">
                  <a:moveTo>
                    <a:pt x="105" y="52"/>
                  </a:moveTo>
                  <a:lnTo>
                    <a:pt x="105" y="52"/>
                  </a:lnTo>
                  <a:cubicBezTo>
                    <a:pt x="105" y="82"/>
                    <a:pt x="81" y="105"/>
                    <a:pt x="53" y="105"/>
                  </a:cubicBezTo>
                  <a:cubicBezTo>
                    <a:pt x="23" y="105"/>
                    <a:pt x="0" y="82"/>
                    <a:pt x="0" y="52"/>
                  </a:cubicBezTo>
                  <a:cubicBezTo>
                    <a:pt x="0" y="24"/>
                    <a:pt x="23" y="0"/>
                    <a:pt x="53" y="0"/>
                  </a:cubicBezTo>
                  <a:cubicBezTo>
                    <a:pt x="81" y="0"/>
                    <a:pt x="105" y="24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55" name="Freeform 59">
              <a:extLst>
                <a:ext uri="{FF2B5EF4-FFF2-40B4-BE49-F238E27FC236}">
                  <a16:creationId xmlns:a16="http://schemas.microsoft.com/office/drawing/2014/main" id="{4628AE59-16EA-E645-91B4-70188CFEC2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12360" y="5086449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3043 w 106"/>
                <a:gd name="T5" fmla="*/ 45647 h 105"/>
                <a:gd name="T6" fmla="*/ 23043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3043 w 106"/>
                <a:gd name="T13" fmla="*/ 0 h 105"/>
                <a:gd name="T14" fmla="*/ 23043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1" y="104"/>
                    <a:pt x="53" y="104"/>
                  </a:cubicBezTo>
                  <a:cubicBezTo>
                    <a:pt x="24" y="104"/>
                    <a:pt x="0" y="80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1" y="0"/>
                    <a:pt x="105" y="23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56" name="Freeform 60">
              <a:extLst>
                <a:ext uri="{FF2B5EF4-FFF2-40B4-BE49-F238E27FC236}">
                  <a16:creationId xmlns:a16="http://schemas.microsoft.com/office/drawing/2014/main" id="{C6BE1BDE-F018-2949-9031-DBFD32832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15141" y="5830604"/>
              <a:ext cx="49394" cy="49391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0"/>
                    <a:pt x="80" y="104"/>
                    <a:pt x="52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80" y="0"/>
                    <a:pt x="104" y="24"/>
                    <a:pt x="104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57" name="Freeform 61">
              <a:extLst>
                <a:ext uri="{FF2B5EF4-FFF2-40B4-BE49-F238E27FC236}">
                  <a16:creationId xmlns:a16="http://schemas.microsoft.com/office/drawing/2014/main" id="{7A45279B-EE11-2D42-A32F-B0BA41FAFA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51809" y="6391453"/>
              <a:ext cx="49394" cy="49391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2"/>
                    <a:pt x="81" y="104"/>
                    <a:pt x="52" y="104"/>
                  </a:cubicBezTo>
                  <a:cubicBezTo>
                    <a:pt x="23" y="104"/>
                    <a:pt x="0" y="82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4" y="23"/>
                    <a:pt x="104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58" name="Freeform 62">
              <a:extLst>
                <a:ext uri="{FF2B5EF4-FFF2-40B4-BE49-F238E27FC236}">
                  <a16:creationId xmlns:a16="http://schemas.microsoft.com/office/drawing/2014/main" id="{3D4E5F24-0C60-224B-8BBF-966C851CAB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68092" y="6485871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2" y="104"/>
                    <a:pt x="52" y="104"/>
                  </a:cubicBezTo>
                  <a:cubicBezTo>
                    <a:pt x="24" y="104"/>
                    <a:pt x="0" y="80"/>
                    <a:pt x="0" y="52"/>
                  </a:cubicBezTo>
                  <a:cubicBezTo>
                    <a:pt x="0" y="23"/>
                    <a:pt x="24" y="0"/>
                    <a:pt x="52" y="0"/>
                  </a:cubicBezTo>
                  <a:cubicBezTo>
                    <a:pt x="82" y="0"/>
                    <a:pt x="105" y="23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59" name="Freeform 63">
              <a:extLst>
                <a:ext uri="{FF2B5EF4-FFF2-40B4-BE49-F238E27FC236}">
                  <a16:creationId xmlns:a16="http://schemas.microsoft.com/office/drawing/2014/main" id="{9402BD07-7C80-0447-BAB3-028FE34596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63222" y="4656332"/>
              <a:ext cx="578319" cy="279884"/>
            </a:xfrm>
            <a:custGeom>
              <a:avLst/>
              <a:gdLst>
                <a:gd name="T0" fmla="*/ 408292 w 1237"/>
                <a:gd name="T1" fmla="*/ 260719 h 600"/>
                <a:gd name="T2" fmla="*/ 131299 w 1237"/>
                <a:gd name="T3" fmla="*/ 260719 h 600"/>
                <a:gd name="T4" fmla="*/ 131299 w 1237"/>
                <a:gd name="T5" fmla="*/ 260719 h 600"/>
                <a:gd name="T6" fmla="*/ 0 w 1237"/>
                <a:gd name="T7" fmla="*/ 129706 h 600"/>
                <a:gd name="T8" fmla="*/ 0 w 1237"/>
                <a:gd name="T9" fmla="*/ 129706 h 600"/>
                <a:gd name="T10" fmla="*/ 0 w 1237"/>
                <a:gd name="T11" fmla="*/ 129706 h 600"/>
                <a:gd name="T12" fmla="*/ 131299 w 1237"/>
                <a:gd name="T13" fmla="*/ 0 h 600"/>
                <a:gd name="T14" fmla="*/ 408292 w 1237"/>
                <a:gd name="T15" fmla="*/ 0 h 600"/>
                <a:gd name="T16" fmla="*/ 408292 w 1237"/>
                <a:gd name="T17" fmla="*/ 0 h 600"/>
                <a:gd name="T18" fmla="*/ 539155 w 1237"/>
                <a:gd name="T19" fmla="*/ 129706 h 600"/>
                <a:gd name="T20" fmla="*/ 539155 w 1237"/>
                <a:gd name="T21" fmla="*/ 129706 h 600"/>
                <a:gd name="T22" fmla="*/ 539155 w 1237"/>
                <a:gd name="T23" fmla="*/ 129706 h 600"/>
                <a:gd name="T24" fmla="*/ 408292 w 1237"/>
                <a:gd name="T25" fmla="*/ 260719 h 600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237" h="600">
                  <a:moveTo>
                    <a:pt x="936" y="599"/>
                  </a:moveTo>
                  <a:lnTo>
                    <a:pt x="301" y="599"/>
                  </a:lnTo>
                  <a:cubicBezTo>
                    <a:pt x="135" y="599"/>
                    <a:pt x="0" y="464"/>
                    <a:pt x="0" y="298"/>
                  </a:cubicBezTo>
                  <a:cubicBezTo>
                    <a:pt x="0" y="133"/>
                    <a:pt x="135" y="0"/>
                    <a:pt x="301" y="0"/>
                  </a:cubicBezTo>
                  <a:lnTo>
                    <a:pt x="936" y="0"/>
                  </a:lnTo>
                  <a:cubicBezTo>
                    <a:pt x="1101" y="0"/>
                    <a:pt x="1236" y="133"/>
                    <a:pt x="1236" y="298"/>
                  </a:cubicBezTo>
                  <a:cubicBezTo>
                    <a:pt x="1236" y="464"/>
                    <a:pt x="1101" y="599"/>
                    <a:pt x="936" y="599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60" name="Freeform 64">
              <a:extLst>
                <a:ext uri="{FF2B5EF4-FFF2-40B4-BE49-F238E27FC236}">
                  <a16:creationId xmlns:a16="http://schemas.microsoft.com/office/drawing/2014/main" id="{B369F83F-E35E-2445-A6BC-6150F38640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530272" y="6300902"/>
              <a:ext cx="979642" cy="559769"/>
            </a:xfrm>
            <a:custGeom>
              <a:avLst/>
              <a:gdLst>
                <a:gd name="T0" fmla="*/ 783524 w 2101"/>
                <a:gd name="T1" fmla="*/ 260719 h 1200"/>
                <a:gd name="T2" fmla="*/ 406771 w 2101"/>
                <a:gd name="T3" fmla="*/ 260719 h 1200"/>
                <a:gd name="T4" fmla="*/ 406771 w 2101"/>
                <a:gd name="T5" fmla="*/ 260719 h 1200"/>
                <a:gd name="T6" fmla="*/ 537286 w 2101"/>
                <a:gd name="T7" fmla="*/ 130142 h 1200"/>
                <a:gd name="T8" fmla="*/ 537286 w 2101"/>
                <a:gd name="T9" fmla="*/ 130142 h 1200"/>
                <a:gd name="T10" fmla="*/ 406771 w 2101"/>
                <a:gd name="T11" fmla="*/ 0 h 1200"/>
                <a:gd name="T12" fmla="*/ 130515 w 2101"/>
                <a:gd name="T13" fmla="*/ 0 h 1200"/>
                <a:gd name="T14" fmla="*/ 130515 w 2101"/>
                <a:gd name="T15" fmla="*/ 0 h 1200"/>
                <a:gd name="T16" fmla="*/ 0 w 2101"/>
                <a:gd name="T17" fmla="*/ 130142 h 1200"/>
                <a:gd name="T18" fmla="*/ 0 w 2101"/>
                <a:gd name="T19" fmla="*/ 130142 h 1200"/>
                <a:gd name="T20" fmla="*/ 130515 w 2101"/>
                <a:gd name="T21" fmla="*/ 260719 h 1200"/>
                <a:gd name="T22" fmla="*/ 226226 w 2101"/>
                <a:gd name="T23" fmla="*/ 260719 h 1200"/>
                <a:gd name="T24" fmla="*/ 226226 w 2101"/>
                <a:gd name="T25" fmla="*/ 260719 h 1200"/>
                <a:gd name="T26" fmla="*/ 95711 w 2101"/>
                <a:gd name="T27" fmla="*/ 391296 h 1200"/>
                <a:gd name="T28" fmla="*/ 95711 w 2101"/>
                <a:gd name="T29" fmla="*/ 391296 h 1200"/>
                <a:gd name="T30" fmla="*/ 226226 w 2101"/>
                <a:gd name="T31" fmla="*/ 521873 h 1200"/>
                <a:gd name="T32" fmla="*/ 783524 w 2101"/>
                <a:gd name="T33" fmla="*/ 521873 h 1200"/>
                <a:gd name="T34" fmla="*/ 783524 w 2101"/>
                <a:gd name="T35" fmla="*/ 521873 h 1200"/>
                <a:gd name="T36" fmla="*/ 913604 w 2101"/>
                <a:gd name="T37" fmla="*/ 391296 h 1200"/>
                <a:gd name="T38" fmla="*/ 913604 w 2101"/>
                <a:gd name="T39" fmla="*/ 391296 h 1200"/>
                <a:gd name="T40" fmla="*/ 783524 w 2101"/>
                <a:gd name="T41" fmla="*/ 260719 h 1200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2101" h="1200">
                  <a:moveTo>
                    <a:pt x="1801" y="599"/>
                  </a:moveTo>
                  <a:lnTo>
                    <a:pt x="935" y="599"/>
                  </a:lnTo>
                  <a:cubicBezTo>
                    <a:pt x="1101" y="599"/>
                    <a:pt x="1235" y="465"/>
                    <a:pt x="1235" y="299"/>
                  </a:cubicBezTo>
                  <a:cubicBezTo>
                    <a:pt x="1235" y="134"/>
                    <a:pt x="1101" y="0"/>
                    <a:pt x="935" y="0"/>
                  </a:cubicBezTo>
                  <a:lnTo>
                    <a:pt x="300" y="0"/>
                  </a:lnTo>
                  <a:cubicBezTo>
                    <a:pt x="134" y="0"/>
                    <a:pt x="0" y="134"/>
                    <a:pt x="0" y="299"/>
                  </a:cubicBezTo>
                  <a:cubicBezTo>
                    <a:pt x="0" y="465"/>
                    <a:pt x="134" y="599"/>
                    <a:pt x="300" y="599"/>
                  </a:cubicBezTo>
                  <a:lnTo>
                    <a:pt x="520" y="599"/>
                  </a:lnTo>
                  <a:cubicBezTo>
                    <a:pt x="354" y="599"/>
                    <a:pt x="220" y="733"/>
                    <a:pt x="220" y="899"/>
                  </a:cubicBezTo>
                  <a:cubicBezTo>
                    <a:pt x="220" y="1065"/>
                    <a:pt x="354" y="1199"/>
                    <a:pt x="520" y="1199"/>
                  </a:cubicBezTo>
                  <a:lnTo>
                    <a:pt x="1801" y="1199"/>
                  </a:lnTo>
                  <a:cubicBezTo>
                    <a:pt x="1967" y="1199"/>
                    <a:pt x="2100" y="1065"/>
                    <a:pt x="2100" y="899"/>
                  </a:cubicBezTo>
                  <a:cubicBezTo>
                    <a:pt x="2100" y="733"/>
                    <a:pt x="1967" y="599"/>
                    <a:pt x="1801" y="599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61" name="Freeform 65">
              <a:extLst>
                <a:ext uri="{FF2B5EF4-FFF2-40B4-BE49-F238E27FC236}">
                  <a16:creationId xmlns:a16="http://schemas.microsoft.com/office/drawing/2014/main" id="{2E7D6717-125F-CE46-8D10-2385257ABF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76129" y="5509560"/>
              <a:ext cx="576260" cy="279884"/>
            </a:xfrm>
            <a:custGeom>
              <a:avLst/>
              <a:gdLst>
                <a:gd name="T0" fmla="*/ 406733 w 1236"/>
                <a:gd name="T1" fmla="*/ 260719 h 601"/>
                <a:gd name="T2" fmla="*/ 130067 w 1236"/>
                <a:gd name="T3" fmla="*/ 260719 h 601"/>
                <a:gd name="T4" fmla="*/ 130067 w 1236"/>
                <a:gd name="T5" fmla="*/ 260719 h 601"/>
                <a:gd name="T6" fmla="*/ 0 w 1236"/>
                <a:gd name="T7" fmla="*/ 130794 h 601"/>
                <a:gd name="T8" fmla="*/ 0 w 1236"/>
                <a:gd name="T9" fmla="*/ 130794 h 601"/>
                <a:gd name="T10" fmla="*/ 130067 w 1236"/>
                <a:gd name="T11" fmla="*/ 0 h 601"/>
                <a:gd name="T12" fmla="*/ 406733 w 1236"/>
                <a:gd name="T13" fmla="*/ 0 h 601"/>
                <a:gd name="T14" fmla="*/ 406733 w 1236"/>
                <a:gd name="T15" fmla="*/ 0 h 601"/>
                <a:gd name="T16" fmla="*/ 537235 w 1236"/>
                <a:gd name="T17" fmla="*/ 130794 h 601"/>
                <a:gd name="T18" fmla="*/ 537235 w 1236"/>
                <a:gd name="T19" fmla="*/ 130794 h 601"/>
                <a:gd name="T20" fmla="*/ 406733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5" y="600"/>
                  </a:moveTo>
                  <a:lnTo>
                    <a:pt x="299" y="600"/>
                  </a:lnTo>
                  <a:cubicBezTo>
                    <a:pt x="135" y="600"/>
                    <a:pt x="0" y="465"/>
                    <a:pt x="0" y="301"/>
                  </a:cubicBezTo>
                  <a:cubicBezTo>
                    <a:pt x="0" y="135"/>
                    <a:pt x="135" y="0"/>
                    <a:pt x="299" y="0"/>
                  </a:cubicBezTo>
                  <a:lnTo>
                    <a:pt x="935" y="0"/>
                  </a:lnTo>
                  <a:cubicBezTo>
                    <a:pt x="1101" y="0"/>
                    <a:pt x="1235" y="135"/>
                    <a:pt x="1235" y="301"/>
                  </a:cubicBezTo>
                  <a:cubicBezTo>
                    <a:pt x="1235" y="465"/>
                    <a:pt x="1101" y="600"/>
                    <a:pt x="935" y="600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17" name="Freeform 166">
              <a:extLst>
                <a:ext uri="{FF2B5EF4-FFF2-40B4-BE49-F238E27FC236}">
                  <a16:creationId xmlns:a16="http://schemas.microsoft.com/office/drawing/2014/main" id="{999D2244-2CCC-DE44-8CCF-8C8D77A3981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138307" y="351165"/>
              <a:ext cx="2791416" cy="2568925"/>
            </a:xfrm>
            <a:custGeom>
              <a:avLst/>
              <a:gdLst>
                <a:gd name="T0" fmla="*/ 2100336 w 5978"/>
                <a:gd name="T1" fmla="*/ 1767082 h 5502"/>
                <a:gd name="T2" fmla="*/ 1950499 w 5978"/>
                <a:gd name="T3" fmla="*/ 1641640 h 5502"/>
                <a:gd name="T4" fmla="*/ 2100336 w 5978"/>
                <a:gd name="T5" fmla="*/ 1517069 h 5502"/>
                <a:gd name="T6" fmla="*/ 2302006 w 5978"/>
                <a:gd name="T7" fmla="*/ 1517069 h 5502"/>
                <a:gd name="T8" fmla="*/ 2452279 w 5978"/>
                <a:gd name="T9" fmla="*/ 1359395 h 5502"/>
                <a:gd name="T10" fmla="*/ 2453151 w 5978"/>
                <a:gd name="T11" fmla="*/ 1202156 h 5502"/>
                <a:gd name="T12" fmla="*/ 2603423 w 5978"/>
                <a:gd name="T13" fmla="*/ 1044918 h 5502"/>
                <a:gd name="T14" fmla="*/ 2453151 w 5978"/>
                <a:gd name="T15" fmla="*/ 887243 h 5502"/>
                <a:gd name="T16" fmla="*/ 2034564 w 5978"/>
                <a:gd name="T17" fmla="*/ 887243 h 5502"/>
                <a:gd name="T18" fmla="*/ 1884291 w 5978"/>
                <a:gd name="T19" fmla="*/ 1044918 h 5502"/>
                <a:gd name="T20" fmla="*/ 1348536 w 5978"/>
                <a:gd name="T21" fmla="*/ 1202156 h 5502"/>
                <a:gd name="T22" fmla="*/ 1498809 w 5978"/>
                <a:gd name="T23" fmla="*/ 1044918 h 5502"/>
                <a:gd name="T24" fmla="*/ 1348536 w 5978"/>
                <a:gd name="T25" fmla="*/ 887243 h 5502"/>
                <a:gd name="T26" fmla="*/ 953471 w 5978"/>
                <a:gd name="T27" fmla="*/ 887243 h 5502"/>
                <a:gd name="T28" fmla="*/ 963053 w 5978"/>
                <a:gd name="T29" fmla="*/ 886808 h 5502"/>
                <a:gd name="T30" fmla="*/ 849804 w 5978"/>
                <a:gd name="T31" fmla="*/ 758317 h 5502"/>
                <a:gd name="T32" fmla="*/ 963053 w 5978"/>
                <a:gd name="T33" fmla="*/ 629825 h 5502"/>
                <a:gd name="T34" fmla="*/ 1223091 w 5978"/>
                <a:gd name="T35" fmla="*/ 628954 h 5502"/>
                <a:gd name="T36" fmla="*/ 1373364 w 5978"/>
                <a:gd name="T37" fmla="*/ 471716 h 5502"/>
                <a:gd name="T38" fmla="*/ 1223091 w 5978"/>
                <a:gd name="T39" fmla="*/ 314041 h 5502"/>
                <a:gd name="T40" fmla="*/ 1093290 w 5978"/>
                <a:gd name="T41" fmla="*/ 314041 h 5502"/>
                <a:gd name="T42" fmla="*/ 1243127 w 5978"/>
                <a:gd name="T43" fmla="*/ 157239 h 5502"/>
                <a:gd name="T44" fmla="*/ 727843 w 5978"/>
                <a:gd name="T45" fmla="*/ 0 h 5502"/>
                <a:gd name="T46" fmla="*/ 577571 w 5978"/>
                <a:gd name="T47" fmla="*/ 157239 h 5502"/>
                <a:gd name="T48" fmla="*/ 727843 w 5978"/>
                <a:gd name="T49" fmla="*/ 314041 h 5502"/>
                <a:gd name="T50" fmla="*/ 371980 w 5978"/>
                <a:gd name="T51" fmla="*/ 314041 h 5502"/>
                <a:gd name="T52" fmla="*/ 221707 w 5978"/>
                <a:gd name="T53" fmla="*/ 471716 h 5502"/>
                <a:gd name="T54" fmla="*/ 534013 w 5978"/>
                <a:gd name="T55" fmla="*/ 628954 h 5502"/>
                <a:gd name="T56" fmla="*/ 531400 w 5978"/>
                <a:gd name="T57" fmla="*/ 629390 h 5502"/>
                <a:gd name="T58" fmla="*/ 651183 w 5978"/>
                <a:gd name="T59" fmla="*/ 758317 h 5502"/>
                <a:gd name="T60" fmla="*/ 531400 w 5978"/>
                <a:gd name="T61" fmla="*/ 887243 h 5502"/>
                <a:gd name="T62" fmla="*/ 534013 w 5978"/>
                <a:gd name="T63" fmla="*/ 887243 h 5502"/>
                <a:gd name="T64" fmla="*/ 149837 w 5978"/>
                <a:gd name="T65" fmla="*/ 887243 h 5502"/>
                <a:gd name="T66" fmla="*/ 0 w 5978"/>
                <a:gd name="T67" fmla="*/ 1044918 h 5502"/>
                <a:gd name="T68" fmla="*/ 727843 w 5978"/>
                <a:gd name="T69" fmla="*/ 1202156 h 5502"/>
                <a:gd name="T70" fmla="*/ 577571 w 5978"/>
                <a:gd name="T71" fmla="*/ 1359395 h 5502"/>
                <a:gd name="T72" fmla="*/ 727843 w 5978"/>
                <a:gd name="T73" fmla="*/ 1517069 h 5502"/>
                <a:gd name="T74" fmla="*/ 1061928 w 5978"/>
                <a:gd name="T75" fmla="*/ 1517069 h 5502"/>
                <a:gd name="T76" fmla="*/ 1212201 w 5978"/>
                <a:gd name="T77" fmla="*/ 1641640 h 5502"/>
                <a:gd name="T78" fmla="*/ 848933 w 5978"/>
                <a:gd name="T79" fmla="*/ 1767082 h 5502"/>
                <a:gd name="T80" fmla="*/ 698660 w 5978"/>
                <a:gd name="T81" fmla="*/ 1924321 h 5502"/>
                <a:gd name="T82" fmla="*/ 848933 w 5978"/>
                <a:gd name="T83" fmla="*/ 2081124 h 5502"/>
                <a:gd name="T84" fmla="*/ 1801097 w 5978"/>
                <a:gd name="T85" fmla="*/ 2081124 h 5502"/>
                <a:gd name="T86" fmla="*/ 1651260 w 5978"/>
                <a:gd name="T87" fmla="*/ 2238362 h 5502"/>
                <a:gd name="T88" fmla="*/ 2220119 w 5978"/>
                <a:gd name="T89" fmla="*/ 2396036 h 5502"/>
                <a:gd name="T90" fmla="*/ 2369956 w 5978"/>
                <a:gd name="T91" fmla="*/ 2238362 h 5502"/>
                <a:gd name="T92" fmla="*/ 2220119 w 5978"/>
                <a:gd name="T93" fmla="*/ 2081124 h 5502"/>
                <a:gd name="T94" fmla="*/ 2453151 w 5978"/>
                <a:gd name="T95" fmla="*/ 2081124 h 5502"/>
                <a:gd name="T96" fmla="*/ 2603423 w 5978"/>
                <a:gd name="T97" fmla="*/ 1924321 h 5502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5978" h="5502">
                  <a:moveTo>
                    <a:pt x="5632" y="4057"/>
                  </a:moveTo>
                  <a:lnTo>
                    <a:pt x="4822" y="4057"/>
                  </a:lnTo>
                  <a:cubicBezTo>
                    <a:pt x="4632" y="4057"/>
                    <a:pt x="4478" y="3928"/>
                    <a:pt x="4478" y="3769"/>
                  </a:cubicBezTo>
                  <a:cubicBezTo>
                    <a:pt x="4478" y="3611"/>
                    <a:pt x="4632" y="3483"/>
                    <a:pt x="4822" y="3483"/>
                  </a:cubicBezTo>
                  <a:lnTo>
                    <a:pt x="5285" y="3483"/>
                  </a:lnTo>
                  <a:cubicBezTo>
                    <a:pt x="5476" y="3483"/>
                    <a:pt x="5630" y="3321"/>
                    <a:pt x="5630" y="3121"/>
                  </a:cubicBezTo>
                  <a:cubicBezTo>
                    <a:pt x="5630" y="2922"/>
                    <a:pt x="5476" y="2760"/>
                    <a:pt x="5285" y="2760"/>
                  </a:cubicBezTo>
                  <a:lnTo>
                    <a:pt x="5632" y="2760"/>
                  </a:lnTo>
                  <a:cubicBezTo>
                    <a:pt x="5823" y="2760"/>
                    <a:pt x="5977" y="2598"/>
                    <a:pt x="5977" y="2399"/>
                  </a:cubicBezTo>
                  <a:cubicBezTo>
                    <a:pt x="5977" y="2199"/>
                    <a:pt x="5823" y="2037"/>
                    <a:pt x="5632" y="2037"/>
                  </a:cubicBezTo>
                  <a:lnTo>
                    <a:pt x="4671" y="2037"/>
                  </a:lnTo>
                  <a:cubicBezTo>
                    <a:pt x="4480" y="2037"/>
                    <a:pt x="4326" y="2199"/>
                    <a:pt x="4326" y="2399"/>
                  </a:cubicBezTo>
                  <a:cubicBezTo>
                    <a:pt x="4326" y="2598"/>
                    <a:pt x="4480" y="2760"/>
                    <a:pt x="4671" y="2760"/>
                  </a:cubicBezTo>
                  <a:lnTo>
                    <a:pt x="3096" y="2760"/>
                  </a:lnTo>
                  <a:cubicBezTo>
                    <a:pt x="3285" y="2760"/>
                    <a:pt x="3441" y="2598"/>
                    <a:pt x="3441" y="2399"/>
                  </a:cubicBezTo>
                  <a:cubicBezTo>
                    <a:pt x="3441" y="2199"/>
                    <a:pt x="3285" y="2037"/>
                    <a:pt x="3096" y="2037"/>
                  </a:cubicBezTo>
                  <a:lnTo>
                    <a:pt x="2189" y="2037"/>
                  </a:lnTo>
                  <a:cubicBezTo>
                    <a:pt x="2195" y="2037"/>
                    <a:pt x="2204" y="2037"/>
                    <a:pt x="2211" y="2036"/>
                  </a:cubicBezTo>
                  <a:cubicBezTo>
                    <a:pt x="2066" y="2023"/>
                    <a:pt x="1951" y="1896"/>
                    <a:pt x="1951" y="1741"/>
                  </a:cubicBezTo>
                  <a:cubicBezTo>
                    <a:pt x="1951" y="1585"/>
                    <a:pt x="2066" y="1458"/>
                    <a:pt x="2211" y="1446"/>
                  </a:cubicBezTo>
                  <a:cubicBezTo>
                    <a:pt x="2204" y="1445"/>
                    <a:pt x="2195" y="1444"/>
                    <a:pt x="2189" y="1444"/>
                  </a:cubicBezTo>
                  <a:lnTo>
                    <a:pt x="2808" y="1444"/>
                  </a:lnTo>
                  <a:cubicBezTo>
                    <a:pt x="2998" y="1444"/>
                    <a:pt x="3153" y="1282"/>
                    <a:pt x="3153" y="1083"/>
                  </a:cubicBezTo>
                  <a:cubicBezTo>
                    <a:pt x="3153" y="884"/>
                    <a:pt x="2998" y="721"/>
                    <a:pt x="2808" y="721"/>
                  </a:cubicBezTo>
                  <a:lnTo>
                    <a:pt x="2510" y="721"/>
                  </a:lnTo>
                  <a:cubicBezTo>
                    <a:pt x="2700" y="721"/>
                    <a:pt x="2854" y="561"/>
                    <a:pt x="2854" y="361"/>
                  </a:cubicBezTo>
                  <a:cubicBezTo>
                    <a:pt x="2854" y="162"/>
                    <a:pt x="2700" y="0"/>
                    <a:pt x="2510" y="0"/>
                  </a:cubicBezTo>
                  <a:lnTo>
                    <a:pt x="1671" y="0"/>
                  </a:lnTo>
                  <a:cubicBezTo>
                    <a:pt x="1481" y="0"/>
                    <a:pt x="1326" y="162"/>
                    <a:pt x="1326" y="361"/>
                  </a:cubicBezTo>
                  <a:cubicBezTo>
                    <a:pt x="1326" y="561"/>
                    <a:pt x="1481" y="721"/>
                    <a:pt x="1671" y="721"/>
                  </a:cubicBezTo>
                  <a:lnTo>
                    <a:pt x="854" y="721"/>
                  </a:lnTo>
                  <a:cubicBezTo>
                    <a:pt x="663" y="721"/>
                    <a:pt x="509" y="884"/>
                    <a:pt x="509" y="1083"/>
                  </a:cubicBezTo>
                  <a:cubicBezTo>
                    <a:pt x="509" y="1282"/>
                    <a:pt x="663" y="1444"/>
                    <a:pt x="854" y="1444"/>
                  </a:cubicBezTo>
                  <a:lnTo>
                    <a:pt x="1226" y="1444"/>
                  </a:lnTo>
                  <a:cubicBezTo>
                    <a:pt x="1224" y="1444"/>
                    <a:pt x="1222" y="1444"/>
                    <a:pt x="1220" y="1445"/>
                  </a:cubicBezTo>
                  <a:cubicBezTo>
                    <a:pt x="1373" y="1449"/>
                    <a:pt x="1495" y="1580"/>
                    <a:pt x="1495" y="1741"/>
                  </a:cubicBezTo>
                  <a:cubicBezTo>
                    <a:pt x="1495" y="1902"/>
                    <a:pt x="1373" y="2033"/>
                    <a:pt x="1220" y="2037"/>
                  </a:cubicBezTo>
                  <a:cubicBezTo>
                    <a:pt x="1222" y="2037"/>
                    <a:pt x="1224" y="2037"/>
                    <a:pt x="1226" y="2037"/>
                  </a:cubicBezTo>
                  <a:lnTo>
                    <a:pt x="344" y="2037"/>
                  </a:lnTo>
                  <a:cubicBezTo>
                    <a:pt x="154" y="2037"/>
                    <a:pt x="0" y="2199"/>
                    <a:pt x="0" y="2399"/>
                  </a:cubicBezTo>
                  <a:cubicBezTo>
                    <a:pt x="0" y="2598"/>
                    <a:pt x="154" y="2760"/>
                    <a:pt x="344" y="2760"/>
                  </a:cubicBezTo>
                  <a:lnTo>
                    <a:pt x="1671" y="2760"/>
                  </a:lnTo>
                  <a:cubicBezTo>
                    <a:pt x="1481" y="2760"/>
                    <a:pt x="1326" y="2922"/>
                    <a:pt x="1326" y="3121"/>
                  </a:cubicBezTo>
                  <a:cubicBezTo>
                    <a:pt x="1326" y="3321"/>
                    <a:pt x="1481" y="3483"/>
                    <a:pt x="1671" y="3483"/>
                  </a:cubicBezTo>
                  <a:lnTo>
                    <a:pt x="2438" y="3483"/>
                  </a:lnTo>
                  <a:cubicBezTo>
                    <a:pt x="2629" y="3483"/>
                    <a:pt x="2783" y="3611"/>
                    <a:pt x="2783" y="3769"/>
                  </a:cubicBezTo>
                  <a:cubicBezTo>
                    <a:pt x="2783" y="3928"/>
                    <a:pt x="2629" y="4057"/>
                    <a:pt x="2438" y="4057"/>
                  </a:cubicBezTo>
                  <a:lnTo>
                    <a:pt x="1949" y="4057"/>
                  </a:lnTo>
                  <a:cubicBezTo>
                    <a:pt x="1758" y="4057"/>
                    <a:pt x="1604" y="4218"/>
                    <a:pt x="1604" y="4418"/>
                  </a:cubicBezTo>
                  <a:cubicBezTo>
                    <a:pt x="1604" y="4616"/>
                    <a:pt x="1758" y="4778"/>
                    <a:pt x="1949" y="4778"/>
                  </a:cubicBezTo>
                  <a:lnTo>
                    <a:pt x="4135" y="4778"/>
                  </a:lnTo>
                  <a:cubicBezTo>
                    <a:pt x="3945" y="4778"/>
                    <a:pt x="3791" y="4940"/>
                    <a:pt x="3791" y="5139"/>
                  </a:cubicBezTo>
                  <a:cubicBezTo>
                    <a:pt x="3791" y="5339"/>
                    <a:pt x="3945" y="5501"/>
                    <a:pt x="4135" y="5501"/>
                  </a:cubicBezTo>
                  <a:lnTo>
                    <a:pt x="5097" y="5501"/>
                  </a:lnTo>
                  <a:cubicBezTo>
                    <a:pt x="5287" y="5501"/>
                    <a:pt x="5441" y="5339"/>
                    <a:pt x="5441" y="5139"/>
                  </a:cubicBezTo>
                  <a:cubicBezTo>
                    <a:pt x="5441" y="4940"/>
                    <a:pt x="5287" y="4778"/>
                    <a:pt x="5097" y="4778"/>
                  </a:cubicBezTo>
                  <a:lnTo>
                    <a:pt x="5632" y="4778"/>
                  </a:lnTo>
                  <a:cubicBezTo>
                    <a:pt x="5823" y="4778"/>
                    <a:pt x="5977" y="4616"/>
                    <a:pt x="5977" y="4418"/>
                  </a:cubicBezTo>
                  <a:cubicBezTo>
                    <a:pt x="5977" y="4218"/>
                    <a:pt x="5823" y="4057"/>
                    <a:pt x="5632" y="4057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dirty="0"/>
            </a:p>
          </p:txBody>
        </p:sp>
        <p:sp>
          <p:nvSpPr>
            <p:cNvPr id="218" name="Freeform 167">
              <a:extLst>
                <a:ext uri="{FF2B5EF4-FFF2-40B4-BE49-F238E27FC236}">
                  <a16:creationId xmlns:a16="http://schemas.microsoft.com/office/drawing/2014/main" id="{ECE789C9-BAA2-A747-99C0-FBCBFBC36C0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291567" y="127893"/>
              <a:ext cx="531111" cy="337583"/>
            </a:xfrm>
            <a:custGeom>
              <a:avLst/>
              <a:gdLst>
                <a:gd name="T0" fmla="*/ 338265 w 1138"/>
                <a:gd name="T1" fmla="*/ 0 h 722"/>
                <a:gd name="T2" fmla="*/ 157160 w 1138"/>
                <a:gd name="T3" fmla="*/ 0 h 722"/>
                <a:gd name="T4" fmla="*/ 157160 w 1138"/>
                <a:gd name="T5" fmla="*/ 0 h 722"/>
                <a:gd name="T6" fmla="*/ 0 w 1138"/>
                <a:gd name="T7" fmla="*/ 157461 h 722"/>
                <a:gd name="T8" fmla="*/ 0 w 1138"/>
                <a:gd name="T9" fmla="*/ 157461 h 722"/>
                <a:gd name="T10" fmla="*/ 157160 w 1138"/>
                <a:gd name="T11" fmla="*/ 314485 h 722"/>
                <a:gd name="T12" fmla="*/ 338265 w 1138"/>
                <a:gd name="T13" fmla="*/ 314485 h 722"/>
                <a:gd name="T14" fmla="*/ 338265 w 1138"/>
                <a:gd name="T15" fmla="*/ 314485 h 722"/>
                <a:gd name="T16" fmla="*/ 494990 w 1138"/>
                <a:gd name="T17" fmla="*/ 157461 h 722"/>
                <a:gd name="T18" fmla="*/ 494990 w 1138"/>
                <a:gd name="T19" fmla="*/ 157461 h 722"/>
                <a:gd name="T20" fmla="*/ 338265 w 1138"/>
                <a:gd name="T21" fmla="*/ 0 h 722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138" h="722">
                  <a:moveTo>
                    <a:pt x="777" y="0"/>
                  </a:moveTo>
                  <a:lnTo>
                    <a:pt x="361" y="0"/>
                  </a:lnTo>
                  <a:cubicBezTo>
                    <a:pt x="162" y="0"/>
                    <a:pt x="0" y="161"/>
                    <a:pt x="0" y="361"/>
                  </a:cubicBezTo>
                  <a:cubicBezTo>
                    <a:pt x="0" y="559"/>
                    <a:pt x="162" y="721"/>
                    <a:pt x="361" y="721"/>
                  </a:cubicBezTo>
                  <a:lnTo>
                    <a:pt x="777" y="721"/>
                  </a:lnTo>
                  <a:cubicBezTo>
                    <a:pt x="976" y="721"/>
                    <a:pt x="1137" y="559"/>
                    <a:pt x="1137" y="361"/>
                  </a:cubicBezTo>
                  <a:cubicBezTo>
                    <a:pt x="1137" y="161"/>
                    <a:pt x="976" y="0"/>
                    <a:pt x="777" y="0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19" name="Freeform 168">
              <a:extLst>
                <a:ext uri="{FF2B5EF4-FFF2-40B4-BE49-F238E27FC236}">
                  <a16:creationId xmlns:a16="http://schemas.microsoft.com/office/drawing/2014/main" id="{405EF0C7-084A-8B44-B978-82797133414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266401" y="1010267"/>
              <a:ext cx="80283" cy="82337"/>
            </a:xfrm>
            <a:custGeom>
              <a:avLst/>
              <a:gdLst>
                <a:gd name="T0" fmla="*/ 74456 w 173"/>
                <a:gd name="T1" fmla="*/ 38186 h 175"/>
                <a:gd name="T2" fmla="*/ 74456 w 173"/>
                <a:gd name="T3" fmla="*/ 38186 h 175"/>
                <a:gd name="T4" fmla="*/ 37228 w 173"/>
                <a:gd name="T5" fmla="*/ 76371 h 175"/>
                <a:gd name="T6" fmla="*/ 37228 w 173"/>
                <a:gd name="T7" fmla="*/ 76371 h 175"/>
                <a:gd name="T8" fmla="*/ 0 w 173"/>
                <a:gd name="T9" fmla="*/ 38186 h 175"/>
                <a:gd name="T10" fmla="*/ 0 w 173"/>
                <a:gd name="T11" fmla="*/ 38186 h 175"/>
                <a:gd name="T12" fmla="*/ 37228 w 173"/>
                <a:gd name="T13" fmla="*/ 0 h 175"/>
                <a:gd name="T14" fmla="*/ 37228 w 173"/>
                <a:gd name="T15" fmla="*/ 0 h 175"/>
                <a:gd name="T16" fmla="*/ 74456 w 173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5">
                  <a:moveTo>
                    <a:pt x="172" y="87"/>
                  </a:moveTo>
                  <a:lnTo>
                    <a:pt x="172" y="87"/>
                  </a:lnTo>
                  <a:cubicBezTo>
                    <a:pt x="172" y="135"/>
                    <a:pt x="134" y="174"/>
                    <a:pt x="86" y="174"/>
                  </a:cubicBezTo>
                  <a:cubicBezTo>
                    <a:pt x="39" y="174"/>
                    <a:pt x="0" y="135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2" y="39"/>
                    <a:pt x="172" y="8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20" name="Freeform 169">
              <a:extLst>
                <a:ext uri="{FF2B5EF4-FFF2-40B4-BE49-F238E27FC236}">
                  <a16:creationId xmlns:a16="http://schemas.microsoft.com/office/drawing/2014/main" id="{B62AE355-5B40-5749-AC0C-D01D09BD85B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451673" y="241107"/>
              <a:ext cx="82343" cy="80278"/>
            </a:xfrm>
            <a:custGeom>
              <a:avLst/>
              <a:gdLst>
                <a:gd name="T0" fmla="*/ 76371 w 175"/>
                <a:gd name="T1" fmla="*/ 37014 h 174"/>
                <a:gd name="T2" fmla="*/ 76371 w 175"/>
                <a:gd name="T3" fmla="*/ 37014 h 174"/>
                <a:gd name="T4" fmla="*/ 38186 w 175"/>
                <a:gd name="T5" fmla="*/ 74459 h 174"/>
                <a:gd name="T6" fmla="*/ 38186 w 175"/>
                <a:gd name="T7" fmla="*/ 74459 h 174"/>
                <a:gd name="T8" fmla="*/ 0 w 175"/>
                <a:gd name="T9" fmla="*/ 37014 h 174"/>
                <a:gd name="T10" fmla="*/ 0 w 175"/>
                <a:gd name="T11" fmla="*/ 37014 h 174"/>
                <a:gd name="T12" fmla="*/ 38186 w 175"/>
                <a:gd name="T13" fmla="*/ 0 h 174"/>
                <a:gd name="T14" fmla="*/ 38186 w 175"/>
                <a:gd name="T15" fmla="*/ 0 h 174"/>
                <a:gd name="T16" fmla="*/ 76371 w 175"/>
                <a:gd name="T17" fmla="*/ 37014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4">
                  <a:moveTo>
                    <a:pt x="174" y="86"/>
                  </a:moveTo>
                  <a:lnTo>
                    <a:pt x="174" y="86"/>
                  </a:lnTo>
                  <a:cubicBezTo>
                    <a:pt x="174" y="133"/>
                    <a:pt x="135" y="173"/>
                    <a:pt x="87" y="173"/>
                  </a:cubicBezTo>
                  <a:cubicBezTo>
                    <a:pt x="39" y="173"/>
                    <a:pt x="0" y="133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21" name="Freeform 170">
              <a:extLst>
                <a:ext uri="{FF2B5EF4-FFF2-40B4-BE49-F238E27FC236}">
                  <a16:creationId xmlns:a16="http://schemas.microsoft.com/office/drawing/2014/main" id="{508C53B3-74F3-104F-AB57-61192D36BCE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228884" y="1092604"/>
              <a:ext cx="82343" cy="80278"/>
            </a:xfrm>
            <a:custGeom>
              <a:avLst/>
              <a:gdLst>
                <a:gd name="T0" fmla="*/ 76371 w 175"/>
                <a:gd name="T1" fmla="*/ 37228 h 173"/>
                <a:gd name="T2" fmla="*/ 76371 w 175"/>
                <a:gd name="T3" fmla="*/ 37228 h 173"/>
                <a:gd name="T4" fmla="*/ 38186 w 175"/>
                <a:gd name="T5" fmla="*/ 74456 h 173"/>
                <a:gd name="T6" fmla="*/ 38186 w 175"/>
                <a:gd name="T7" fmla="*/ 74456 h 173"/>
                <a:gd name="T8" fmla="*/ 0 w 175"/>
                <a:gd name="T9" fmla="*/ 37228 h 173"/>
                <a:gd name="T10" fmla="*/ 0 w 175"/>
                <a:gd name="T11" fmla="*/ 37228 h 173"/>
                <a:gd name="T12" fmla="*/ 38186 w 175"/>
                <a:gd name="T13" fmla="*/ 0 h 173"/>
                <a:gd name="T14" fmla="*/ 38186 w 175"/>
                <a:gd name="T15" fmla="*/ 0 h 173"/>
                <a:gd name="T16" fmla="*/ 76371 w 175"/>
                <a:gd name="T17" fmla="*/ 37228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3">
                  <a:moveTo>
                    <a:pt x="174" y="86"/>
                  </a:moveTo>
                  <a:lnTo>
                    <a:pt x="174" y="86"/>
                  </a:lnTo>
                  <a:cubicBezTo>
                    <a:pt x="174" y="134"/>
                    <a:pt x="135" y="172"/>
                    <a:pt x="87" y="172"/>
                  </a:cubicBezTo>
                  <a:cubicBezTo>
                    <a:pt x="39" y="172"/>
                    <a:pt x="0" y="134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22" name="Freeform 171">
              <a:extLst>
                <a:ext uri="{FF2B5EF4-FFF2-40B4-BE49-F238E27FC236}">
                  <a16:creationId xmlns:a16="http://schemas.microsoft.com/office/drawing/2014/main" id="{206249F4-ED42-B441-B5B5-FFD6A293CED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530362" y="1615447"/>
              <a:ext cx="80283" cy="80278"/>
            </a:xfrm>
            <a:custGeom>
              <a:avLst/>
              <a:gdLst>
                <a:gd name="T0" fmla="*/ 74456 w 173"/>
                <a:gd name="T1" fmla="*/ 37661 h 173"/>
                <a:gd name="T2" fmla="*/ 74456 w 173"/>
                <a:gd name="T3" fmla="*/ 37661 h 173"/>
                <a:gd name="T4" fmla="*/ 36795 w 173"/>
                <a:gd name="T5" fmla="*/ 74456 h 173"/>
                <a:gd name="T6" fmla="*/ 36795 w 173"/>
                <a:gd name="T7" fmla="*/ 74456 h 173"/>
                <a:gd name="T8" fmla="*/ 0 w 173"/>
                <a:gd name="T9" fmla="*/ 37661 h 173"/>
                <a:gd name="T10" fmla="*/ 0 w 173"/>
                <a:gd name="T11" fmla="*/ 37661 h 173"/>
                <a:gd name="T12" fmla="*/ 36795 w 173"/>
                <a:gd name="T13" fmla="*/ 0 h 173"/>
                <a:gd name="T14" fmla="*/ 36795 w 173"/>
                <a:gd name="T15" fmla="*/ 0 h 173"/>
                <a:gd name="T16" fmla="*/ 74456 w 173"/>
                <a:gd name="T17" fmla="*/ 37661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3">
                  <a:moveTo>
                    <a:pt x="172" y="87"/>
                  </a:moveTo>
                  <a:lnTo>
                    <a:pt x="172" y="87"/>
                  </a:lnTo>
                  <a:cubicBezTo>
                    <a:pt x="172" y="134"/>
                    <a:pt x="133" y="172"/>
                    <a:pt x="85" y="172"/>
                  </a:cubicBezTo>
                  <a:cubicBezTo>
                    <a:pt x="39" y="172"/>
                    <a:pt x="0" y="134"/>
                    <a:pt x="0" y="87"/>
                  </a:cubicBezTo>
                  <a:cubicBezTo>
                    <a:pt x="0" y="39"/>
                    <a:pt x="39" y="0"/>
                    <a:pt x="85" y="0"/>
                  </a:cubicBezTo>
                  <a:cubicBezTo>
                    <a:pt x="133" y="0"/>
                    <a:pt x="172" y="39"/>
                    <a:pt x="172" y="8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23" name="Freeform 172">
              <a:extLst>
                <a:ext uri="{FF2B5EF4-FFF2-40B4-BE49-F238E27FC236}">
                  <a16:creationId xmlns:a16="http://schemas.microsoft.com/office/drawing/2014/main" id="{FC6D1D2C-52E3-1844-BB17-F6F130F6B55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487131" y="835993"/>
              <a:ext cx="82343" cy="80279"/>
            </a:xfrm>
            <a:custGeom>
              <a:avLst/>
              <a:gdLst>
                <a:gd name="T0" fmla="*/ 76371 w 175"/>
                <a:gd name="T1" fmla="*/ 37445 h 174"/>
                <a:gd name="T2" fmla="*/ 76371 w 175"/>
                <a:gd name="T3" fmla="*/ 37445 h 174"/>
                <a:gd name="T4" fmla="*/ 38186 w 175"/>
                <a:gd name="T5" fmla="*/ 74460 h 174"/>
                <a:gd name="T6" fmla="*/ 38186 w 175"/>
                <a:gd name="T7" fmla="*/ 74460 h 174"/>
                <a:gd name="T8" fmla="*/ 0 w 175"/>
                <a:gd name="T9" fmla="*/ 37445 h 174"/>
                <a:gd name="T10" fmla="*/ 0 w 175"/>
                <a:gd name="T11" fmla="*/ 37445 h 174"/>
                <a:gd name="T12" fmla="*/ 38186 w 175"/>
                <a:gd name="T13" fmla="*/ 0 h 174"/>
                <a:gd name="T14" fmla="*/ 38186 w 175"/>
                <a:gd name="T15" fmla="*/ 0 h 174"/>
                <a:gd name="T16" fmla="*/ 76371 w 175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4">
                  <a:moveTo>
                    <a:pt x="174" y="87"/>
                  </a:moveTo>
                  <a:lnTo>
                    <a:pt x="174" y="87"/>
                  </a:lnTo>
                  <a:cubicBezTo>
                    <a:pt x="174" y="135"/>
                    <a:pt x="135" y="173"/>
                    <a:pt x="87" y="173"/>
                  </a:cubicBezTo>
                  <a:cubicBezTo>
                    <a:pt x="39" y="173"/>
                    <a:pt x="0" y="135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24" name="Freeform 173">
              <a:extLst>
                <a:ext uri="{FF2B5EF4-FFF2-40B4-BE49-F238E27FC236}">
                  <a16:creationId xmlns:a16="http://schemas.microsoft.com/office/drawing/2014/main" id="{651573CD-251E-4043-ADE8-1DCC3588C27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291568" y="-104710"/>
              <a:ext cx="80283" cy="80278"/>
            </a:xfrm>
            <a:custGeom>
              <a:avLst/>
              <a:gdLst>
                <a:gd name="T0" fmla="*/ 74459 w 174"/>
                <a:gd name="T1" fmla="*/ 37445 h 174"/>
                <a:gd name="T2" fmla="*/ 74459 w 174"/>
                <a:gd name="T3" fmla="*/ 37445 h 174"/>
                <a:gd name="T4" fmla="*/ 37445 w 174"/>
                <a:gd name="T5" fmla="*/ 74459 h 174"/>
                <a:gd name="T6" fmla="*/ 37445 w 174"/>
                <a:gd name="T7" fmla="*/ 74459 h 174"/>
                <a:gd name="T8" fmla="*/ 0 w 174"/>
                <a:gd name="T9" fmla="*/ 37445 h 174"/>
                <a:gd name="T10" fmla="*/ 0 w 174"/>
                <a:gd name="T11" fmla="*/ 37445 h 174"/>
                <a:gd name="T12" fmla="*/ 37445 w 174"/>
                <a:gd name="T13" fmla="*/ 0 h 174"/>
                <a:gd name="T14" fmla="*/ 37445 w 174"/>
                <a:gd name="T15" fmla="*/ 0 h 174"/>
                <a:gd name="T16" fmla="*/ 74459 w 174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4">
                  <a:moveTo>
                    <a:pt x="173" y="87"/>
                  </a:moveTo>
                  <a:lnTo>
                    <a:pt x="173" y="87"/>
                  </a:lnTo>
                  <a:cubicBezTo>
                    <a:pt x="173" y="135"/>
                    <a:pt x="135" y="173"/>
                    <a:pt x="87" y="173"/>
                  </a:cubicBezTo>
                  <a:cubicBezTo>
                    <a:pt x="40" y="173"/>
                    <a:pt x="0" y="135"/>
                    <a:pt x="0" y="87"/>
                  </a:cubicBezTo>
                  <a:cubicBezTo>
                    <a:pt x="0" y="38"/>
                    <a:pt x="40" y="0"/>
                    <a:pt x="87" y="0"/>
                  </a:cubicBezTo>
                  <a:cubicBezTo>
                    <a:pt x="135" y="0"/>
                    <a:pt x="173" y="38"/>
                    <a:pt x="173" y="8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25" name="Freeform 174">
              <a:extLst>
                <a:ext uri="{FF2B5EF4-FFF2-40B4-BE49-F238E27FC236}">
                  <a16:creationId xmlns:a16="http://schemas.microsoft.com/office/drawing/2014/main" id="{EB66774C-94DD-B34F-96C8-64404E0E52E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426970" y="1225039"/>
              <a:ext cx="49406" cy="49402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2"/>
                    <a:pt x="81" y="104"/>
                    <a:pt x="52" y="104"/>
                  </a:cubicBezTo>
                  <a:cubicBezTo>
                    <a:pt x="24" y="104"/>
                    <a:pt x="0" y="82"/>
                    <a:pt x="0" y="52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1" y="0"/>
                    <a:pt x="105" y="24"/>
                    <a:pt x="105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26" name="Freeform 175">
              <a:extLst>
                <a:ext uri="{FF2B5EF4-FFF2-40B4-BE49-F238E27FC236}">
                  <a16:creationId xmlns:a16="http://schemas.microsoft.com/office/drawing/2014/main" id="{712FCBC1-5B67-B04C-B27A-F33FC4A8C00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758398" y="1417837"/>
              <a:ext cx="49406" cy="49402"/>
            </a:xfrm>
            <a:custGeom>
              <a:avLst/>
              <a:gdLst>
                <a:gd name="T0" fmla="*/ 45655 w 107"/>
                <a:gd name="T1" fmla="*/ 22397 h 107"/>
                <a:gd name="T2" fmla="*/ 45655 w 107"/>
                <a:gd name="T3" fmla="*/ 22397 h 107"/>
                <a:gd name="T4" fmla="*/ 22828 w 107"/>
                <a:gd name="T5" fmla="*/ 45655 h 107"/>
                <a:gd name="T6" fmla="*/ 22828 w 107"/>
                <a:gd name="T7" fmla="*/ 45655 h 107"/>
                <a:gd name="T8" fmla="*/ 0 w 107"/>
                <a:gd name="T9" fmla="*/ 22397 h 107"/>
                <a:gd name="T10" fmla="*/ 0 w 107"/>
                <a:gd name="T11" fmla="*/ 22397 h 107"/>
                <a:gd name="T12" fmla="*/ 22828 w 107"/>
                <a:gd name="T13" fmla="*/ 0 h 107"/>
                <a:gd name="T14" fmla="*/ 22828 w 107"/>
                <a:gd name="T15" fmla="*/ 0 h 107"/>
                <a:gd name="T16" fmla="*/ 45655 w 107"/>
                <a:gd name="T17" fmla="*/ 22397 h 10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7" h="107">
                  <a:moveTo>
                    <a:pt x="106" y="52"/>
                  </a:moveTo>
                  <a:lnTo>
                    <a:pt x="106" y="52"/>
                  </a:lnTo>
                  <a:cubicBezTo>
                    <a:pt x="106" y="82"/>
                    <a:pt x="82" y="106"/>
                    <a:pt x="53" y="106"/>
                  </a:cubicBezTo>
                  <a:cubicBezTo>
                    <a:pt x="24" y="106"/>
                    <a:pt x="0" y="8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27" name="Freeform 176">
              <a:extLst>
                <a:ext uri="{FF2B5EF4-FFF2-40B4-BE49-F238E27FC236}">
                  <a16:creationId xmlns:a16="http://schemas.microsoft.com/office/drawing/2014/main" id="{601E9BF8-84AE-FB4C-9F70-7CE6EF720B8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408905" y="1767770"/>
              <a:ext cx="49406" cy="49402"/>
            </a:xfrm>
            <a:custGeom>
              <a:avLst/>
              <a:gdLst>
                <a:gd name="T0" fmla="*/ 45651 w 106"/>
                <a:gd name="T1" fmla="*/ 23258 h 107"/>
                <a:gd name="T2" fmla="*/ 45651 w 106"/>
                <a:gd name="T3" fmla="*/ 23258 h 107"/>
                <a:gd name="T4" fmla="*/ 22608 w 106"/>
                <a:gd name="T5" fmla="*/ 45655 h 107"/>
                <a:gd name="T6" fmla="*/ 22608 w 106"/>
                <a:gd name="T7" fmla="*/ 45655 h 107"/>
                <a:gd name="T8" fmla="*/ 0 w 106"/>
                <a:gd name="T9" fmla="*/ 23258 h 107"/>
                <a:gd name="T10" fmla="*/ 0 w 106"/>
                <a:gd name="T11" fmla="*/ 23258 h 107"/>
                <a:gd name="T12" fmla="*/ 22608 w 106"/>
                <a:gd name="T13" fmla="*/ 0 h 107"/>
                <a:gd name="T14" fmla="*/ 22608 w 106"/>
                <a:gd name="T15" fmla="*/ 0 h 107"/>
                <a:gd name="T16" fmla="*/ 45651 w 106"/>
                <a:gd name="T17" fmla="*/ 23258 h 10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7">
                  <a:moveTo>
                    <a:pt x="105" y="54"/>
                  </a:moveTo>
                  <a:lnTo>
                    <a:pt x="105" y="54"/>
                  </a:lnTo>
                  <a:cubicBezTo>
                    <a:pt x="105" y="82"/>
                    <a:pt x="81" y="106"/>
                    <a:pt x="52" y="106"/>
                  </a:cubicBezTo>
                  <a:cubicBezTo>
                    <a:pt x="23" y="106"/>
                    <a:pt x="0" y="82"/>
                    <a:pt x="0" y="54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5" y="23"/>
                    <a:pt x="105" y="54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28" name="Freeform 177">
              <a:extLst>
                <a:ext uri="{FF2B5EF4-FFF2-40B4-BE49-F238E27FC236}">
                  <a16:creationId xmlns:a16="http://schemas.microsoft.com/office/drawing/2014/main" id="{2030BA92-698A-314E-9F81-2BB9936D20C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408905" y="759832"/>
              <a:ext cx="49406" cy="49402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1" y="104"/>
                    <a:pt x="52" y="104"/>
                  </a:cubicBezTo>
                  <a:cubicBezTo>
                    <a:pt x="23" y="104"/>
                    <a:pt x="0" y="81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5" y="23"/>
                    <a:pt x="105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29" name="Freeform 178">
              <a:extLst>
                <a:ext uri="{FF2B5EF4-FFF2-40B4-BE49-F238E27FC236}">
                  <a16:creationId xmlns:a16="http://schemas.microsoft.com/office/drawing/2014/main" id="{93CBCE48-BAD7-DE40-BBB4-B825A8A821F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840278" y="784533"/>
              <a:ext cx="49406" cy="49402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2"/>
                    <a:pt x="81" y="105"/>
                    <a:pt x="52" y="105"/>
                  </a:cubicBezTo>
                  <a:cubicBezTo>
                    <a:pt x="23" y="105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81" y="0"/>
                    <a:pt x="104" y="24"/>
                    <a:pt x="104" y="53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30" name="Freeform 179">
              <a:extLst>
                <a:ext uri="{FF2B5EF4-FFF2-40B4-BE49-F238E27FC236}">
                  <a16:creationId xmlns:a16="http://schemas.microsoft.com/office/drawing/2014/main" id="{50AB9ECC-9DF7-1141-934A-8F021FE44A2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616358" y="360497"/>
              <a:ext cx="49406" cy="49402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1"/>
                    <a:pt x="82" y="104"/>
                    <a:pt x="52" y="104"/>
                  </a:cubicBezTo>
                  <a:cubicBezTo>
                    <a:pt x="24" y="104"/>
                    <a:pt x="0" y="81"/>
                    <a:pt x="0" y="52"/>
                  </a:cubicBezTo>
                  <a:cubicBezTo>
                    <a:pt x="0" y="23"/>
                    <a:pt x="24" y="0"/>
                    <a:pt x="52" y="0"/>
                  </a:cubicBezTo>
                  <a:cubicBezTo>
                    <a:pt x="82" y="0"/>
                    <a:pt x="104" y="23"/>
                    <a:pt x="104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31" name="Freeform 180">
              <a:extLst>
                <a:ext uri="{FF2B5EF4-FFF2-40B4-BE49-F238E27FC236}">
                  <a16:creationId xmlns:a16="http://schemas.microsoft.com/office/drawing/2014/main" id="{F081ED0F-FB69-1744-86B1-F4D8D11841B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266865" y="-207631"/>
              <a:ext cx="49406" cy="49402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0"/>
                    <a:pt x="81" y="104"/>
                    <a:pt x="52" y="104"/>
                  </a:cubicBezTo>
                  <a:cubicBezTo>
                    <a:pt x="24" y="104"/>
                    <a:pt x="0" y="80"/>
                    <a:pt x="0" y="52"/>
                  </a:cubicBezTo>
                  <a:cubicBezTo>
                    <a:pt x="0" y="22"/>
                    <a:pt x="24" y="0"/>
                    <a:pt x="52" y="0"/>
                  </a:cubicBezTo>
                  <a:cubicBezTo>
                    <a:pt x="81" y="0"/>
                    <a:pt x="104" y="22"/>
                    <a:pt x="104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32" name="Freeform 181">
              <a:extLst>
                <a:ext uri="{FF2B5EF4-FFF2-40B4-BE49-F238E27FC236}">
                  <a16:creationId xmlns:a16="http://schemas.microsoft.com/office/drawing/2014/main" id="{476041B8-7059-684F-9DFE-77963239DD6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408905" y="-207631"/>
              <a:ext cx="49406" cy="49402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1" y="104"/>
                    <a:pt x="52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2"/>
                    <a:pt x="23" y="0"/>
                    <a:pt x="52" y="0"/>
                  </a:cubicBezTo>
                  <a:cubicBezTo>
                    <a:pt x="81" y="0"/>
                    <a:pt x="105" y="22"/>
                    <a:pt x="105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33" name="Freeform 182">
              <a:extLst>
                <a:ext uri="{FF2B5EF4-FFF2-40B4-BE49-F238E27FC236}">
                  <a16:creationId xmlns:a16="http://schemas.microsoft.com/office/drawing/2014/main" id="{C27BB55B-770E-E24B-84CA-E48E83AD039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683825" y="1749006"/>
              <a:ext cx="662859" cy="279947"/>
            </a:xfrm>
            <a:custGeom>
              <a:avLst/>
              <a:gdLst>
                <a:gd name="T0" fmla="*/ 487598 w 1419"/>
                <a:gd name="T1" fmla="*/ 260719 h 601"/>
                <a:gd name="T2" fmla="*/ 130288 w 1419"/>
                <a:gd name="T3" fmla="*/ 260719 h 601"/>
                <a:gd name="T4" fmla="*/ 130288 w 1419"/>
                <a:gd name="T5" fmla="*/ 260719 h 601"/>
                <a:gd name="T6" fmla="*/ 0 w 1419"/>
                <a:gd name="T7" fmla="*/ 130794 h 601"/>
                <a:gd name="T8" fmla="*/ 0 w 1419"/>
                <a:gd name="T9" fmla="*/ 130794 h 601"/>
                <a:gd name="T10" fmla="*/ 130288 w 1419"/>
                <a:gd name="T11" fmla="*/ 0 h 601"/>
                <a:gd name="T12" fmla="*/ 487598 w 1419"/>
                <a:gd name="T13" fmla="*/ 0 h 601"/>
                <a:gd name="T14" fmla="*/ 487598 w 1419"/>
                <a:gd name="T15" fmla="*/ 0 h 601"/>
                <a:gd name="T16" fmla="*/ 617885 w 1419"/>
                <a:gd name="T17" fmla="*/ 130794 h 601"/>
                <a:gd name="T18" fmla="*/ 617885 w 1419"/>
                <a:gd name="T19" fmla="*/ 130794 h 601"/>
                <a:gd name="T20" fmla="*/ 487598 w 1419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419" h="601">
                  <a:moveTo>
                    <a:pt x="1119" y="600"/>
                  </a:moveTo>
                  <a:lnTo>
                    <a:pt x="299" y="600"/>
                  </a:lnTo>
                  <a:cubicBezTo>
                    <a:pt x="133" y="600"/>
                    <a:pt x="0" y="466"/>
                    <a:pt x="0" y="301"/>
                  </a:cubicBezTo>
                  <a:cubicBezTo>
                    <a:pt x="0" y="135"/>
                    <a:pt x="133" y="0"/>
                    <a:pt x="299" y="0"/>
                  </a:cubicBezTo>
                  <a:lnTo>
                    <a:pt x="1119" y="0"/>
                  </a:lnTo>
                  <a:cubicBezTo>
                    <a:pt x="1284" y="0"/>
                    <a:pt x="1418" y="135"/>
                    <a:pt x="1418" y="301"/>
                  </a:cubicBezTo>
                  <a:cubicBezTo>
                    <a:pt x="1418" y="466"/>
                    <a:pt x="1284" y="600"/>
                    <a:pt x="1119" y="600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34" name="Freeform 183">
              <a:extLst>
                <a:ext uri="{FF2B5EF4-FFF2-40B4-BE49-F238E27FC236}">
                  <a16:creationId xmlns:a16="http://schemas.microsoft.com/office/drawing/2014/main" id="{680D434E-DD59-AA4A-9F31-68501032168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371850" y="936858"/>
              <a:ext cx="662859" cy="279947"/>
            </a:xfrm>
            <a:custGeom>
              <a:avLst/>
              <a:gdLst>
                <a:gd name="T0" fmla="*/ 487690 w 1420"/>
                <a:gd name="T1" fmla="*/ 260719 h 600"/>
                <a:gd name="T2" fmla="*/ 130631 w 1420"/>
                <a:gd name="T3" fmla="*/ 260719 h 600"/>
                <a:gd name="T4" fmla="*/ 130631 w 1420"/>
                <a:gd name="T5" fmla="*/ 260719 h 600"/>
                <a:gd name="T6" fmla="*/ 0 w 1420"/>
                <a:gd name="T7" fmla="*/ 130142 h 600"/>
                <a:gd name="T8" fmla="*/ 0 w 1420"/>
                <a:gd name="T9" fmla="*/ 130142 h 600"/>
                <a:gd name="T10" fmla="*/ 130631 w 1420"/>
                <a:gd name="T11" fmla="*/ 0 h 600"/>
                <a:gd name="T12" fmla="*/ 487690 w 1420"/>
                <a:gd name="T13" fmla="*/ 0 h 600"/>
                <a:gd name="T14" fmla="*/ 487690 w 1420"/>
                <a:gd name="T15" fmla="*/ 0 h 600"/>
                <a:gd name="T16" fmla="*/ 617886 w 1420"/>
                <a:gd name="T17" fmla="*/ 130142 h 600"/>
                <a:gd name="T18" fmla="*/ 617886 w 1420"/>
                <a:gd name="T19" fmla="*/ 130142 h 600"/>
                <a:gd name="T20" fmla="*/ 487690 w 1420"/>
                <a:gd name="T21" fmla="*/ 260719 h 60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420" h="600">
                  <a:moveTo>
                    <a:pt x="1120" y="599"/>
                  </a:moveTo>
                  <a:lnTo>
                    <a:pt x="300" y="599"/>
                  </a:lnTo>
                  <a:cubicBezTo>
                    <a:pt x="134" y="599"/>
                    <a:pt x="0" y="465"/>
                    <a:pt x="0" y="299"/>
                  </a:cubicBezTo>
                  <a:cubicBezTo>
                    <a:pt x="0" y="133"/>
                    <a:pt x="134" y="0"/>
                    <a:pt x="300" y="0"/>
                  </a:cubicBezTo>
                  <a:lnTo>
                    <a:pt x="1120" y="0"/>
                  </a:lnTo>
                  <a:cubicBezTo>
                    <a:pt x="1285" y="0"/>
                    <a:pt x="1419" y="133"/>
                    <a:pt x="1419" y="299"/>
                  </a:cubicBezTo>
                  <a:cubicBezTo>
                    <a:pt x="1419" y="465"/>
                    <a:pt x="1285" y="599"/>
                    <a:pt x="1120" y="599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dirty="0"/>
            </a:p>
          </p:txBody>
        </p:sp>
        <p:sp>
          <p:nvSpPr>
            <p:cNvPr id="235" name="Freeform 184">
              <a:extLst>
                <a:ext uri="{FF2B5EF4-FFF2-40B4-BE49-F238E27FC236}">
                  <a16:creationId xmlns:a16="http://schemas.microsoft.com/office/drawing/2014/main" id="{CDEFA0AD-E787-1548-B620-D20B56E7B9C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159156" y="-57367"/>
              <a:ext cx="815192" cy="557836"/>
            </a:xfrm>
            <a:custGeom>
              <a:avLst/>
              <a:gdLst>
                <a:gd name="T0" fmla="*/ 628967 w 1747"/>
                <a:gd name="T1" fmla="*/ 259759 h 1196"/>
                <a:gd name="T2" fmla="*/ 507962 w 1747"/>
                <a:gd name="T3" fmla="*/ 259759 h 1196"/>
                <a:gd name="T4" fmla="*/ 507962 w 1747"/>
                <a:gd name="T5" fmla="*/ 259759 h 1196"/>
                <a:gd name="T6" fmla="*/ 617650 w 1747"/>
                <a:gd name="T7" fmla="*/ 130532 h 1196"/>
                <a:gd name="T8" fmla="*/ 617650 w 1747"/>
                <a:gd name="T9" fmla="*/ 130532 h 1196"/>
                <a:gd name="T10" fmla="*/ 487504 w 1747"/>
                <a:gd name="T11" fmla="*/ 0 h 1196"/>
                <a:gd name="T12" fmla="*/ 130581 w 1747"/>
                <a:gd name="T13" fmla="*/ 0 h 1196"/>
                <a:gd name="T14" fmla="*/ 130581 w 1747"/>
                <a:gd name="T15" fmla="*/ 0 h 1196"/>
                <a:gd name="T16" fmla="*/ 0 w 1747"/>
                <a:gd name="T17" fmla="*/ 130532 h 1196"/>
                <a:gd name="T18" fmla="*/ 0 w 1747"/>
                <a:gd name="T19" fmla="*/ 130532 h 1196"/>
                <a:gd name="T20" fmla="*/ 130581 w 1747"/>
                <a:gd name="T21" fmla="*/ 261064 h 1196"/>
                <a:gd name="T22" fmla="*/ 252457 w 1747"/>
                <a:gd name="T23" fmla="*/ 261064 h 1196"/>
                <a:gd name="T24" fmla="*/ 252457 w 1747"/>
                <a:gd name="T25" fmla="*/ 261064 h 1196"/>
                <a:gd name="T26" fmla="*/ 142334 w 1747"/>
                <a:gd name="T27" fmla="*/ 389856 h 1196"/>
                <a:gd name="T28" fmla="*/ 142334 w 1747"/>
                <a:gd name="T29" fmla="*/ 389856 h 1196"/>
                <a:gd name="T30" fmla="*/ 272480 w 1747"/>
                <a:gd name="T31" fmla="*/ 519953 h 1196"/>
                <a:gd name="T32" fmla="*/ 628967 w 1747"/>
                <a:gd name="T33" fmla="*/ 519953 h 1196"/>
                <a:gd name="T34" fmla="*/ 628967 w 1747"/>
                <a:gd name="T35" fmla="*/ 519953 h 1196"/>
                <a:gd name="T36" fmla="*/ 759984 w 1747"/>
                <a:gd name="T37" fmla="*/ 389856 h 1196"/>
                <a:gd name="T38" fmla="*/ 759984 w 1747"/>
                <a:gd name="T39" fmla="*/ 389856 h 1196"/>
                <a:gd name="T40" fmla="*/ 628967 w 1747"/>
                <a:gd name="T41" fmla="*/ 259759 h 119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1747" h="1196">
                  <a:moveTo>
                    <a:pt x="1445" y="597"/>
                  </a:moveTo>
                  <a:lnTo>
                    <a:pt x="1167" y="597"/>
                  </a:lnTo>
                  <a:cubicBezTo>
                    <a:pt x="1310" y="573"/>
                    <a:pt x="1419" y="450"/>
                    <a:pt x="1419" y="300"/>
                  </a:cubicBezTo>
                  <a:cubicBezTo>
                    <a:pt x="1419" y="134"/>
                    <a:pt x="1285" y="0"/>
                    <a:pt x="1120" y="0"/>
                  </a:cubicBezTo>
                  <a:lnTo>
                    <a:pt x="300" y="0"/>
                  </a:lnTo>
                  <a:cubicBezTo>
                    <a:pt x="134" y="0"/>
                    <a:pt x="0" y="134"/>
                    <a:pt x="0" y="300"/>
                  </a:cubicBezTo>
                  <a:cubicBezTo>
                    <a:pt x="0" y="466"/>
                    <a:pt x="134" y="600"/>
                    <a:pt x="300" y="600"/>
                  </a:cubicBezTo>
                  <a:lnTo>
                    <a:pt x="580" y="600"/>
                  </a:lnTo>
                  <a:cubicBezTo>
                    <a:pt x="436" y="623"/>
                    <a:pt x="327" y="746"/>
                    <a:pt x="327" y="896"/>
                  </a:cubicBezTo>
                  <a:cubicBezTo>
                    <a:pt x="327" y="1062"/>
                    <a:pt x="460" y="1195"/>
                    <a:pt x="626" y="1195"/>
                  </a:cubicBezTo>
                  <a:lnTo>
                    <a:pt x="1445" y="1195"/>
                  </a:lnTo>
                  <a:cubicBezTo>
                    <a:pt x="1611" y="1195"/>
                    <a:pt x="1746" y="1062"/>
                    <a:pt x="1746" y="896"/>
                  </a:cubicBezTo>
                  <a:cubicBezTo>
                    <a:pt x="1746" y="731"/>
                    <a:pt x="1611" y="597"/>
                    <a:pt x="1445" y="59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</p:grpSp>
      <p:pic>
        <p:nvPicPr>
          <p:cNvPr id="144" name="그림 143">
            <a:extLst>
              <a:ext uri="{FF2B5EF4-FFF2-40B4-BE49-F238E27FC236}">
                <a16:creationId xmlns:a16="http://schemas.microsoft.com/office/drawing/2014/main" id="{A9C13CC5-9544-4EB9-9184-AC374F94FDB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887" r="19988"/>
          <a:stretch/>
        </p:blipFill>
        <p:spPr>
          <a:xfrm>
            <a:off x="1296177" y="1950075"/>
            <a:ext cx="9597047" cy="3202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542375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TextBox 491">
            <a:extLst>
              <a:ext uri="{FF2B5EF4-FFF2-40B4-BE49-F238E27FC236}">
                <a16:creationId xmlns:a16="http://schemas.microsoft.com/office/drawing/2014/main" id="{3EDAFE4C-1913-9248-B8FA-89F890674B5F}"/>
              </a:ext>
            </a:extLst>
          </p:cNvPr>
          <p:cNvSpPr txBox="1"/>
          <p:nvPr/>
        </p:nvSpPr>
        <p:spPr>
          <a:xfrm>
            <a:off x="1259174" y="200164"/>
            <a:ext cx="926392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tx2"/>
                </a:solidFill>
                <a:latin typeface="Consolas" panose="020B0609020204030204" pitchFamily="49" charset="0"/>
                <a:ea typeface="Noto Sans SemiBold" panose="020B0502040504020204" pitchFamily="34" charset="0"/>
                <a:cs typeface="Consolas" panose="020B0609020204030204" pitchFamily="49" charset="0"/>
              </a:rPr>
              <a:t>3. Table Design</a:t>
            </a:r>
          </a:p>
        </p:txBody>
      </p:sp>
      <p:grpSp>
        <p:nvGrpSpPr>
          <p:cNvPr id="286" name="그룹 285">
            <a:extLst>
              <a:ext uri="{FF2B5EF4-FFF2-40B4-BE49-F238E27FC236}">
                <a16:creationId xmlns:a16="http://schemas.microsoft.com/office/drawing/2014/main" id="{785E351E-6B89-F147-A5C1-030BD12E1865}"/>
              </a:ext>
            </a:extLst>
          </p:cNvPr>
          <p:cNvGrpSpPr/>
          <p:nvPr/>
        </p:nvGrpSpPr>
        <p:grpSpPr>
          <a:xfrm>
            <a:off x="-1729188" y="-328896"/>
            <a:ext cx="2788982" cy="7355226"/>
            <a:chOff x="-1729188" y="-328896"/>
            <a:chExt cx="2788982" cy="7355226"/>
          </a:xfrm>
        </p:grpSpPr>
        <p:grpSp>
          <p:nvGrpSpPr>
            <p:cNvPr id="287" name="Group 7">
              <a:extLst>
                <a:ext uri="{FF2B5EF4-FFF2-40B4-BE49-F238E27FC236}">
                  <a16:creationId xmlns:a16="http://schemas.microsoft.com/office/drawing/2014/main" id="{A56C9029-3172-FD42-96C5-C2867AEA0D6D}"/>
                </a:ext>
              </a:extLst>
            </p:cNvPr>
            <p:cNvGrpSpPr>
              <a:grpSpLocks/>
            </p:cNvGrpSpPr>
            <p:nvPr/>
          </p:nvGrpSpPr>
          <p:grpSpPr bwMode="auto">
            <a:xfrm rot="10800000">
              <a:off x="-1556720" y="4698911"/>
              <a:ext cx="2616514" cy="2327419"/>
              <a:chOff x="5251891" y="-511351"/>
              <a:chExt cx="2304295" cy="2048905"/>
            </a:xfrm>
          </p:grpSpPr>
          <p:sp>
            <p:nvSpPr>
              <p:cNvPr id="338" name="Freeform 25">
                <a:extLst>
                  <a:ext uri="{FF2B5EF4-FFF2-40B4-BE49-F238E27FC236}">
                    <a16:creationId xmlns:a16="http://schemas.microsoft.com/office/drawing/2014/main" id="{2B51E8D4-6E0C-1B4D-BE3B-F66A6FEA2D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51891" y="-511351"/>
                <a:ext cx="1847282" cy="1962496"/>
              </a:xfrm>
              <a:custGeom>
                <a:avLst/>
                <a:gdLst>
                  <a:gd name="T0" fmla="*/ 1159991 w 4244"/>
                  <a:gd name="T1" fmla="*/ 594933 h 4506"/>
                  <a:gd name="T2" fmla="*/ 1048998 w 4244"/>
                  <a:gd name="T3" fmla="*/ 483873 h 4506"/>
                  <a:gd name="T4" fmla="*/ 1048998 w 4244"/>
                  <a:gd name="T5" fmla="*/ 483873 h 4506"/>
                  <a:gd name="T6" fmla="*/ 1290572 w 4244"/>
                  <a:gd name="T7" fmla="*/ 372378 h 4506"/>
                  <a:gd name="T8" fmla="*/ 1477302 w 4244"/>
                  <a:gd name="T9" fmla="*/ 185971 h 4506"/>
                  <a:gd name="T10" fmla="*/ 1290572 w 4244"/>
                  <a:gd name="T11" fmla="*/ 0 h 4506"/>
                  <a:gd name="T12" fmla="*/ 419164 w 4244"/>
                  <a:gd name="T13" fmla="*/ 0 h 4506"/>
                  <a:gd name="T14" fmla="*/ 233304 w 4244"/>
                  <a:gd name="T15" fmla="*/ 185971 h 4506"/>
                  <a:gd name="T16" fmla="*/ 640716 w 4244"/>
                  <a:gd name="T17" fmla="*/ 372378 h 4506"/>
                  <a:gd name="T18" fmla="*/ 751709 w 4244"/>
                  <a:gd name="T19" fmla="*/ 483873 h 4506"/>
                  <a:gd name="T20" fmla="*/ 751709 w 4244"/>
                  <a:gd name="T21" fmla="*/ 483873 h 4506"/>
                  <a:gd name="T22" fmla="*/ 335157 w 4244"/>
                  <a:gd name="T23" fmla="*/ 594933 h 4506"/>
                  <a:gd name="T24" fmla="*/ 183683 w 4244"/>
                  <a:gd name="T25" fmla="*/ 746062 h 4506"/>
                  <a:gd name="T26" fmla="*/ 335157 w 4244"/>
                  <a:gd name="T27" fmla="*/ 897626 h 4506"/>
                  <a:gd name="T28" fmla="*/ 432222 w 4244"/>
                  <a:gd name="T29" fmla="*/ 897626 h 4506"/>
                  <a:gd name="T30" fmla="*/ 543216 w 4244"/>
                  <a:gd name="T31" fmla="*/ 1008686 h 4506"/>
                  <a:gd name="T32" fmla="*/ 151038 w 4244"/>
                  <a:gd name="T33" fmla="*/ 1119746 h 4506"/>
                  <a:gd name="T34" fmla="*/ 0 w 4244"/>
                  <a:gd name="T35" fmla="*/ 1270875 h 4506"/>
                  <a:gd name="T36" fmla="*/ 151038 w 4244"/>
                  <a:gd name="T37" fmla="*/ 1422875 h 4506"/>
                  <a:gd name="T38" fmla="*/ 688160 w 4244"/>
                  <a:gd name="T39" fmla="*/ 1422875 h 4506"/>
                  <a:gd name="T40" fmla="*/ 805683 w 4244"/>
                  <a:gd name="T41" fmla="*/ 1540903 h 4506"/>
                  <a:gd name="T42" fmla="*/ 673796 w 4244"/>
                  <a:gd name="T43" fmla="*/ 1658496 h 4506"/>
                  <a:gd name="T44" fmla="*/ 522323 w 4244"/>
                  <a:gd name="T45" fmla="*/ 1810061 h 4506"/>
                  <a:gd name="T46" fmla="*/ 673796 w 4244"/>
                  <a:gd name="T47" fmla="*/ 1962060 h 4506"/>
                  <a:gd name="T48" fmla="*/ 1511689 w 4244"/>
                  <a:gd name="T49" fmla="*/ 1962060 h 4506"/>
                  <a:gd name="T50" fmla="*/ 1663162 w 4244"/>
                  <a:gd name="T51" fmla="*/ 1810061 h 4506"/>
                  <a:gd name="T52" fmla="*/ 1418541 w 4244"/>
                  <a:gd name="T53" fmla="*/ 1658496 h 4506"/>
                  <a:gd name="T54" fmla="*/ 1300583 w 4244"/>
                  <a:gd name="T55" fmla="*/ 1540903 h 4506"/>
                  <a:gd name="T56" fmla="*/ 1418541 w 4244"/>
                  <a:gd name="T57" fmla="*/ 1422875 h 4506"/>
                  <a:gd name="T58" fmla="*/ 1511689 w 4244"/>
                  <a:gd name="T59" fmla="*/ 1422875 h 4506"/>
                  <a:gd name="T60" fmla="*/ 1663162 w 4244"/>
                  <a:gd name="T61" fmla="*/ 1270875 h 4506"/>
                  <a:gd name="T62" fmla="*/ 1527358 w 4244"/>
                  <a:gd name="T63" fmla="*/ 1119746 h 4506"/>
                  <a:gd name="T64" fmla="*/ 1416365 w 4244"/>
                  <a:gd name="T65" fmla="*/ 1008686 h 4506"/>
                  <a:gd name="T66" fmla="*/ 1527358 w 4244"/>
                  <a:gd name="T67" fmla="*/ 897626 h 4506"/>
                  <a:gd name="T68" fmla="*/ 1695372 w 4244"/>
                  <a:gd name="T69" fmla="*/ 897626 h 4506"/>
                  <a:gd name="T70" fmla="*/ 1846846 w 4244"/>
                  <a:gd name="T71" fmla="*/ 746062 h 450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0" t="0" r="r" b="b"/>
                <a:pathLst>
                  <a:path w="4244" h="4506">
                    <a:moveTo>
                      <a:pt x="3895" y="1366"/>
                    </a:moveTo>
                    <a:lnTo>
                      <a:pt x="2665" y="1366"/>
                    </a:lnTo>
                    <a:cubicBezTo>
                      <a:pt x="2524" y="1366"/>
                      <a:pt x="2410" y="1251"/>
                      <a:pt x="2410" y="1111"/>
                    </a:cubicBezTo>
                    <a:cubicBezTo>
                      <a:pt x="2410" y="970"/>
                      <a:pt x="2524" y="855"/>
                      <a:pt x="2665" y="855"/>
                    </a:cubicBezTo>
                    <a:lnTo>
                      <a:pt x="2965" y="855"/>
                    </a:lnTo>
                    <a:cubicBezTo>
                      <a:pt x="3202" y="855"/>
                      <a:pt x="3394" y="664"/>
                      <a:pt x="3394" y="427"/>
                    </a:cubicBezTo>
                    <a:cubicBezTo>
                      <a:pt x="3394" y="192"/>
                      <a:pt x="3202" y="0"/>
                      <a:pt x="2965" y="0"/>
                    </a:cubicBezTo>
                    <a:lnTo>
                      <a:pt x="963" y="0"/>
                    </a:lnTo>
                    <a:cubicBezTo>
                      <a:pt x="727" y="0"/>
                      <a:pt x="536" y="192"/>
                      <a:pt x="536" y="427"/>
                    </a:cubicBezTo>
                    <a:cubicBezTo>
                      <a:pt x="536" y="664"/>
                      <a:pt x="727" y="855"/>
                      <a:pt x="963" y="855"/>
                    </a:cubicBezTo>
                    <a:lnTo>
                      <a:pt x="1472" y="855"/>
                    </a:lnTo>
                    <a:cubicBezTo>
                      <a:pt x="1613" y="855"/>
                      <a:pt x="1727" y="970"/>
                      <a:pt x="1727" y="1111"/>
                    </a:cubicBezTo>
                    <a:cubicBezTo>
                      <a:pt x="1727" y="1251"/>
                      <a:pt x="1613" y="1366"/>
                      <a:pt x="1472" y="1366"/>
                    </a:cubicBezTo>
                    <a:lnTo>
                      <a:pt x="770" y="1366"/>
                    </a:lnTo>
                    <a:cubicBezTo>
                      <a:pt x="578" y="1366"/>
                      <a:pt x="422" y="1521"/>
                      <a:pt x="422" y="1713"/>
                    </a:cubicBezTo>
                    <a:cubicBezTo>
                      <a:pt x="422" y="1906"/>
                      <a:pt x="578" y="2061"/>
                      <a:pt x="770" y="2061"/>
                    </a:cubicBezTo>
                    <a:lnTo>
                      <a:pt x="993" y="2061"/>
                    </a:lnTo>
                    <a:cubicBezTo>
                      <a:pt x="1134" y="2061"/>
                      <a:pt x="1248" y="2175"/>
                      <a:pt x="1248" y="2316"/>
                    </a:cubicBezTo>
                    <a:cubicBezTo>
                      <a:pt x="1248" y="2456"/>
                      <a:pt x="1134" y="2571"/>
                      <a:pt x="993" y="2571"/>
                    </a:cubicBezTo>
                    <a:lnTo>
                      <a:pt x="347" y="2571"/>
                    </a:lnTo>
                    <a:cubicBezTo>
                      <a:pt x="155" y="2571"/>
                      <a:pt x="0" y="2726"/>
                      <a:pt x="0" y="2918"/>
                    </a:cubicBezTo>
                    <a:cubicBezTo>
                      <a:pt x="0" y="3110"/>
                      <a:pt x="155" y="3267"/>
                      <a:pt x="347" y="3267"/>
                    </a:cubicBezTo>
                    <a:lnTo>
                      <a:pt x="1581" y="3267"/>
                    </a:lnTo>
                    <a:cubicBezTo>
                      <a:pt x="1729" y="3267"/>
                      <a:pt x="1851" y="3388"/>
                      <a:pt x="1851" y="3538"/>
                    </a:cubicBezTo>
                    <a:cubicBezTo>
                      <a:pt x="1851" y="3687"/>
                      <a:pt x="1729" y="3808"/>
                      <a:pt x="1581" y="3808"/>
                    </a:cubicBezTo>
                    <a:lnTo>
                      <a:pt x="1548" y="3808"/>
                    </a:lnTo>
                    <a:cubicBezTo>
                      <a:pt x="1356" y="3808"/>
                      <a:pt x="1200" y="3963"/>
                      <a:pt x="1200" y="4156"/>
                    </a:cubicBezTo>
                    <a:cubicBezTo>
                      <a:pt x="1200" y="4348"/>
                      <a:pt x="1356" y="4505"/>
                      <a:pt x="1548" y="4505"/>
                    </a:cubicBezTo>
                    <a:lnTo>
                      <a:pt x="3473" y="4505"/>
                    </a:lnTo>
                    <a:cubicBezTo>
                      <a:pt x="3665" y="4505"/>
                      <a:pt x="3821" y="4348"/>
                      <a:pt x="3821" y="4156"/>
                    </a:cubicBezTo>
                    <a:cubicBezTo>
                      <a:pt x="3821" y="3963"/>
                      <a:pt x="3665" y="3808"/>
                      <a:pt x="3473" y="3808"/>
                    </a:cubicBezTo>
                    <a:lnTo>
                      <a:pt x="3259" y="3808"/>
                    </a:lnTo>
                    <a:cubicBezTo>
                      <a:pt x="3110" y="3808"/>
                      <a:pt x="2988" y="3687"/>
                      <a:pt x="2988" y="3538"/>
                    </a:cubicBezTo>
                    <a:cubicBezTo>
                      <a:pt x="2988" y="3388"/>
                      <a:pt x="3110" y="3267"/>
                      <a:pt x="3259" y="3267"/>
                    </a:cubicBezTo>
                    <a:lnTo>
                      <a:pt x="3473" y="3267"/>
                    </a:lnTo>
                    <a:cubicBezTo>
                      <a:pt x="3665" y="3267"/>
                      <a:pt x="3821" y="3110"/>
                      <a:pt x="3821" y="2918"/>
                    </a:cubicBezTo>
                    <a:cubicBezTo>
                      <a:pt x="3821" y="2726"/>
                      <a:pt x="3665" y="2571"/>
                      <a:pt x="3473" y="2571"/>
                    </a:cubicBezTo>
                    <a:lnTo>
                      <a:pt x="3509" y="2571"/>
                    </a:lnTo>
                    <a:cubicBezTo>
                      <a:pt x="3369" y="2571"/>
                      <a:pt x="3254" y="2456"/>
                      <a:pt x="3254" y="2316"/>
                    </a:cubicBezTo>
                    <a:cubicBezTo>
                      <a:pt x="3254" y="2175"/>
                      <a:pt x="3369" y="2061"/>
                      <a:pt x="3509" y="2061"/>
                    </a:cubicBezTo>
                    <a:lnTo>
                      <a:pt x="3895" y="2061"/>
                    </a:lnTo>
                    <a:cubicBezTo>
                      <a:pt x="4088" y="2061"/>
                      <a:pt x="4243" y="1906"/>
                      <a:pt x="4243" y="1713"/>
                    </a:cubicBezTo>
                    <a:cubicBezTo>
                      <a:pt x="4243" y="1521"/>
                      <a:pt x="4088" y="1366"/>
                      <a:pt x="3895" y="1366"/>
                    </a:cubicBezTo>
                  </a:path>
                </a:pathLst>
              </a:custGeom>
              <a:solidFill>
                <a:srgbClr val="8C449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39" name="Freeform 26">
                <a:extLst>
                  <a:ext uri="{FF2B5EF4-FFF2-40B4-BE49-F238E27FC236}">
                    <a16:creationId xmlns:a16="http://schemas.microsoft.com/office/drawing/2014/main" id="{EAEC73F5-44A5-A64E-8CCF-13A1B4ED5E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64601" y="1147745"/>
                <a:ext cx="437817" cy="303400"/>
              </a:xfrm>
              <a:custGeom>
                <a:avLst/>
                <a:gdLst>
                  <a:gd name="T0" fmla="*/ 285646 w 1007"/>
                  <a:gd name="T1" fmla="*/ 0 h 698"/>
                  <a:gd name="T2" fmla="*/ 150866 w 1007"/>
                  <a:gd name="T3" fmla="*/ 0 h 698"/>
                  <a:gd name="T4" fmla="*/ 150866 w 1007"/>
                  <a:gd name="T5" fmla="*/ 0 h 698"/>
                  <a:gd name="T6" fmla="*/ 0 w 1007"/>
                  <a:gd name="T7" fmla="*/ 151265 h 698"/>
                  <a:gd name="T8" fmla="*/ 0 w 1007"/>
                  <a:gd name="T9" fmla="*/ 151265 h 698"/>
                  <a:gd name="T10" fmla="*/ 150866 w 1007"/>
                  <a:gd name="T11" fmla="*/ 302965 h 698"/>
                  <a:gd name="T12" fmla="*/ 285646 w 1007"/>
                  <a:gd name="T13" fmla="*/ 302965 h 698"/>
                  <a:gd name="T14" fmla="*/ 285646 w 1007"/>
                  <a:gd name="T15" fmla="*/ 302965 h 698"/>
                  <a:gd name="T16" fmla="*/ 437382 w 1007"/>
                  <a:gd name="T17" fmla="*/ 151265 h 698"/>
                  <a:gd name="T18" fmla="*/ 437382 w 1007"/>
                  <a:gd name="T19" fmla="*/ 151265 h 698"/>
                  <a:gd name="T20" fmla="*/ 285646 w 1007"/>
                  <a:gd name="T21" fmla="*/ 0 h 698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007" h="698">
                    <a:moveTo>
                      <a:pt x="657" y="0"/>
                    </a:moveTo>
                    <a:lnTo>
                      <a:pt x="347" y="0"/>
                    </a:lnTo>
                    <a:cubicBezTo>
                      <a:pt x="156" y="0"/>
                      <a:pt x="0" y="155"/>
                      <a:pt x="0" y="348"/>
                    </a:cubicBezTo>
                    <a:cubicBezTo>
                      <a:pt x="0" y="540"/>
                      <a:pt x="156" y="697"/>
                      <a:pt x="347" y="697"/>
                    </a:cubicBezTo>
                    <a:lnTo>
                      <a:pt x="657" y="697"/>
                    </a:lnTo>
                    <a:cubicBezTo>
                      <a:pt x="849" y="697"/>
                      <a:pt x="1006" y="540"/>
                      <a:pt x="1006" y="348"/>
                    </a:cubicBezTo>
                    <a:cubicBezTo>
                      <a:pt x="1006" y="155"/>
                      <a:pt x="849" y="0"/>
                      <a:pt x="657" y="0"/>
                    </a:cubicBezTo>
                  </a:path>
                </a:pathLst>
              </a:custGeom>
              <a:solidFill>
                <a:srgbClr val="8C449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40" name="Freeform 28">
                <a:extLst>
                  <a:ext uri="{FF2B5EF4-FFF2-40B4-BE49-F238E27FC236}">
                    <a16:creationId xmlns:a16="http://schemas.microsoft.com/office/drawing/2014/main" id="{8DFB1CC5-EE9B-3D4E-9CF9-8C8A3587C1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72861" y="410368"/>
                <a:ext cx="74890" cy="74889"/>
              </a:xfrm>
              <a:custGeom>
                <a:avLst/>
                <a:gdLst>
                  <a:gd name="T0" fmla="*/ 74460 w 174"/>
                  <a:gd name="T1" fmla="*/ 37445 h 174"/>
                  <a:gd name="T2" fmla="*/ 74460 w 174"/>
                  <a:gd name="T3" fmla="*/ 37445 h 174"/>
                  <a:gd name="T4" fmla="*/ 37015 w 174"/>
                  <a:gd name="T5" fmla="*/ 74459 h 174"/>
                  <a:gd name="T6" fmla="*/ 37015 w 174"/>
                  <a:gd name="T7" fmla="*/ 74459 h 174"/>
                  <a:gd name="T8" fmla="*/ 0 w 174"/>
                  <a:gd name="T9" fmla="*/ 37445 h 174"/>
                  <a:gd name="T10" fmla="*/ 0 w 174"/>
                  <a:gd name="T11" fmla="*/ 37445 h 174"/>
                  <a:gd name="T12" fmla="*/ 37015 w 174"/>
                  <a:gd name="T13" fmla="*/ 0 h 174"/>
                  <a:gd name="T14" fmla="*/ 37015 w 174"/>
                  <a:gd name="T15" fmla="*/ 0 h 174"/>
                  <a:gd name="T16" fmla="*/ 74460 w 174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4" y="173"/>
                      <a:pt x="86" y="173"/>
                    </a:cubicBezTo>
                    <a:cubicBezTo>
                      <a:pt x="39" y="173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6" y="0"/>
                    </a:cubicBezTo>
                    <a:cubicBezTo>
                      <a:pt x="134" y="0"/>
                      <a:pt x="173" y="39"/>
                      <a:pt x="173" y="87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41" name="Freeform 29">
                <a:extLst>
                  <a:ext uri="{FF2B5EF4-FFF2-40B4-BE49-F238E27FC236}">
                    <a16:creationId xmlns:a16="http://schemas.microsoft.com/office/drawing/2014/main" id="{182C335D-772E-B643-AEE6-67BC9C664B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15851" y="160736"/>
                <a:ext cx="74889" cy="74889"/>
              </a:xfrm>
              <a:custGeom>
                <a:avLst/>
                <a:gdLst>
                  <a:gd name="T0" fmla="*/ 74459 w 174"/>
                  <a:gd name="T1" fmla="*/ 37014 h 174"/>
                  <a:gd name="T2" fmla="*/ 74459 w 174"/>
                  <a:gd name="T3" fmla="*/ 37014 h 174"/>
                  <a:gd name="T4" fmla="*/ 37445 w 174"/>
                  <a:gd name="T5" fmla="*/ 74459 h 174"/>
                  <a:gd name="T6" fmla="*/ 37445 w 174"/>
                  <a:gd name="T7" fmla="*/ 74459 h 174"/>
                  <a:gd name="T8" fmla="*/ 0 w 174"/>
                  <a:gd name="T9" fmla="*/ 37014 h 174"/>
                  <a:gd name="T10" fmla="*/ 0 w 174"/>
                  <a:gd name="T11" fmla="*/ 37014 h 174"/>
                  <a:gd name="T12" fmla="*/ 37445 w 174"/>
                  <a:gd name="T13" fmla="*/ 0 h 174"/>
                  <a:gd name="T14" fmla="*/ 37445 w 174"/>
                  <a:gd name="T15" fmla="*/ 0 h 174"/>
                  <a:gd name="T16" fmla="*/ 74459 w 174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5" y="173"/>
                      <a:pt x="87" y="173"/>
                    </a:cubicBezTo>
                    <a:cubicBezTo>
                      <a:pt x="39" y="173"/>
                      <a:pt x="0" y="134"/>
                      <a:pt x="0" y="86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5" y="0"/>
                      <a:pt x="173" y="38"/>
                      <a:pt x="173" y="86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42" name="Freeform 30">
                <a:extLst>
                  <a:ext uri="{FF2B5EF4-FFF2-40B4-BE49-F238E27FC236}">
                    <a16:creationId xmlns:a16="http://schemas.microsoft.com/office/drawing/2014/main" id="{030778F9-F578-A940-8190-60413EB20C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74193" y="771375"/>
                <a:ext cx="74889" cy="74889"/>
              </a:xfrm>
              <a:custGeom>
                <a:avLst/>
                <a:gdLst>
                  <a:gd name="T0" fmla="*/ 74456 w 173"/>
                  <a:gd name="T1" fmla="*/ 37014 h 174"/>
                  <a:gd name="T2" fmla="*/ 74456 w 173"/>
                  <a:gd name="T3" fmla="*/ 37014 h 174"/>
                  <a:gd name="T4" fmla="*/ 37661 w 173"/>
                  <a:gd name="T5" fmla="*/ 74459 h 174"/>
                  <a:gd name="T6" fmla="*/ 37661 w 173"/>
                  <a:gd name="T7" fmla="*/ 74459 h 174"/>
                  <a:gd name="T8" fmla="*/ 0 w 173"/>
                  <a:gd name="T9" fmla="*/ 37014 h 174"/>
                  <a:gd name="T10" fmla="*/ 0 w 173"/>
                  <a:gd name="T11" fmla="*/ 37014 h 174"/>
                  <a:gd name="T12" fmla="*/ 37661 w 173"/>
                  <a:gd name="T13" fmla="*/ 0 h 174"/>
                  <a:gd name="T14" fmla="*/ 37661 w 173"/>
                  <a:gd name="T15" fmla="*/ 0 h 174"/>
                  <a:gd name="T16" fmla="*/ 74456 w 173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4">
                    <a:moveTo>
                      <a:pt x="172" y="86"/>
                    </a:moveTo>
                    <a:lnTo>
                      <a:pt x="172" y="86"/>
                    </a:lnTo>
                    <a:cubicBezTo>
                      <a:pt x="172" y="135"/>
                      <a:pt x="134" y="173"/>
                      <a:pt x="87" y="173"/>
                    </a:cubicBezTo>
                    <a:cubicBezTo>
                      <a:pt x="39" y="173"/>
                      <a:pt x="0" y="135"/>
                      <a:pt x="0" y="86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2" y="39"/>
                      <a:pt x="172" y="86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43" name="Freeform 31">
                <a:extLst>
                  <a:ext uri="{FF2B5EF4-FFF2-40B4-BE49-F238E27FC236}">
                    <a16:creationId xmlns:a16="http://schemas.microsoft.com/office/drawing/2014/main" id="{EE3EEC0A-DC5D-C649-910D-86A73624C6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72861" y="1026769"/>
                <a:ext cx="74890" cy="74890"/>
              </a:xfrm>
              <a:custGeom>
                <a:avLst/>
                <a:gdLst>
                  <a:gd name="T0" fmla="*/ 74460 w 174"/>
                  <a:gd name="T1" fmla="*/ 37445 h 174"/>
                  <a:gd name="T2" fmla="*/ 74460 w 174"/>
                  <a:gd name="T3" fmla="*/ 37445 h 174"/>
                  <a:gd name="T4" fmla="*/ 37015 w 174"/>
                  <a:gd name="T5" fmla="*/ 74460 h 174"/>
                  <a:gd name="T6" fmla="*/ 37015 w 174"/>
                  <a:gd name="T7" fmla="*/ 74460 h 174"/>
                  <a:gd name="T8" fmla="*/ 0 w 174"/>
                  <a:gd name="T9" fmla="*/ 37445 h 174"/>
                  <a:gd name="T10" fmla="*/ 0 w 174"/>
                  <a:gd name="T11" fmla="*/ 37445 h 174"/>
                  <a:gd name="T12" fmla="*/ 37015 w 174"/>
                  <a:gd name="T13" fmla="*/ 0 h 174"/>
                  <a:gd name="T14" fmla="*/ 37015 w 174"/>
                  <a:gd name="T15" fmla="*/ 0 h 174"/>
                  <a:gd name="T16" fmla="*/ 74460 w 174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4" y="173"/>
                      <a:pt x="86" y="173"/>
                    </a:cubicBezTo>
                    <a:cubicBezTo>
                      <a:pt x="39" y="173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6" y="0"/>
                    </a:cubicBezTo>
                    <a:cubicBezTo>
                      <a:pt x="134" y="0"/>
                      <a:pt x="173" y="39"/>
                      <a:pt x="173" y="87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44" name="Freeform 32">
                <a:extLst>
                  <a:ext uri="{FF2B5EF4-FFF2-40B4-BE49-F238E27FC236}">
                    <a16:creationId xmlns:a16="http://schemas.microsoft.com/office/drawing/2014/main" id="{74CFD715-041D-BB40-8C2E-499D2DA6B5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80698" y="1247597"/>
                <a:ext cx="74889" cy="76810"/>
              </a:xfrm>
              <a:custGeom>
                <a:avLst/>
                <a:gdLst>
                  <a:gd name="T0" fmla="*/ 74456 w 173"/>
                  <a:gd name="T1" fmla="*/ 38186 h 175"/>
                  <a:gd name="T2" fmla="*/ 74456 w 173"/>
                  <a:gd name="T3" fmla="*/ 38186 h 175"/>
                  <a:gd name="T4" fmla="*/ 36795 w 173"/>
                  <a:gd name="T5" fmla="*/ 76371 h 175"/>
                  <a:gd name="T6" fmla="*/ 36795 w 173"/>
                  <a:gd name="T7" fmla="*/ 76371 h 175"/>
                  <a:gd name="T8" fmla="*/ 0 w 173"/>
                  <a:gd name="T9" fmla="*/ 38186 h 175"/>
                  <a:gd name="T10" fmla="*/ 0 w 173"/>
                  <a:gd name="T11" fmla="*/ 38186 h 175"/>
                  <a:gd name="T12" fmla="*/ 36795 w 173"/>
                  <a:gd name="T13" fmla="*/ 0 h 175"/>
                  <a:gd name="T14" fmla="*/ 36795 w 173"/>
                  <a:gd name="T15" fmla="*/ 0 h 175"/>
                  <a:gd name="T16" fmla="*/ 74456 w 173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5">
                    <a:moveTo>
                      <a:pt x="172" y="87"/>
                    </a:moveTo>
                    <a:lnTo>
                      <a:pt x="172" y="87"/>
                    </a:lnTo>
                    <a:cubicBezTo>
                      <a:pt x="172" y="135"/>
                      <a:pt x="133" y="174"/>
                      <a:pt x="85" y="174"/>
                    </a:cubicBezTo>
                    <a:cubicBezTo>
                      <a:pt x="38" y="174"/>
                      <a:pt x="0" y="135"/>
                      <a:pt x="0" y="87"/>
                    </a:cubicBezTo>
                    <a:cubicBezTo>
                      <a:pt x="0" y="39"/>
                      <a:pt x="38" y="0"/>
                      <a:pt x="85" y="0"/>
                    </a:cubicBezTo>
                    <a:cubicBezTo>
                      <a:pt x="133" y="0"/>
                      <a:pt x="172" y="39"/>
                      <a:pt x="172" y="87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45" name="Freeform 33">
                <a:extLst>
                  <a:ext uri="{FF2B5EF4-FFF2-40B4-BE49-F238E27FC236}">
                    <a16:creationId xmlns:a16="http://schemas.microsoft.com/office/drawing/2014/main" id="{9152974E-F1FD-1847-B304-49B2CBD7DD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12892" y="-327008"/>
                <a:ext cx="74889" cy="74889"/>
              </a:xfrm>
              <a:custGeom>
                <a:avLst/>
                <a:gdLst>
                  <a:gd name="T0" fmla="*/ 74459 w 174"/>
                  <a:gd name="T1" fmla="*/ 36795 h 173"/>
                  <a:gd name="T2" fmla="*/ 74459 w 174"/>
                  <a:gd name="T3" fmla="*/ 36795 h 173"/>
                  <a:gd name="T4" fmla="*/ 37445 w 174"/>
                  <a:gd name="T5" fmla="*/ 74456 h 173"/>
                  <a:gd name="T6" fmla="*/ 37445 w 174"/>
                  <a:gd name="T7" fmla="*/ 74456 h 173"/>
                  <a:gd name="T8" fmla="*/ 0 w 174"/>
                  <a:gd name="T9" fmla="*/ 36795 h 173"/>
                  <a:gd name="T10" fmla="*/ 0 w 174"/>
                  <a:gd name="T11" fmla="*/ 36795 h 173"/>
                  <a:gd name="T12" fmla="*/ 37445 w 174"/>
                  <a:gd name="T13" fmla="*/ 0 h 173"/>
                  <a:gd name="T14" fmla="*/ 37445 w 174"/>
                  <a:gd name="T15" fmla="*/ 0 h 173"/>
                  <a:gd name="T16" fmla="*/ 74459 w 174"/>
                  <a:gd name="T17" fmla="*/ 36795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3">
                    <a:moveTo>
                      <a:pt x="173" y="85"/>
                    </a:moveTo>
                    <a:lnTo>
                      <a:pt x="173" y="85"/>
                    </a:lnTo>
                    <a:cubicBezTo>
                      <a:pt x="173" y="133"/>
                      <a:pt x="134" y="172"/>
                      <a:pt x="87" y="172"/>
                    </a:cubicBezTo>
                    <a:cubicBezTo>
                      <a:pt x="39" y="172"/>
                      <a:pt x="0" y="133"/>
                      <a:pt x="0" y="85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4" y="0"/>
                      <a:pt x="173" y="38"/>
                      <a:pt x="173" y="85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46" name="Freeform 34">
                <a:extLst>
                  <a:ext uri="{FF2B5EF4-FFF2-40B4-BE49-F238E27FC236}">
                    <a16:creationId xmlns:a16="http://schemas.microsoft.com/office/drawing/2014/main" id="{F141268D-FAD1-5E43-9399-2FADC3CEB8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17174" y="485257"/>
                <a:ext cx="46086" cy="46086"/>
              </a:xfrm>
              <a:custGeom>
                <a:avLst/>
                <a:gdLst>
                  <a:gd name="T0" fmla="*/ 45651 w 106"/>
                  <a:gd name="T1" fmla="*/ 23043 h 106"/>
                  <a:gd name="T2" fmla="*/ 45651 w 106"/>
                  <a:gd name="T3" fmla="*/ 23043 h 106"/>
                  <a:gd name="T4" fmla="*/ 22608 w 106"/>
                  <a:gd name="T5" fmla="*/ 45651 h 106"/>
                  <a:gd name="T6" fmla="*/ 22608 w 106"/>
                  <a:gd name="T7" fmla="*/ 45651 h 106"/>
                  <a:gd name="T8" fmla="*/ 0 w 106"/>
                  <a:gd name="T9" fmla="*/ 23043 h 106"/>
                  <a:gd name="T10" fmla="*/ 0 w 106"/>
                  <a:gd name="T11" fmla="*/ 23043 h 106"/>
                  <a:gd name="T12" fmla="*/ 22608 w 106"/>
                  <a:gd name="T13" fmla="*/ 0 h 106"/>
                  <a:gd name="T14" fmla="*/ 22608 w 106"/>
                  <a:gd name="T15" fmla="*/ 0 h 106"/>
                  <a:gd name="T16" fmla="*/ 45651 w 106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6">
                    <a:moveTo>
                      <a:pt x="105" y="53"/>
                    </a:moveTo>
                    <a:lnTo>
                      <a:pt x="105" y="53"/>
                    </a:lnTo>
                    <a:cubicBezTo>
                      <a:pt x="105" y="81"/>
                      <a:pt x="82" y="105"/>
                      <a:pt x="52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2" y="0"/>
                      <a:pt x="105" y="24"/>
                      <a:pt x="105" y="53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47" name="Freeform 35">
                <a:extLst>
                  <a:ext uri="{FF2B5EF4-FFF2-40B4-BE49-F238E27FC236}">
                    <a16:creationId xmlns:a16="http://schemas.microsoft.com/office/drawing/2014/main" id="{3737F492-2AA9-B14C-9075-2E5B7BF0E2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21317" y="610074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0"/>
                      <a:pt x="81" y="104"/>
                      <a:pt x="52" y="104"/>
                    </a:cubicBezTo>
                    <a:cubicBezTo>
                      <a:pt x="24" y="104"/>
                      <a:pt x="0" y="80"/>
                      <a:pt x="0" y="52"/>
                    </a:cubicBezTo>
                    <a:cubicBezTo>
                      <a:pt x="0" y="23"/>
                      <a:pt x="24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48" name="Freeform 36">
                <a:extLst>
                  <a:ext uri="{FF2B5EF4-FFF2-40B4-BE49-F238E27FC236}">
                    <a16:creationId xmlns:a16="http://schemas.microsoft.com/office/drawing/2014/main" id="{882F9B22-C75F-AB44-B3E7-C6BBE681237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493837" y="1176547"/>
                <a:ext cx="46086" cy="46086"/>
              </a:xfrm>
              <a:custGeom>
                <a:avLst/>
                <a:gdLst>
                  <a:gd name="T0" fmla="*/ 45647 w 105"/>
                  <a:gd name="T1" fmla="*/ 22397 h 107"/>
                  <a:gd name="T2" fmla="*/ 45647 w 105"/>
                  <a:gd name="T3" fmla="*/ 22397 h 107"/>
                  <a:gd name="T4" fmla="*/ 22824 w 105"/>
                  <a:gd name="T5" fmla="*/ 45655 h 107"/>
                  <a:gd name="T6" fmla="*/ 22824 w 105"/>
                  <a:gd name="T7" fmla="*/ 45655 h 107"/>
                  <a:gd name="T8" fmla="*/ 0 w 105"/>
                  <a:gd name="T9" fmla="*/ 22397 h 107"/>
                  <a:gd name="T10" fmla="*/ 0 w 105"/>
                  <a:gd name="T11" fmla="*/ 22397 h 107"/>
                  <a:gd name="T12" fmla="*/ 22824 w 105"/>
                  <a:gd name="T13" fmla="*/ 0 h 107"/>
                  <a:gd name="T14" fmla="*/ 22824 w 105"/>
                  <a:gd name="T15" fmla="*/ 0 h 107"/>
                  <a:gd name="T16" fmla="*/ 45647 w 105"/>
                  <a:gd name="T17" fmla="*/ 22397 h 10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7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2"/>
                      <a:pt x="82" y="106"/>
                      <a:pt x="52" y="106"/>
                    </a:cubicBezTo>
                    <a:cubicBezTo>
                      <a:pt x="24" y="106"/>
                      <a:pt x="0" y="82"/>
                      <a:pt x="0" y="52"/>
                    </a:cubicBezTo>
                    <a:cubicBezTo>
                      <a:pt x="0" y="24"/>
                      <a:pt x="24" y="0"/>
                      <a:pt x="52" y="0"/>
                    </a:cubicBezTo>
                    <a:cubicBezTo>
                      <a:pt x="82" y="0"/>
                      <a:pt x="104" y="24"/>
                      <a:pt x="104" y="52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491" name="Freeform 37">
                <a:extLst>
                  <a:ext uri="{FF2B5EF4-FFF2-40B4-BE49-F238E27FC236}">
                    <a16:creationId xmlns:a16="http://schemas.microsoft.com/office/drawing/2014/main" id="{8472D07F-1B0B-2947-877B-87E173A3AC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83510" y="880829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2"/>
                      <a:pt x="82" y="105"/>
                      <a:pt x="52" y="105"/>
                    </a:cubicBezTo>
                    <a:cubicBezTo>
                      <a:pt x="24" y="105"/>
                      <a:pt x="0" y="82"/>
                      <a:pt x="0" y="53"/>
                    </a:cubicBezTo>
                    <a:cubicBezTo>
                      <a:pt x="0" y="24"/>
                      <a:pt x="24" y="0"/>
                      <a:pt x="52" y="0"/>
                    </a:cubicBezTo>
                    <a:cubicBezTo>
                      <a:pt x="82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493" name="Freeform 38">
                <a:extLst>
                  <a:ext uri="{FF2B5EF4-FFF2-40B4-BE49-F238E27FC236}">
                    <a16:creationId xmlns:a16="http://schemas.microsoft.com/office/drawing/2014/main" id="{3A528760-AF90-6848-B8E7-540EB54316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5379" y="231785"/>
                <a:ext cx="1280807" cy="551112"/>
              </a:xfrm>
              <a:custGeom>
                <a:avLst/>
                <a:gdLst>
                  <a:gd name="T0" fmla="*/ 1143282 w 2943"/>
                  <a:gd name="T1" fmla="*/ 275339 h 1267"/>
                  <a:gd name="T2" fmla="*/ 866057 w 2943"/>
                  <a:gd name="T3" fmla="*/ 275339 h 1267"/>
                  <a:gd name="T4" fmla="*/ 866057 w 2943"/>
                  <a:gd name="T5" fmla="*/ 275339 h 1267"/>
                  <a:gd name="T6" fmla="*/ 1004017 w 2943"/>
                  <a:gd name="T7" fmla="*/ 137452 h 1267"/>
                  <a:gd name="T8" fmla="*/ 1004017 w 2943"/>
                  <a:gd name="T9" fmla="*/ 137452 h 1267"/>
                  <a:gd name="T10" fmla="*/ 866057 w 2943"/>
                  <a:gd name="T11" fmla="*/ 0 h 1267"/>
                  <a:gd name="T12" fmla="*/ 137525 w 2943"/>
                  <a:gd name="T13" fmla="*/ 0 h 1267"/>
                  <a:gd name="T14" fmla="*/ 137525 w 2943"/>
                  <a:gd name="T15" fmla="*/ 0 h 1267"/>
                  <a:gd name="T16" fmla="*/ 0 w 2943"/>
                  <a:gd name="T17" fmla="*/ 137452 h 1267"/>
                  <a:gd name="T18" fmla="*/ 0 w 2943"/>
                  <a:gd name="T19" fmla="*/ 137452 h 1267"/>
                  <a:gd name="T20" fmla="*/ 137525 w 2943"/>
                  <a:gd name="T21" fmla="*/ 275339 h 1267"/>
                  <a:gd name="T22" fmla="*/ 414750 w 2943"/>
                  <a:gd name="T23" fmla="*/ 275339 h 1267"/>
                  <a:gd name="T24" fmla="*/ 414750 w 2943"/>
                  <a:gd name="T25" fmla="*/ 275339 h 1267"/>
                  <a:gd name="T26" fmla="*/ 277225 w 2943"/>
                  <a:gd name="T27" fmla="*/ 412790 h 1267"/>
                  <a:gd name="T28" fmla="*/ 277225 w 2943"/>
                  <a:gd name="T29" fmla="*/ 412790 h 1267"/>
                  <a:gd name="T30" fmla="*/ 414750 w 2943"/>
                  <a:gd name="T31" fmla="*/ 550677 h 1267"/>
                  <a:gd name="T32" fmla="*/ 1143282 w 2943"/>
                  <a:gd name="T33" fmla="*/ 550677 h 1267"/>
                  <a:gd name="T34" fmla="*/ 1143282 w 2943"/>
                  <a:gd name="T35" fmla="*/ 550677 h 1267"/>
                  <a:gd name="T36" fmla="*/ 1280372 w 2943"/>
                  <a:gd name="T37" fmla="*/ 412790 h 1267"/>
                  <a:gd name="T38" fmla="*/ 1280372 w 2943"/>
                  <a:gd name="T39" fmla="*/ 412790 h 1267"/>
                  <a:gd name="T40" fmla="*/ 1143282 w 2943"/>
                  <a:gd name="T41" fmla="*/ 275339 h 1267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2943" h="1267">
                    <a:moveTo>
                      <a:pt x="2627" y="633"/>
                    </a:moveTo>
                    <a:lnTo>
                      <a:pt x="1990" y="633"/>
                    </a:lnTo>
                    <a:cubicBezTo>
                      <a:pt x="2165" y="633"/>
                      <a:pt x="2307" y="491"/>
                      <a:pt x="2307" y="316"/>
                    </a:cubicBezTo>
                    <a:cubicBezTo>
                      <a:pt x="2307" y="141"/>
                      <a:pt x="2165" y="0"/>
                      <a:pt x="1990" y="0"/>
                    </a:cubicBezTo>
                    <a:lnTo>
                      <a:pt x="316" y="0"/>
                    </a:lnTo>
                    <a:cubicBezTo>
                      <a:pt x="142" y="0"/>
                      <a:pt x="0" y="141"/>
                      <a:pt x="0" y="316"/>
                    </a:cubicBezTo>
                    <a:cubicBezTo>
                      <a:pt x="0" y="491"/>
                      <a:pt x="142" y="633"/>
                      <a:pt x="316" y="633"/>
                    </a:cubicBezTo>
                    <a:lnTo>
                      <a:pt x="953" y="633"/>
                    </a:lnTo>
                    <a:cubicBezTo>
                      <a:pt x="778" y="633"/>
                      <a:pt x="637" y="774"/>
                      <a:pt x="637" y="949"/>
                    </a:cubicBezTo>
                    <a:cubicBezTo>
                      <a:pt x="637" y="1123"/>
                      <a:pt x="778" y="1266"/>
                      <a:pt x="953" y="1266"/>
                    </a:cubicBezTo>
                    <a:lnTo>
                      <a:pt x="2627" y="1266"/>
                    </a:lnTo>
                    <a:cubicBezTo>
                      <a:pt x="2801" y="1266"/>
                      <a:pt x="2942" y="1123"/>
                      <a:pt x="2942" y="949"/>
                    </a:cubicBezTo>
                    <a:cubicBezTo>
                      <a:pt x="2942" y="774"/>
                      <a:pt x="2801" y="633"/>
                      <a:pt x="2627" y="633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494" name="Freeform 39">
                <a:extLst>
                  <a:ext uri="{FF2B5EF4-FFF2-40B4-BE49-F238E27FC236}">
                    <a16:creationId xmlns:a16="http://schemas.microsoft.com/office/drawing/2014/main" id="{51638201-8284-054E-A2C2-90C28C0566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84088" y="1276400"/>
                <a:ext cx="618321" cy="261154"/>
              </a:xfrm>
              <a:custGeom>
                <a:avLst/>
                <a:gdLst>
                  <a:gd name="T0" fmla="*/ 487254 w 1420"/>
                  <a:gd name="T1" fmla="*/ 260719 h 600"/>
                  <a:gd name="T2" fmla="*/ 130196 w 1420"/>
                  <a:gd name="T3" fmla="*/ 260719 h 600"/>
                  <a:gd name="T4" fmla="*/ 130196 w 1420"/>
                  <a:gd name="T5" fmla="*/ 260719 h 600"/>
                  <a:gd name="T6" fmla="*/ 0 w 1420"/>
                  <a:gd name="T7" fmla="*/ 130577 h 600"/>
                  <a:gd name="T8" fmla="*/ 0 w 1420"/>
                  <a:gd name="T9" fmla="*/ 130577 h 600"/>
                  <a:gd name="T10" fmla="*/ 130196 w 1420"/>
                  <a:gd name="T11" fmla="*/ 0 h 600"/>
                  <a:gd name="T12" fmla="*/ 487254 w 1420"/>
                  <a:gd name="T13" fmla="*/ 0 h 600"/>
                  <a:gd name="T14" fmla="*/ 487254 w 1420"/>
                  <a:gd name="T15" fmla="*/ 0 h 600"/>
                  <a:gd name="T16" fmla="*/ 617886 w 1420"/>
                  <a:gd name="T17" fmla="*/ 130577 h 600"/>
                  <a:gd name="T18" fmla="*/ 617886 w 1420"/>
                  <a:gd name="T19" fmla="*/ 130577 h 600"/>
                  <a:gd name="T20" fmla="*/ 487254 w 1420"/>
                  <a:gd name="T21" fmla="*/ 260719 h 60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420" h="600">
                    <a:moveTo>
                      <a:pt x="1119" y="599"/>
                    </a:moveTo>
                    <a:lnTo>
                      <a:pt x="299" y="599"/>
                    </a:lnTo>
                    <a:cubicBezTo>
                      <a:pt x="133" y="599"/>
                      <a:pt x="0" y="465"/>
                      <a:pt x="0" y="300"/>
                    </a:cubicBezTo>
                    <a:cubicBezTo>
                      <a:pt x="0" y="134"/>
                      <a:pt x="133" y="0"/>
                      <a:pt x="299" y="0"/>
                    </a:cubicBezTo>
                    <a:lnTo>
                      <a:pt x="1119" y="0"/>
                    </a:lnTo>
                    <a:cubicBezTo>
                      <a:pt x="1284" y="0"/>
                      <a:pt x="1419" y="134"/>
                      <a:pt x="1419" y="300"/>
                    </a:cubicBezTo>
                    <a:cubicBezTo>
                      <a:pt x="1419" y="465"/>
                      <a:pt x="1284" y="599"/>
                      <a:pt x="1119" y="599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</p:grpSp>
        <p:sp>
          <p:nvSpPr>
            <p:cNvPr id="288" name="Freeform 66">
              <a:extLst>
                <a:ext uri="{FF2B5EF4-FFF2-40B4-BE49-F238E27FC236}">
                  <a16:creationId xmlns:a16="http://schemas.microsoft.com/office/drawing/2014/main" id="{F6353326-B68E-C04E-BFE4-9E2219834A6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427202" y="-123899"/>
              <a:ext cx="2112194" cy="2392375"/>
            </a:xfrm>
            <a:custGeom>
              <a:avLst/>
              <a:gdLst>
                <a:gd name="T0" fmla="*/ 1027733 w 4271"/>
                <a:gd name="T1" fmla="*/ 879782 h 4839"/>
                <a:gd name="T2" fmla="*/ 1039060 w 4271"/>
                <a:gd name="T3" fmla="*/ 879347 h 4839"/>
                <a:gd name="T4" fmla="*/ 933193 w 4271"/>
                <a:gd name="T5" fmla="*/ 763116 h 4839"/>
                <a:gd name="T6" fmla="*/ 1039060 w 4271"/>
                <a:gd name="T7" fmla="*/ 647321 h 4839"/>
                <a:gd name="T8" fmla="*/ 1027733 w 4271"/>
                <a:gd name="T9" fmla="*/ 646886 h 4839"/>
                <a:gd name="T10" fmla="*/ 1130114 w 4271"/>
                <a:gd name="T11" fmla="*/ 646886 h 4839"/>
                <a:gd name="T12" fmla="*/ 1292181 w 4271"/>
                <a:gd name="T13" fmla="*/ 485382 h 4839"/>
                <a:gd name="T14" fmla="*/ 1439435 w 4271"/>
                <a:gd name="T15" fmla="*/ 323443 h 4839"/>
                <a:gd name="T16" fmla="*/ 1601067 w 4271"/>
                <a:gd name="T17" fmla="*/ 161939 h 4839"/>
                <a:gd name="T18" fmla="*/ 1439435 w 4271"/>
                <a:gd name="T19" fmla="*/ 0 h 4839"/>
                <a:gd name="T20" fmla="*/ 798573 w 4271"/>
                <a:gd name="T21" fmla="*/ 0 h 4839"/>
                <a:gd name="T22" fmla="*/ 636506 w 4271"/>
                <a:gd name="T23" fmla="*/ 161939 h 4839"/>
                <a:gd name="T24" fmla="*/ 489687 w 4271"/>
                <a:gd name="T25" fmla="*/ 323443 h 4839"/>
                <a:gd name="T26" fmla="*/ 328055 w 4271"/>
                <a:gd name="T27" fmla="*/ 485382 h 4839"/>
                <a:gd name="T28" fmla="*/ 489687 w 4271"/>
                <a:gd name="T29" fmla="*/ 646886 h 4839"/>
                <a:gd name="T30" fmla="*/ 573334 w 4271"/>
                <a:gd name="T31" fmla="*/ 646886 h 4839"/>
                <a:gd name="T32" fmla="*/ 689657 w 4271"/>
                <a:gd name="T33" fmla="*/ 763116 h 4839"/>
                <a:gd name="T34" fmla="*/ 264013 w 4271"/>
                <a:gd name="T35" fmla="*/ 879782 h 4839"/>
                <a:gd name="T36" fmla="*/ 101945 w 4271"/>
                <a:gd name="T37" fmla="*/ 1041286 h 4839"/>
                <a:gd name="T38" fmla="*/ 264013 w 4271"/>
                <a:gd name="T39" fmla="*/ 1203225 h 4839"/>
                <a:gd name="T40" fmla="*/ 456141 w 4271"/>
                <a:gd name="T41" fmla="*/ 1203225 h 4839"/>
                <a:gd name="T42" fmla="*/ 450913 w 4271"/>
                <a:gd name="T43" fmla="*/ 1203225 h 4839"/>
                <a:gd name="T44" fmla="*/ 573334 w 4271"/>
                <a:gd name="T45" fmla="*/ 1330774 h 4839"/>
                <a:gd name="T46" fmla="*/ 450913 w 4271"/>
                <a:gd name="T47" fmla="*/ 1458758 h 4839"/>
                <a:gd name="T48" fmla="*/ 162067 w 4271"/>
                <a:gd name="T49" fmla="*/ 1459193 h 4839"/>
                <a:gd name="T50" fmla="*/ 0 w 4271"/>
                <a:gd name="T51" fmla="*/ 1620697 h 4839"/>
                <a:gd name="T52" fmla="*/ 162067 w 4271"/>
                <a:gd name="T53" fmla="*/ 1782201 h 4839"/>
                <a:gd name="T54" fmla="*/ 362909 w 4271"/>
                <a:gd name="T55" fmla="*/ 1782201 h 4839"/>
                <a:gd name="T56" fmla="*/ 200841 w 4271"/>
                <a:gd name="T57" fmla="*/ 1943704 h 4839"/>
                <a:gd name="T58" fmla="*/ 1099617 w 4271"/>
                <a:gd name="T59" fmla="*/ 2106079 h 4839"/>
                <a:gd name="T60" fmla="*/ 1261249 w 4271"/>
                <a:gd name="T61" fmla="*/ 1943704 h 4839"/>
                <a:gd name="T62" fmla="*/ 1099617 w 4271"/>
                <a:gd name="T63" fmla="*/ 1782201 h 4839"/>
                <a:gd name="T64" fmla="*/ 899211 w 4271"/>
                <a:gd name="T65" fmla="*/ 1782201 h 4839"/>
                <a:gd name="T66" fmla="*/ 1060843 w 4271"/>
                <a:gd name="T67" fmla="*/ 1620697 h 4839"/>
                <a:gd name="T68" fmla="*/ 1325291 w 4271"/>
                <a:gd name="T69" fmla="*/ 1459193 h 4839"/>
                <a:gd name="T70" fmla="*/ 1163224 w 4271"/>
                <a:gd name="T71" fmla="*/ 1620697 h 4839"/>
                <a:gd name="T72" fmla="*/ 1325291 w 4271"/>
                <a:gd name="T73" fmla="*/ 1782201 h 4839"/>
                <a:gd name="T74" fmla="*/ 1598889 w 4271"/>
                <a:gd name="T75" fmla="*/ 1782201 h 4839"/>
                <a:gd name="T76" fmla="*/ 1760956 w 4271"/>
                <a:gd name="T77" fmla="*/ 1620697 h 4839"/>
                <a:gd name="T78" fmla="*/ 1409810 w 4271"/>
                <a:gd name="T79" fmla="*/ 1459193 h 4839"/>
                <a:gd name="T80" fmla="*/ 1538767 w 4271"/>
                <a:gd name="T81" fmla="*/ 1330774 h 4839"/>
                <a:gd name="T82" fmla="*/ 1409810 w 4271"/>
                <a:gd name="T83" fmla="*/ 1203225 h 4839"/>
                <a:gd name="T84" fmla="*/ 1698656 w 4271"/>
                <a:gd name="T85" fmla="*/ 1203225 h 4839"/>
                <a:gd name="T86" fmla="*/ 1860287 w 4271"/>
                <a:gd name="T87" fmla="*/ 1041286 h 4839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4271" h="4839">
                  <a:moveTo>
                    <a:pt x="3899" y="2021"/>
                  </a:moveTo>
                  <a:lnTo>
                    <a:pt x="2359" y="2021"/>
                  </a:lnTo>
                  <a:cubicBezTo>
                    <a:pt x="2367" y="2021"/>
                    <a:pt x="2375" y="2020"/>
                    <a:pt x="2385" y="2020"/>
                  </a:cubicBezTo>
                  <a:cubicBezTo>
                    <a:pt x="2249" y="2007"/>
                    <a:pt x="2142" y="1893"/>
                    <a:pt x="2142" y="1753"/>
                  </a:cubicBezTo>
                  <a:cubicBezTo>
                    <a:pt x="2142" y="1614"/>
                    <a:pt x="2249" y="1500"/>
                    <a:pt x="2385" y="1487"/>
                  </a:cubicBezTo>
                  <a:cubicBezTo>
                    <a:pt x="2375" y="1487"/>
                    <a:pt x="2367" y="1486"/>
                    <a:pt x="2359" y="1486"/>
                  </a:cubicBezTo>
                  <a:lnTo>
                    <a:pt x="2594" y="1486"/>
                  </a:lnTo>
                  <a:cubicBezTo>
                    <a:pt x="2800" y="1486"/>
                    <a:pt x="2966" y="1320"/>
                    <a:pt x="2966" y="1115"/>
                  </a:cubicBezTo>
                  <a:cubicBezTo>
                    <a:pt x="2966" y="910"/>
                    <a:pt x="2800" y="743"/>
                    <a:pt x="2594" y="743"/>
                  </a:cubicBezTo>
                  <a:lnTo>
                    <a:pt x="3304" y="743"/>
                  </a:lnTo>
                  <a:cubicBezTo>
                    <a:pt x="3508" y="743"/>
                    <a:pt x="3675" y="577"/>
                    <a:pt x="3675" y="372"/>
                  </a:cubicBezTo>
                  <a:cubicBezTo>
                    <a:pt x="3675" y="167"/>
                    <a:pt x="3508" y="0"/>
                    <a:pt x="3304" y="0"/>
                  </a:cubicBezTo>
                  <a:lnTo>
                    <a:pt x="1833" y="0"/>
                  </a:lnTo>
                  <a:cubicBezTo>
                    <a:pt x="1627" y="0"/>
                    <a:pt x="1461" y="167"/>
                    <a:pt x="1461" y="372"/>
                  </a:cubicBezTo>
                  <a:cubicBezTo>
                    <a:pt x="1461" y="577"/>
                    <a:pt x="1627" y="743"/>
                    <a:pt x="1833" y="743"/>
                  </a:cubicBezTo>
                  <a:lnTo>
                    <a:pt x="1124" y="743"/>
                  </a:lnTo>
                  <a:cubicBezTo>
                    <a:pt x="919" y="743"/>
                    <a:pt x="753" y="910"/>
                    <a:pt x="753" y="1115"/>
                  </a:cubicBezTo>
                  <a:cubicBezTo>
                    <a:pt x="753" y="1320"/>
                    <a:pt x="919" y="1486"/>
                    <a:pt x="1124" y="1486"/>
                  </a:cubicBezTo>
                  <a:lnTo>
                    <a:pt x="1316" y="1486"/>
                  </a:lnTo>
                  <a:cubicBezTo>
                    <a:pt x="1464" y="1486"/>
                    <a:pt x="1583" y="1605"/>
                    <a:pt x="1583" y="1753"/>
                  </a:cubicBezTo>
                  <a:cubicBezTo>
                    <a:pt x="1583" y="1901"/>
                    <a:pt x="1464" y="2021"/>
                    <a:pt x="1316" y="2021"/>
                  </a:cubicBezTo>
                  <a:lnTo>
                    <a:pt x="606" y="2021"/>
                  </a:lnTo>
                  <a:cubicBezTo>
                    <a:pt x="401" y="2021"/>
                    <a:pt x="234" y="2187"/>
                    <a:pt x="234" y="2392"/>
                  </a:cubicBezTo>
                  <a:cubicBezTo>
                    <a:pt x="234" y="2597"/>
                    <a:pt x="401" y="2764"/>
                    <a:pt x="606" y="2764"/>
                  </a:cubicBezTo>
                  <a:lnTo>
                    <a:pt x="1047" y="2764"/>
                  </a:lnTo>
                  <a:cubicBezTo>
                    <a:pt x="1043" y="2764"/>
                    <a:pt x="1039" y="2764"/>
                    <a:pt x="1035" y="2764"/>
                  </a:cubicBezTo>
                  <a:cubicBezTo>
                    <a:pt x="1190" y="2771"/>
                    <a:pt x="1316" y="2900"/>
                    <a:pt x="1316" y="3057"/>
                  </a:cubicBezTo>
                  <a:cubicBezTo>
                    <a:pt x="1316" y="3216"/>
                    <a:pt x="1190" y="3345"/>
                    <a:pt x="1035" y="3351"/>
                  </a:cubicBezTo>
                  <a:cubicBezTo>
                    <a:pt x="1039" y="3351"/>
                    <a:pt x="1043" y="3352"/>
                    <a:pt x="1047" y="3352"/>
                  </a:cubicBezTo>
                  <a:lnTo>
                    <a:pt x="372" y="3352"/>
                  </a:lnTo>
                  <a:cubicBezTo>
                    <a:pt x="167" y="3352"/>
                    <a:pt x="0" y="3517"/>
                    <a:pt x="0" y="3723"/>
                  </a:cubicBezTo>
                  <a:cubicBezTo>
                    <a:pt x="0" y="3928"/>
                    <a:pt x="167" y="4094"/>
                    <a:pt x="372" y="4094"/>
                  </a:cubicBezTo>
                  <a:lnTo>
                    <a:pt x="833" y="4094"/>
                  </a:lnTo>
                  <a:cubicBezTo>
                    <a:pt x="627" y="4094"/>
                    <a:pt x="461" y="4260"/>
                    <a:pt x="461" y="4465"/>
                  </a:cubicBezTo>
                  <a:cubicBezTo>
                    <a:pt x="461" y="4672"/>
                    <a:pt x="627" y="4838"/>
                    <a:pt x="833" y="4838"/>
                  </a:cubicBezTo>
                  <a:lnTo>
                    <a:pt x="2524" y="4838"/>
                  </a:lnTo>
                  <a:cubicBezTo>
                    <a:pt x="2729" y="4838"/>
                    <a:pt x="2895" y="4672"/>
                    <a:pt x="2895" y="4465"/>
                  </a:cubicBezTo>
                  <a:cubicBezTo>
                    <a:pt x="2895" y="4260"/>
                    <a:pt x="2729" y="4094"/>
                    <a:pt x="2524" y="4094"/>
                  </a:cubicBezTo>
                  <a:lnTo>
                    <a:pt x="2064" y="4094"/>
                  </a:lnTo>
                  <a:cubicBezTo>
                    <a:pt x="2269" y="4094"/>
                    <a:pt x="2435" y="3928"/>
                    <a:pt x="2435" y="3723"/>
                  </a:cubicBezTo>
                  <a:cubicBezTo>
                    <a:pt x="2435" y="3517"/>
                    <a:pt x="2269" y="3352"/>
                    <a:pt x="2064" y="3352"/>
                  </a:cubicBezTo>
                  <a:lnTo>
                    <a:pt x="3042" y="3352"/>
                  </a:lnTo>
                  <a:cubicBezTo>
                    <a:pt x="2836" y="3352"/>
                    <a:pt x="2670" y="3517"/>
                    <a:pt x="2670" y="3723"/>
                  </a:cubicBezTo>
                  <a:cubicBezTo>
                    <a:pt x="2670" y="3928"/>
                    <a:pt x="2836" y="4094"/>
                    <a:pt x="3042" y="4094"/>
                  </a:cubicBezTo>
                  <a:lnTo>
                    <a:pt x="3670" y="4094"/>
                  </a:lnTo>
                  <a:cubicBezTo>
                    <a:pt x="3876" y="4094"/>
                    <a:pt x="4042" y="3928"/>
                    <a:pt x="4042" y="3723"/>
                  </a:cubicBezTo>
                  <a:cubicBezTo>
                    <a:pt x="4042" y="3517"/>
                    <a:pt x="3876" y="3352"/>
                    <a:pt x="3670" y="3352"/>
                  </a:cubicBezTo>
                  <a:lnTo>
                    <a:pt x="3236" y="3352"/>
                  </a:lnTo>
                  <a:cubicBezTo>
                    <a:pt x="3399" y="3352"/>
                    <a:pt x="3532" y="3220"/>
                    <a:pt x="3532" y="3057"/>
                  </a:cubicBezTo>
                  <a:cubicBezTo>
                    <a:pt x="3532" y="2895"/>
                    <a:pt x="3399" y="2764"/>
                    <a:pt x="3236" y="2764"/>
                  </a:cubicBezTo>
                  <a:lnTo>
                    <a:pt x="3899" y="2764"/>
                  </a:lnTo>
                  <a:cubicBezTo>
                    <a:pt x="4104" y="2764"/>
                    <a:pt x="4270" y="2597"/>
                    <a:pt x="4270" y="2392"/>
                  </a:cubicBezTo>
                  <a:cubicBezTo>
                    <a:pt x="4270" y="2187"/>
                    <a:pt x="4104" y="2021"/>
                    <a:pt x="3899" y="2021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89" name="Freeform 68">
              <a:extLst>
                <a:ext uri="{FF2B5EF4-FFF2-40B4-BE49-F238E27FC236}">
                  <a16:creationId xmlns:a16="http://schemas.microsoft.com/office/drawing/2014/main" id="{0741786D-AEA9-A04C-AD8A-F3F0A498520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602161" y="37484"/>
              <a:ext cx="87191" cy="87233"/>
            </a:xfrm>
            <a:custGeom>
              <a:avLst/>
              <a:gdLst>
                <a:gd name="T0" fmla="*/ 76371 w 175"/>
                <a:gd name="T1" fmla="*/ 38186 h 175"/>
                <a:gd name="T2" fmla="*/ 76371 w 175"/>
                <a:gd name="T3" fmla="*/ 38186 h 175"/>
                <a:gd name="T4" fmla="*/ 38186 w 175"/>
                <a:gd name="T5" fmla="*/ 76371 h 175"/>
                <a:gd name="T6" fmla="*/ 38186 w 175"/>
                <a:gd name="T7" fmla="*/ 76371 h 175"/>
                <a:gd name="T8" fmla="*/ 0 w 175"/>
                <a:gd name="T9" fmla="*/ 38186 h 175"/>
                <a:gd name="T10" fmla="*/ 0 w 175"/>
                <a:gd name="T11" fmla="*/ 38186 h 175"/>
                <a:gd name="T12" fmla="*/ 38186 w 175"/>
                <a:gd name="T13" fmla="*/ 0 h 175"/>
                <a:gd name="T14" fmla="*/ 38186 w 175"/>
                <a:gd name="T15" fmla="*/ 0 h 175"/>
                <a:gd name="T16" fmla="*/ 76371 w 175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5">
                  <a:moveTo>
                    <a:pt x="174" y="87"/>
                  </a:moveTo>
                  <a:lnTo>
                    <a:pt x="174" y="87"/>
                  </a:lnTo>
                  <a:cubicBezTo>
                    <a:pt x="174" y="136"/>
                    <a:pt x="135" y="174"/>
                    <a:pt x="87" y="174"/>
                  </a:cubicBezTo>
                  <a:cubicBezTo>
                    <a:pt x="39" y="174"/>
                    <a:pt x="0" y="136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7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90" name="Freeform 69">
              <a:extLst>
                <a:ext uri="{FF2B5EF4-FFF2-40B4-BE49-F238E27FC236}">
                  <a16:creationId xmlns:a16="http://schemas.microsoft.com/office/drawing/2014/main" id="{DAF9491C-1896-7247-AE5B-DB93FA01E8F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843025" y="1376516"/>
              <a:ext cx="85011" cy="85052"/>
            </a:xfrm>
            <a:custGeom>
              <a:avLst/>
              <a:gdLst>
                <a:gd name="T0" fmla="*/ 74457 w 173"/>
                <a:gd name="T1" fmla="*/ 36795 h 173"/>
                <a:gd name="T2" fmla="*/ 74457 w 173"/>
                <a:gd name="T3" fmla="*/ 36795 h 173"/>
                <a:gd name="T4" fmla="*/ 36796 w 173"/>
                <a:gd name="T5" fmla="*/ 74456 h 173"/>
                <a:gd name="T6" fmla="*/ 36796 w 173"/>
                <a:gd name="T7" fmla="*/ 74456 h 173"/>
                <a:gd name="T8" fmla="*/ 0 w 173"/>
                <a:gd name="T9" fmla="*/ 36795 h 173"/>
                <a:gd name="T10" fmla="*/ 0 w 173"/>
                <a:gd name="T11" fmla="*/ 36795 h 173"/>
                <a:gd name="T12" fmla="*/ 36796 w 173"/>
                <a:gd name="T13" fmla="*/ 0 h 173"/>
                <a:gd name="T14" fmla="*/ 36796 w 173"/>
                <a:gd name="T15" fmla="*/ 0 h 173"/>
                <a:gd name="T16" fmla="*/ 74457 w 173"/>
                <a:gd name="T17" fmla="*/ 36795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3">
                  <a:moveTo>
                    <a:pt x="172" y="85"/>
                  </a:moveTo>
                  <a:lnTo>
                    <a:pt x="172" y="85"/>
                  </a:lnTo>
                  <a:cubicBezTo>
                    <a:pt x="172" y="134"/>
                    <a:pt x="133" y="172"/>
                    <a:pt x="85" y="172"/>
                  </a:cubicBezTo>
                  <a:cubicBezTo>
                    <a:pt x="38" y="172"/>
                    <a:pt x="0" y="134"/>
                    <a:pt x="0" y="85"/>
                  </a:cubicBezTo>
                  <a:cubicBezTo>
                    <a:pt x="0" y="38"/>
                    <a:pt x="38" y="0"/>
                    <a:pt x="85" y="0"/>
                  </a:cubicBezTo>
                  <a:cubicBezTo>
                    <a:pt x="133" y="0"/>
                    <a:pt x="172" y="38"/>
                    <a:pt x="172" y="85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91" name="Freeform 70">
              <a:extLst>
                <a:ext uri="{FF2B5EF4-FFF2-40B4-BE49-F238E27FC236}">
                  <a16:creationId xmlns:a16="http://schemas.microsoft.com/office/drawing/2014/main" id="{CC8D866A-B939-7341-B62F-0A4E6245915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592350" y="816041"/>
              <a:ext cx="85010" cy="85053"/>
            </a:xfrm>
            <a:custGeom>
              <a:avLst/>
              <a:gdLst>
                <a:gd name="T0" fmla="*/ 74456 w 173"/>
                <a:gd name="T1" fmla="*/ 37015 h 174"/>
                <a:gd name="T2" fmla="*/ 74456 w 173"/>
                <a:gd name="T3" fmla="*/ 37015 h 174"/>
                <a:gd name="T4" fmla="*/ 37661 w 173"/>
                <a:gd name="T5" fmla="*/ 74460 h 174"/>
                <a:gd name="T6" fmla="*/ 37661 w 173"/>
                <a:gd name="T7" fmla="*/ 74460 h 174"/>
                <a:gd name="T8" fmla="*/ 0 w 173"/>
                <a:gd name="T9" fmla="*/ 37015 h 174"/>
                <a:gd name="T10" fmla="*/ 0 w 173"/>
                <a:gd name="T11" fmla="*/ 37015 h 174"/>
                <a:gd name="T12" fmla="*/ 37661 w 173"/>
                <a:gd name="T13" fmla="*/ 0 h 174"/>
                <a:gd name="T14" fmla="*/ 37661 w 173"/>
                <a:gd name="T15" fmla="*/ 0 h 174"/>
                <a:gd name="T16" fmla="*/ 74456 w 173"/>
                <a:gd name="T17" fmla="*/ 3701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4">
                  <a:moveTo>
                    <a:pt x="172" y="86"/>
                  </a:moveTo>
                  <a:lnTo>
                    <a:pt x="172" y="86"/>
                  </a:lnTo>
                  <a:cubicBezTo>
                    <a:pt x="172" y="134"/>
                    <a:pt x="134" y="173"/>
                    <a:pt x="87" y="173"/>
                  </a:cubicBezTo>
                  <a:cubicBezTo>
                    <a:pt x="39" y="173"/>
                    <a:pt x="0" y="134"/>
                    <a:pt x="0" y="86"/>
                  </a:cubicBezTo>
                  <a:cubicBezTo>
                    <a:pt x="0" y="38"/>
                    <a:pt x="39" y="0"/>
                    <a:pt x="87" y="0"/>
                  </a:cubicBezTo>
                  <a:cubicBezTo>
                    <a:pt x="134" y="0"/>
                    <a:pt x="172" y="38"/>
                    <a:pt x="172" y="86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92" name="Freeform 71">
              <a:extLst>
                <a:ext uri="{FF2B5EF4-FFF2-40B4-BE49-F238E27FC236}">
                  <a16:creationId xmlns:a16="http://schemas.microsoft.com/office/drawing/2014/main" id="{39C83E22-74A7-014A-8C6F-768B99DC3C5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122035" y="-328896"/>
              <a:ext cx="85011" cy="85052"/>
            </a:xfrm>
            <a:custGeom>
              <a:avLst/>
              <a:gdLst>
                <a:gd name="T0" fmla="*/ 74457 w 173"/>
                <a:gd name="T1" fmla="*/ 36795 h 173"/>
                <a:gd name="T2" fmla="*/ 74457 w 173"/>
                <a:gd name="T3" fmla="*/ 36795 h 173"/>
                <a:gd name="T4" fmla="*/ 36796 w 173"/>
                <a:gd name="T5" fmla="*/ 74456 h 173"/>
                <a:gd name="T6" fmla="*/ 36796 w 173"/>
                <a:gd name="T7" fmla="*/ 74456 h 173"/>
                <a:gd name="T8" fmla="*/ 0 w 173"/>
                <a:gd name="T9" fmla="*/ 36795 h 173"/>
                <a:gd name="T10" fmla="*/ 0 w 173"/>
                <a:gd name="T11" fmla="*/ 36795 h 173"/>
                <a:gd name="T12" fmla="*/ 36796 w 173"/>
                <a:gd name="T13" fmla="*/ 0 h 173"/>
                <a:gd name="T14" fmla="*/ 36796 w 173"/>
                <a:gd name="T15" fmla="*/ 0 h 173"/>
                <a:gd name="T16" fmla="*/ 74457 w 173"/>
                <a:gd name="T17" fmla="*/ 36795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3">
                  <a:moveTo>
                    <a:pt x="172" y="85"/>
                  </a:moveTo>
                  <a:lnTo>
                    <a:pt x="172" y="85"/>
                  </a:lnTo>
                  <a:cubicBezTo>
                    <a:pt x="172" y="134"/>
                    <a:pt x="133" y="172"/>
                    <a:pt x="85" y="172"/>
                  </a:cubicBezTo>
                  <a:cubicBezTo>
                    <a:pt x="38" y="172"/>
                    <a:pt x="0" y="134"/>
                    <a:pt x="0" y="85"/>
                  </a:cubicBezTo>
                  <a:cubicBezTo>
                    <a:pt x="0" y="39"/>
                    <a:pt x="38" y="0"/>
                    <a:pt x="85" y="0"/>
                  </a:cubicBezTo>
                  <a:cubicBezTo>
                    <a:pt x="133" y="0"/>
                    <a:pt x="172" y="39"/>
                    <a:pt x="172" y="85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93" name="Freeform 72">
              <a:extLst>
                <a:ext uri="{FF2B5EF4-FFF2-40B4-BE49-F238E27FC236}">
                  <a16:creationId xmlns:a16="http://schemas.microsoft.com/office/drawing/2014/main" id="{DC940F04-28E1-414B-B3CD-C0243E11A94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857192" y="1047209"/>
              <a:ext cx="85011" cy="85053"/>
            </a:xfrm>
            <a:custGeom>
              <a:avLst/>
              <a:gdLst>
                <a:gd name="T0" fmla="*/ 74460 w 174"/>
                <a:gd name="T1" fmla="*/ 36796 h 173"/>
                <a:gd name="T2" fmla="*/ 74460 w 174"/>
                <a:gd name="T3" fmla="*/ 36796 h 173"/>
                <a:gd name="T4" fmla="*/ 37445 w 174"/>
                <a:gd name="T5" fmla="*/ 74457 h 173"/>
                <a:gd name="T6" fmla="*/ 37445 w 174"/>
                <a:gd name="T7" fmla="*/ 74457 h 173"/>
                <a:gd name="T8" fmla="*/ 0 w 174"/>
                <a:gd name="T9" fmla="*/ 36796 h 173"/>
                <a:gd name="T10" fmla="*/ 0 w 174"/>
                <a:gd name="T11" fmla="*/ 36796 h 173"/>
                <a:gd name="T12" fmla="*/ 37445 w 174"/>
                <a:gd name="T13" fmla="*/ 0 h 173"/>
                <a:gd name="T14" fmla="*/ 37445 w 174"/>
                <a:gd name="T15" fmla="*/ 0 h 173"/>
                <a:gd name="T16" fmla="*/ 74460 w 174"/>
                <a:gd name="T17" fmla="*/ 36796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3">
                  <a:moveTo>
                    <a:pt x="173" y="85"/>
                  </a:moveTo>
                  <a:lnTo>
                    <a:pt x="173" y="85"/>
                  </a:lnTo>
                  <a:cubicBezTo>
                    <a:pt x="173" y="133"/>
                    <a:pt x="135" y="172"/>
                    <a:pt x="87" y="172"/>
                  </a:cubicBezTo>
                  <a:cubicBezTo>
                    <a:pt x="39" y="172"/>
                    <a:pt x="0" y="133"/>
                    <a:pt x="0" y="85"/>
                  </a:cubicBezTo>
                  <a:cubicBezTo>
                    <a:pt x="0" y="38"/>
                    <a:pt x="39" y="0"/>
                    <a:pt x="87" y="0"/>
                  </a:cubicBezTo>
                  <a:cubicBezTo>
                    <a:pt x="135" y="0"/>
                    <a:pt x="173" y="38"/>
                    <a:pt x="173" y="85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94" name="Freeform 73">
              <a:extLst>
                <a:ext uri="{FF2B5EF4-FFF2-40B4-BE49-F238E27FC236}">
                  <a16:creationId xmlns:a16="http://schemas.microsoft.com/office/drawing/2014/main" id="{2EFFFB88-EEC4-8C4E-8985-83E81C9A5C8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237051" y="2091830"/>
              <a:ext cx="85011" cy="87233"/>
            </a:xfrm>
            <a:custGeom>
              <a:avLst/>
              <a:gdLst>
                <a:gd name="T0" fmla="*/ 74457 w 173"/>
                <a:gd name="T1" fmla="*/ 38186 h 175"/>
                <a:gd name="T2" fmla="*/ 74457 w 173"/>
                <a:gd name="T3" fmla="*/ 38186 h 175"/>
                <a:gd name="T4" fmla="*/ 37229 w 173"/>
                <a:gd name="T5" fmla="*/ 76371 h 175"/>
                <a:gd name="T6" fmla="*/ 37229 w 173"/>
                <a:gd name="T7" fmla="*/ 76371 h 175"/>
                <a:gd name="T8" fmla="*/ 0 w 173"/>
                <a:gd name="T9" fmla="*/ 38186 h 175"/>
                <a:gd name="T10" fmla="*/ 0 w 173"/>
                <a:gd name="T11" fmla="*/ 38186 h 175"/>
                <a:gd name="T12" fmla="*/ 37229 w 173"/>
                <a:gd name="T13" fmla="*/ 0 h 175"/>
                <a:gd name="T14" fmla="*/ 37229 w 173"/>
                <a:gd name="T15" fmla="*/ 0 h 175"/>
                <a:gd name="T16" fmla="*/ 74457 w 173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5">
                  <a:moveTo>
                    <a:pt x="172" y="87"/>
                  </a:moveTo>
                  <a:lnTo>
                    <a:pt x="172" y="87"/>
                  </a:lnTo>
                  <a:cubicBezTo>
                    <a:pt x="172" y="134"/>
                    <a:pt x="134" y="174"/>
                    <a:pt x="86" y="174"/>
                  </a:cubicBezTo>
                  <a:cubicBezTo>
                    <a:pt x="39" y="174"/>
                    <a:pt x="0" y="134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2" y="39"/>
                    <a:pt x="172" y="87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95" name="Freeform 74">
              <a:extLst>
                <a:ext uri="{FF2B5EF4-FFF2-40B4-BE49-F238E27FC236}">
                  <a16:creationId xmlns:a16="http://schemas.microsoft.com/office/drawing/2014/main" id="{8DD64248-68C5-884E-A636-2AA7DA76E2A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713328" y="235939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2"/>
                    <a:pt x="80" y="105"/>
                    <a:pt x="52" y="105"/>
                  </a:cubicBezTo>
                  <a:cubicBezTo>
                    <a:pt x="24" y="105"/>
                    <a:pt x="0" y="82"/>
                    <a:pt x="0" y="53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0" y="0"/>
                    <a:pt x="104" y="24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96" name="Freeform 75">
              <a:extLst>
                <a:ext uri="{FF2B5EF4-FFF2-40B4-BE49-F238E27FC236}">
                  <a16:creationId xmlns:a16="http://schemas.microsoft.com/office/drawing/2014/main" id="{37890C6A-EEBD-5441-9880-4E6649CBB08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689352" y="1367793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3"/>
                    <a:pt x="82" y="105"/>
                    <a:pt x="52" y="105"/>
                  </a:cubicBezTo>
                  <a:cubicBezTo>
                    <a:pt x="24" y="105"/>
                    <a:pt x="0" y="83"/>
                    <a:pt x="0" y="53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2" y="0"/>
                    <a:pt x="104" y="24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97" name="Freeform 76">
              <a:extLst>
                <a:ext uri="{FF2B5EF4-FFF2-40B4-BE49-F238E27FC236}">
                  <a16:creationId xmlns:a16="http://schemas.microsoft.com/office/drawing/2014/main" id="{CC7F8358-2744-0F49-BEFE-B86D837E7BC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263207" y="1021040"/>
              <a:ext cx="52314" cy="52340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2"/>
                    <a:pt x="81" y="104"/>
                    <a:pt x="52" y="104"/>
                  </a:cubicBezTo>
                  <a:cubicBezTo>
                    <a:pt x="23" y="104"/>
                    <a:pt x="0" y="82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4" y="23"/>
                    <a:pt x="104" y="52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98" name="Freeform 77">
              <a:extLst>
                <a:ext uri="{FF2B5EF4-FFF2-40B4-BE49-F238E27FC236}">
                  <a16:creationId xmlns:a16="http://schemas.microsoft.com/office/drawing/2014/main" id="{FCB721D6-4381-F941-B21C-EC4CA568717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250640" y="726628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1"/>
                    <a:pt x="81" y="105"/>
                    <a:pt x="52" y="105"/>
                  </a:cubicBezTo>
                  <a:cubicBezTo>
                    <a:pt x="22" y="105"/>
                    <a:pt x="0" y="81"/>
                    <a:pt x="0" y="53"/>
                  </a:cubicBezTo>
                  <a:cubicBezTo>
                    <a:pt x="0" y="23"/>
                    <a:pt x="22" y="0"/>
                    <a:pt x="52" y="0"/>
                  </a:cubicBezTo>
                  <a:cubicBezTo>
                    <a:pt x="81" y="0"/>
                    <a:pt x="104" y="23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99" name="Freeform 78">
              <a:extLst>
                <a:ext uri="{FF2B5EF4-FFF2-40B4-BE49-F238E27FC236}">
                  <a16:creationId xmlns:a16="http://schemas.microsoft.com/office/drawing/2014/main" id="{CCB7BE9B-0198-014A-9026-F0C15110E36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457206" y="-38846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1"/>
                    <a:pt x="80" y="105"/>
                    <a:pt x="52" y="105"/>
                  </a:cubicBezTo>
                  <a:cubicBezTo>
                    <a:pt x="23" y="105"/>
                    <a:pt x="0" y="81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80" y="0"/>
                    <a:pt x="104" y="24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00" name="Freeform 79">
              <a:extLst>
                <a:ext uri="{FF2B5EF4-FFF2-40B4-BE49-F238E27FC236}">
                  <a16:creationId xmlns:a16="http://schemas.microsoft.com/office/drawing/2014/main" id="{81B19175-2949-A644-A42C-902B6F8B2E7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037023" y="1315453"/>
              <a:ext cx="52314" cy="52340"/>
            </a:xfrm>
            <a:custGeom>
              <a:avLst/>
              <a:gdLst>
                <a:gd name="T0" fmla="*/ 45651 w 106"/>
                <a:gd name="T1" fmla="*/ 22828 h 107"/>
                <a:gd name="T2" fmla="*/ 45651 w 106"/>
                <a:gd name="T3" fmla="*/ 22828 h 107"/>
                <a:gd name="T4" fmla="*/ 22608 w 106"/>
                <a:gd name="T5" fmla="*/ 45655 h 107"/>
                <a:gd name="T6" fmla="*/ 22608 w 106"/>
                <a:gd name="T7" fmla="*/ 45655 h 107"/>
                <a:gd name="T8" fmla="*/ 0 w 106"/>
                <a:gd name="T9" fmla="*/ 22828 h 107"/>
                <a:gd name="T10" fmla="*/ 0 w 106"/>
                <a:gd name="T11" fmla="*/ 22828 h 107"/>
                <a:gd name="T12" fmla="*/ 22608 w 106"/>
                <a:gd name="T13" fmla="*/ 0 h 107"/>
                <a:gd name="T14" fmla="*/ 22608 w 106"/>
                <a:gd name="T15" fmla="*/ 0 h 107"/>
                <a:gd name="T16" fmla="*/ 45651 w 106"/>
                <a:gd name="T17" fmla="*/ 22828 h 10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7">
                  <a:moveTo>
                    <a:pt x="105" y="53"/>
                  </a:moveTo>
                  <a:lnTo>
                    <a:pt x="105" y="53"/>
                  </a:lnTo>
                  <a:cubicBezTo>
                    <a:pt x="105" y="82"/>
                    <a:pt x="81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5" y="23"/>
                    <a:pt x="105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01" name="Freeform 80">
              <a:extLst>
                <a:ext uri="{FF2B5EF4-FFF2-40B4-BE49-F238E27FC236}">
                  <a16:creationId xmlns:a16="http://schemas.microsoft.com/office/drawing/2014/main" id="{2F5C2976-B2DF-2844-8609-92544A87366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28881" y="1777790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1"/>
                    <a:pt x="81" y="105"/>
                    <a:pt x="52" y="105"/>
                  </a:cubicBezTo>
                  <a:cubicBezTo>
                    <a:pt x="22" y="105"/>
                    <a:pt x="0" y="81"/>
                    <a:pt x="0" y="53"/>
                  </a:cubicBezTo>
                  <a:cubicBezTo>
                    <a:pt x="0" y="24"/>
                    <a:pt x="22" y="0"/>
                    <a:pt x="52" y="0"/>
                  </a:cubicBezTo>
                  <a:cubicBezTo>
                    <a:pt x="81" y="0"/>
                    <a:pt x="104" y="24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02" name="Freeform 81">
              <a:extLst>
                <a:ext uri="{FF2B5EF4-FFF2-40B4-BE49-F238E27FC236}">
                  <a16:creationId xmlns:a16="http://schemas.microsoft.com/office/drawing/2014/main" id="{D3B664C0-03CC-964A-911A-C570E8CC2A9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276797" y="2152893"/>
              <a:ext cx="52314" cy="52340"/>
            </a:xfrm>
            <a:custGeom>
              <a:avLst/>
              <a:gdLst>
                <a:gd name="T0" fmla="*/ 45647 w 105"/>
                <a:gd name="T1" fmla="*/ 22608 h 106"/>
                <a:gd name="T2" fmla="*/ 45647 w 105"/>
                <a:gd name="T3" fmla="*/ 22608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2608 h 106"/>
                <a:gd name="T10" fmla="*/ 0 w 105"/>
                <a:gd name="T11" fmla="*/ 22608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2608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2"/>
                  </a:moveTo>
                  <a:lnTo>
                    <a:pt x="104" y="52"/>
                  </a:lnTo>
                  <a:cubicBezTo>
                    <a:pt x="104" y="81"/>
                    <a:pt x="81" y="105"/>
                    <a:pt x="52" y="105"/>
                  </a:cubicBezTo>
                  <a:cubicBezTo>
                    <a:pt x="24" y="105"/>
                    <a:pt x="0" y="81"/>
                    <a:pt x="0" y="52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1" y="0"/>
                    <a:pt x="104" y="24"/>
                    <a:pt x="104" y="52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03" name="Freeform 82">
              <a:extLst>
                <a:ext uri="{FF2B5EF4-FFF2-40B4-BE49-F238E27FC236}">
                  <a16:creationId xmlns:a16="http://schemas.microsoft.com/office/drawing/2014/main" id="{EBCE48AE-7153-E54D-A735-474E78C9543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8253" y="449661"/>
              <a:ext cx="52314" cy="52340"/>
            </a:xfrm>
            <a:custGeom>
              <a:avLst/>
              <a:gdLst>
                <a:gd name="T0" fmla="*/ 45647 w 105"/>
                <a:gd name="T1" fmla="*/ 22608 h 106"/>
                <a:gd name="T2" fmla="*/ 45647 w 105"/>
                <a:gd name="T3" fmla="*/ 22608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2608 h 106"/>
                <a:gd name="T10" fmla="*/ 0 w 105"/>
                <a:gd name="T11" fmla="*/ 22608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2608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2"/>
                  </a:moveTo>
                  <a:lnTo>
                    <a:pt x="104" y="52"/>
                  </a:lnTo>
                  <a:cubicBezTo>
                    <a:pt x="104" y="81"/>
                    <a:pt x="81" y="105"/>
                    <a:pt x="52" y="105"/>
                  </a:cubicBezTo>
                  <a:cubicBezTo>
                    <a:pt x="23" y="105"/>
                    <a:pt x="0" y="81"/>
                    <a:pt x="0" y="52"/>
                  </a:cubicBezTo>
                  <a:cubicBezTo>
                    <a:pt x="0" y="22"/>
                    <a:pt x="23" y="0"/>
                    <a:pt x="52" y="0"/>
                  </a:cubicBezTo>
                  <a:cubicBezTo>
                    <a:pt x="81" y="0"/>
                    <a:pt x="104" y="22"/>
                    <a:pt x="104" y="52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04" name="Freeform 83">
              <a:extLst>
                <a:ext uri="{FF2B5EF4-FFF2-40B4-BE49-F238E27FC236}">
                  <a16:creationId xmlns:a16="http://schemas.microsoft.com/office/drawing/2014/main" id="{53E974D7-733A-5048-B35F-4B6CABFA307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037023" y="13494"/>
              <a:ext cx="52314" cy="52340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1" y="104"/>
                    <a:pt x="52" y="104"/>
                  </a:cubicBezTo>
                  <a:cubicBezTo>
                    <a:pt x="23" y="104"/>
                    <a:pt x="0" y="81"/>
                    <a:pt x="0" y="52"/>
                  </a:cubicBezTo>
                  <a:cubicBezTo>
                    <a:pt x="0" y="22"/>
                    <a:pt x="23" y="0"/>
                    <a:pt x="52" y="0"/>
                  </a:cubicBezTo>
                  <a:cubicBezTo>
                    <a:pt x="81" y="0"/>
                    <a:pt x="105" y="22"/>
                    <a:pt x="105" y="52"/>
                  </a:cubicBezTo>
                </a:path>
              </a:pathLst>
            </a:custGeom>
            <a:solidFill>
              <a:srgbClr val="EA662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05" name="Freeform 84">
              <a:extLst>
                <a:ext uri="{FF2B5EF4-FFF2-40B4-BE49-F238E27FC236}">
                  <a16:creationId xmlns:a16="http://schemas.microsoft.com/office/drawing/2014/main" id="{FD74E72C-7460-E842-8130-38BFDD4002F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633240" y="2353530"/>
              <a:ext cx="52314" cy="52340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2" y="104"/>
                    <a:pt x="52" y="104"/>
                  </a:cubicBezTo>
                  <a:cubicBezTo>
                    <a:pt x="24" y="104"/>
                    <a:pt x="0" y="81"/>
                    <a:pt x="0" y="52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2" y="0"/>
                    <a:pt x="105" y="24"/>
                    <a:pt x="105" y="52"/>
                  </a:cubicBezTo>
                </a:path>
              </a:pathLst>
            </a:custGeom>
            <a:solidFill>
              <a:srgbClr val="EA662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06" name="Freeform 85">
              <a:extLst>
                <a:ext uri="{FF2B5EF4-FFF2-40B4-BE49-F238E27FC236}">
                  <a16:creationId xmlns:a16="http://schemas.microsoft.com/office/drawing/2014/main" id="{CAC9F386-C287-6B4C-9D26-6548932E6A0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421239" y="1923905"/>
              <a:ext cx="52314" cy="52340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3043 w 106"/>
                <a:gd name="T5" fmla="*/ 45647 h 105"/>
                <a:gd name="T6" fmla="*/ 23043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3043 w 106"/>
                <a:gd name="T13" fmla="*/ 0 h 105"/>
                <a:gd name="T14" fmla="*/ 23043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1" y="104"/>
                    <a:pt x="53" y="104"/>
                  </a:cubicBezTo>
                  <a:cubicBezTo>
                    <a:pt x="24" y="104"/>
                    <a:pt x="0" y="81"/>
                    <a:pt x="0" y="52"/>
                  </a:cubicBezTo>
                  <a:cubicBezTo>
                    <a:pt x="0" y="24"/>
                    <a:pt x="24" y="0"/>
                    <a:pt x="53" y="0"/>
                  </a:cubicBezTo>
                  <a:cubicBezTo>
                    <a:pt x="81" y="0"/>
                    <a:pt x="105" y="24"/>
                    <a:pt x="105" y="52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07" name="Freeform 86">
              <a:extLst>
                <a:ext uri="{FF2B5EF4-FFF2-40B4-BE49-F238E27FC236}">
                  <a16:creationId xmlns:a16="http://schemas.microsoft.com/office/drawing/2014/main" id="{148F7F45-FA8D-1A4B-9783-CDC8844DE53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487708" y="2120180"/>
              <a:ext cx="610334" cy="296594"/>
            </a:xfrm>
            <a:custGeom>
              <a:avLst/>
              <a:gdLst>
                <a:gd name="T0" fmla="*/ 406733 w 1236"/>
                <a:gd name="T1" fmla="*/ 260719 h 601"/>
                <a:gd name="T2" fmla="*/ 130067 w 1236"/>
                <a:gd name="T3" fmla="*/ 260719 h 601"/>
                <a:gd name="T4" fmla="*/ 130067 w 1236"/>
                <a:gd name="T5" fmla="*/ 260719 h 601"/>
                <a:gd name="T6" fmla="*/ 0 w 1236"/>
                <a:gd name="T7" fmla="*/ 130360 h 601"/>
                <a:gd name="T8" fmla="*/ 0 w 1236"/>
                <a:gd name="T9" fmla="*/ 130360 h 601"/>
                <a:gd name="T10" fmla="*/ 130067 w 1236"/>
                <a:gd name="T11" fmla="*/ 0 h 601"/>
                <a:gd name="T12" fmla="*/ 406733 w 1236"/>
                <a:gd name="T13" fmla="*/ 0 h 601"/>
                <a:gd name="T14" fmla="*/ 406733 w 1236"/>
                <a:gd name="T15" fmla="*/ 0 h 601"/>
                <a:gd name="T16" fmla="*/ 537235 w 1236"/>
                <a:gd name="T17" fmla="*/ 130360 h 601"/>
                <a:gd name="T18" fmla="*/ 537235 w 1236"/>
                <a:gd name="T19" fmla="*/ 130360 h 601"/>
                <a:gd name="T20" fmla="*/ 406733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5" y="600"/>
                  </a:moveTo>
                  <a:lnTo>
                    <a:pt x="299" y="600"/>
                  </a:lnTo>
                  <a:cubicBezTo>
                    <a:pt x="135" y="600"/>
                    <a:pt x="0" y="466"/>
                    <a:pt x="0" y="300"/>
                  </a:cubicBezTo>
                  <a:cubicBezTo>
                    <a:pt x="0" y="135"/>
                    <a:pt x="135" y="0"/>
                    <a:pt x="299" y="0"/>
                  </a:cubicBezTo>
                  <a:lnTo>
                    <a:pt x="935" y="0"/>
                  </a:lnTo>
                  <a:cubicBezTo>
                    <a:pt x="1101" y="0"/>
                    <a:pt x="1235" y="135"/>
                    <a:pt x="1235" y="300"/>
                  </a:cubicBezTo>
                  <a:cubicBezTo>
                    <a:pt x="1235" y="466"/>
                    <a:pt x="1101" y="600"/>
                    <a:pt x="935" y="60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08" name="Freeform 87">
              <a:extLst>
                <a:ext uri="{FF2B5EF4-FFF2-40B4-BE49-F238E27FC236}">
                  <a16:creationId xmlns:a16="http://schemas.microsoft.com/office/drawing/2014/main" id="{B10992FB-F3CB-7D42-8D59-29629A0E44E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36511" y="1400504"/>
              <a:ext cx="610334" cy="296594"/>
            </a:xfrm>
            <a:custGeom>
              <a:avLst/>
              <a:gdLst>
                <a:gd name="T0" fmla="*/ 407168 w 1236"/>
                <a:gd name="T1" fmla="*/ 260719 h 601"/>
                <a:gd name="T2" fmla="*/ 130502 w 1236"/>
                <a:gd name="T3" fmla="*/ 260719 h 601"/>
                <a:gd name="T4" fmla="*/ 130502 w 1236"/>
                <a:gd name="T5" fmla="*/ 260719 h 601"/>
                <a:gd name="T6" fmla="*/ 0 w 1236"/>
                <a:gd name="T7" fmla="*/ 130360 h 601"/>
                <a:gd name="T8" fmla="*/ 0 w 1236"/>
                <a:gd name="T9" fmla="*/ 130360 h 601"/>
                <a:gd name="T10" fmla="*/ 130502 w 1236"/>
                <a:gd name="T11" fmla="*/ 0 h 601"/>
                <a:gd name="T12" fmla="*/ 407168 w 1236"/>
                <a:gd name="T13" fmla="*/ 0 h 601"/>
                <a:gd name="T14" fmla="*/ 407168 w 1236"/>
                <a:gd name="T15" fmla="*/ 0 h 601"/>
                <a:gd name="T16" fmla="*/ 537235 w 1236"/>
                <a:gd name="T17" fmla="*/ 130360 h 601"/>
                <a:gd name="T18" fmla="*/ 537235 w 1236"/>
                <a:gd name="T19" fmla="*/ 130360 h 601"/>
                <a:gd name="T20" fmla="*/ 407168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6" y="600"/>
                  </a:moveTo>
                  <a:lnTo>
                    <a:pt x="300" y="600"/>
                  </a:lnTo>
                  <a:cubicBezTo>
                    <a:pt x="134" y="600"/>
                    <a:pt x="0" y="466"/>
                    <a:pt x="0" y="300"/>
                  </a:cubicBezTo>
                  <a:cubicBezTo>
                    <a:pt x="0" y="135"/>
                    <a:pt x="134" y="0"/>
                    <a:pt x="300" y="0"/>
                  </a:cubicBezTo>
                  <a:lnTo>
                    <a:pt x="936" y="0"/>
                  </a:lnTo>
                  <a:cubicBezTo>
                    <a:pt x="1101" y="0"/>
                    <a:pt x="1235" y="135"/>
                    <a:pt x="1235" y="300"/>
                  </a:cubicBezTo>
                  <a:cubicBezTo>
                    <a:pt x="1235" y="466"/>
                    <a:pt x="1101" y="600"/>
                    <a:pt x="936" y="60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09" name="Freeform 88">
              <a:extLst>
                <a:ext uri="{FF2B5EF4-FFF2-40B4-BE49-F238E27FC236}">
                  <a16:creationId xmlns:a16="http://schemas.microsoft.com/office/drawing/2014/main" id="{CB680C7B-5C94-644D-B949-BBCC4F4BDA0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434318" y="456204"/>
              <a:ext cx="610334" cy="296594"/>
            </a:xfrm>
            <a:custGeom>
              <a:avLst/>
              <a:gdLst>
                <a:gd name="T0" fmla="*/ 406733 w 1236"/>
                <a:gd name="T1" fmla="*/ 260719 h 601"/>
                <a:gd name="T2" fmla="*/ 130067 w 1236"/>
                <a:gd name="T3" fmla="*/ 260719 h 601"/>
                <a:gd name="T4" fmla="*/ 130067 w 1236"/>
                <a:gd name="T5" fmla="*/ 260719 h 601"/>
                <a:gd name="T6" fmla="*/ 0 w 1236"/>
                <a:gd name="T7" fmla="*/ 129925 h 601"/>
                <a:gd name="T8" fmla="*/ 0 w 1236"/>
                <a:gd name="T9" fmla="*/ 129925 h 601"/>
                <a:gd name="T10" fmla="*/ 130067 w 1236"/>
                <a:gd name="T11" fmla="*/ 0 h 601"/>
                <a:gd name="T12" fmla="*/ 406733 w 1236"/>
                <a:gd name="T13" fmla="*/ 0 h 601"/>
                <a:gd name="T14" fmla="*/ 406733 w 1236"/>
                <a:gd name="T15" fmla="*/ 0 h 601"/>
                <a:gd name="T16" fmla="*/ 537235 w 1236"/>
                <a:gd name="T17" fmla="*/ 129925 h 601"/>
                <a:gd name="T18" fmla="*/ 537235 w 1236"/>
                <a:gd name="T19" fmla="*/ 129925 h 601"/>
                <a:gd name="T20" fmla="*/ 406733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5" y="600"/>
                  </a:moveTo>
                  <a:lnTo>
                    <a:pt x="299" y="600"/>
                  </a:lnTo>
                  <a:cubicBezTo>
                    <a:pt x="134" y="600"/>
                    <a:pt x="0" y="465"/>
                    <a:pt x="0" y="299"/>
                  </a:cubicBezTo>
                  <a:cubicBezTo>
                    <a:pt x="0" y="133"/>
                    <a:pt x="134" y="0"/>
                    <a:pt x="299" y="0"/>
                  </a:cubicBezTo>
                  <a:lnTo>
                    <a:pt x="935" y="0"/>
                  </a:lnTo>
                  <a:cubicBezTo>
                    <a:pt x="1101" y="0"/>
                    <a:pt x="1235" y="133"/>
                    <a:pt x="1235" y="299"/>
                  </a:cubicBezTo>
                  <a:cubicBezTo>
                    <a:pt x="1235" y="465"/>
                    <a:pt x="1101" y="600"/>
                    <a:pt x="935" y="60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10" name="Freeform 89">
              <a:extLst>
                <a:ext uri="{FF2B5EF4-FFF2-40B4-BE49-F238E27FC236}">
                  <a16:creationId xmlns:a16="http://schemas.microsoft.com/office/drawing/2014/main" id="{0D26260A-8633-AD4A-9260-955E30EFCD9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853922" y="96366"/>
              <a:ext cx="610334" cy="296594"/>
            </a:xfrm>
            <a:custGeom>
              <a:avLst/>
              <a:gdLst>
                <a:gd name="T0" fmla="*/ 406298 w 1236"/>
                <a:gd name="T1" fmla="*/ 260719 h 601"/>
                <a:gd name="T2" fmla="*/ 130502 w 1236"/>
                <a:gd name="T3" fmla="*/ 260719 h 601"/>
                <a:gd name="T4" fmla="*/ 130502 w 1236"/>
                <a:gd name="T5" fmla="*/ 260719 h 601"/>
                <a:gd name="T6" fmla="*/ 0 w 1236"/>
                <a:gd name="T7" fmla="*/ 130360 h 601"/>
                <a:gd name="T8" fmla="*/ 0 w 1236"/>
                <a:gd name="T9" fmla="*/ 130360 h 601"/>
                <a:gd name="T10" fmla="*/ 130502 w 1236"/>
                <a:gd name="T11" fmla="*/ 0 h 601"/>
                <a:gd name="T12" fmla="*/ 406298 w 1236"/>
                <a:gd name="T13" fmla="*/ 0 h 601"/>
                <a:gd name="T14" fmla="*/ 406298 w 1236"/>
                <a:gd name="T15" fmla="*/ 0 h 601"/>
                <a:gd name="T16" fmla="*/ 537235 w 1236"/>
                <a:gd name="T17" fmla="*/ 130360 h 601"/>
                <a:gd name="T18" fmla="*/ 537235 w 1236"/>
                <a:gd name="T19" fmla="*/ 130360 h 601"/>
                <a:gd name="T20" fmla="*/ 406298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4" y="600"/>
                  </a:moveTo>
                  <a:lnTo>
                    <a:pt x="300" y="600"/>
                  </a:lnTo>
                  <a:cubicBezTo>
                    <a:pt x="134" y="600"/>
                    <a:pt x="0" y="466"/>
                    <a:pt x="0" y="300"/>
                  </a:cubicBezTo>
                  <a:cubicBezTo>
                    <a:pt x="0" y="134"/>
                    <a:pt x="134" y="0"/>
                    <a:pt x="300" y="0"/>
                  </a:cubicBezTo>
                  <a:lnTo>
                    <a:pt x="934" y="0"/>
                  </a:lnTo>
                  <a:cubicBezTo>
                    <a:pt x="1100" y="0"/>
                    <a:pt x="1235" y="134"/>
                    <a:pt x="1235" y="300"/>
                  </a:cubicBezTo>
                  <a:cubicBezTo>
                    <a:pt x="1235" y="466"/>
                    <a:pt x="1100" y="600"/>
                    <a:pt x="934" y="60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11" name="Freeform 90">
              <a:extLst>
                <a:ext uri="{FF2B5EF4-FFF2-40B4-BE49-F238E27FC236}">
                  <a16:creationId xmlns:a16="http://schemas.microsoft.com/office/drawing/2014/main" id="{4F98AE64-11FD-144C-806E-09027A35CA5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102416" y="-200228"/>
              <a:ext cx="610334" cy="296594"/>
            </a:xfrm>
            <a:custGeom>
              <a:avLst/>
              <a:gdLst>
                <a:gd name="T0" fmla="*/ 407168 w 1236"/>
                <a:gd name="T1" fmla="*/ 260719 h 600"/>
                <a:gd name="T2" fmla="*/ 130502 w 1236"/>
                <a:gd name="T3" fmla="*/ 260719 h 600"/>
                <a:gd name="T4" fmla="*/ 130502 w 1236"/>
                <a:gd name="T5" fmla="*/ 260719 h 600"/>
                <a:gd name="T6" fmla="*/ 0 w 1236"/>
                <a:gd name="T7" fmla="*/ 130577 h 600"/>
                <a:gd name="T8" fmla="*/ 0 w 1236"/>
                <a:gd name="T9" fmla="*/ 130577 h 600"/>
                <a:gd name="T10" fmla="*/ 130502 w 1236"/>
                <a:gd name="T11" fmla="*/ 0 h 600"/>
                <a:gd name="T12" fmla="*/ 407168 w 1236"/>
                <a:gd name="T13" fmla="*/ 0 h 600"/>
                <a:gd name="T14" fmla="*/ 407168 w 1236"/>
                <a:gd name="T15" fmla="*/ 0 h 600"/>
                <a:gd name="T16" fmla="*/ 537235 w 1236"/>
                <a:gd name="T17" fmla="*/ 130577 h 600"/>
                <a:gd name="T18" fmla="*/ 537235 w 1236"/>
                <a:gd name="T19" fmla="*/ 130577 h 600"/>
                <a:gd name="T20" fmla="*/ 407168 w 1236"/>
                <a:gd name="T21" fmla="*/ 260719 h 60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0">
                  <a:moveTo>
                    <a:pt x="936" y="599"/>
                  </a:moveTo>
                  <a:lnTo>
                    <a:pt x="300" y="599"/>
                  </a:lnTo>
                  <a:cubicBezTo>
                    <a:pt x="135" y="599"/>
                    <a:pt x="0" y="465"/>
                    <a:pt x="0" y="300"/>
                  </a:cubicBezTo>
                  <a:cubicBezTo>
                    <a:pt x="0" y="134"/>
                    <a:pt x="135" y="0"/>
                    <a:pt x="300" y="0"/>
                  </a:cubicBezTo>
                  <a:lnTo>
                    <a:pt x="936" y="0"/>
                  </a:lnTo>
                  <a:cubicBezTo>
                    <a:pt x="1102" y="0"/>
                    <a:pt x="1235" y="134"/>
                    <a:pt x="1235" y="300"/>
                  </a:cubicBezTo>
                  <a:cubicBezTo>
                    <a:pt x="1235" y="465"/>
                    <a:pt x="1102" y="599"/>
                    <a:pt x="936" y="599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grpSp>
          <p:nvGrpSpPr>
            <p:cNvPr id="312" name="Group 1">
              <a:extLst>
                <a:ext uri="{FF2B5EF4-FFF2-40B4-BE49-F238E27FC236}">
                  <a16:creationId xmlns:a16="http://schemas.microsoft.com/office/drawing/2014/main" id="{BBE32B75-4DAB-9647-9851-67122E4072D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-1729188" y="1999133"/>
              <a:ext cx="2779923" cy="2871866"/>
              <a:chOff x="8253235" y="2100188"/>
              <a:chExt cx="2448321" cy="2528969"/>
            </a:xfrm>
          </p:grpSpPr>
          <p:sp>
            <p:nvSpPr>
              <p:cNvPr id="313" name="Freeform 91">
                <a:extLst>
                  <a:ext uri="{FF2B5EF4-FFF2-40B4-BE49-F238E27FC236}">
                    <a16:creationId xmlns:a16="http://schemas.microsoft.com/office/drawing/2014/main" id="{3DCB9413-66C3-7140-B0E5-F1A45890F3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53235" y="3674793"/>
                <a:ext cx="378290" cy="291878"/>
              </a:xfrm>
              <a:custGeom>
                <a:avLst/>
                <a:gdLst>
                  <a:gd name="T0" fmla="*/ 145831 w 869"/>
                  <a:gd name="T1" fmla="*/ 291444 h 672"/>
                  <a:gd name="T2" fmla="*/ 232459 w 869"/>
                  <a:gd name="T3" fmla="*/ 291444 h 672"/>
                  <a:gd name="T4" fmla="*/ 232459 w 869"/>
                  <a:gd name="T5" fmla="*/ 291444 h 672"/>
                  <a:gd name="T6" fmla="*/ 377855 w 869"/>
                  <a:gd name="T7" fmla="*/ 145939 h 672"/>
                  <a:gd name="T8" fmla="*/ 377855 w 869"/>
                  <a:gd name="T9" fmla="*/ 145939 h 672"/>
                  <a:gd name="T10" fmla="*/ 232459 w 869"/>
                  <a:gd name="T11" fmla="*/ 0 h 672"/>
                  <a:gd name="T12" fmla="*/ 145831 w 869"/>
                  <a:gd name="T13" fmla="*/ 0 h 672"/>
                  <a:gd name="T14" fmla="*/ 145831 w 869"/>
                  <a:gd name="T15" fmla="*/ 0 h 672"/>
                  <a:gd name="T16" fmla="*/ 0 w 869"/>
                  <a:gd name="T17" fmla="*/ 145939 h 672"/>
                  <a:gd name="T18" fmla="*/ 0 w 869"/>
                  <a:gd name="T19" fmla="*/ 145939 h 672"/>
                  <a:gd name="T20" fmla="*/ 145831 w 869"/>
                  <a:gd name="T21" fmla="*/ 291444 h 672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869" h="672">
                    <a:moveTo>
                      <a:pt x="335" y="671"/>
                    </a:moveTo>
                    <a:lnTo>
                      <a:pt x="534" y="671"/>
                    </a:lnTo>
                    <a:cubicBezTo>
                      <a:pt x="718" y="671"/>
                      <a:pt x="868" y="520"/>
                      <a:pt x="868" y="336"/>
                    </a:cubicBezTo>
                    <a:cubicBezTo>
                      <a:pt x="868" y="151"/>
                      <a:pt x="718" y="0"/>
                      <a:pt x="534" y="0"/>
                    </a:cubicBezTo>
                    <a:lnTo>
                      <a:pt x="335" y="0"/>
                    </a:lnTo>
                    <a:cubicBezTo>
                      <a:pt x="149" y="0"/>
                      <a:pt x="0" y="151"/>
                      <a:pt x="0" y="336"/>
                    </a:cubicBezTo>
                    <a:cubicBezTo>
                      <a:pt x="0" y="520"/>
                      <a:pt x="149" y="671"/>
                      <a:pt x="335" y="671"/>
                    </a:cubicBezTo>
                  </a:path>
                </a:pathLst>
              </a:custGeom>
              <a:solidFill>
                <a:srgbClr val="CC5EA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14" name="Freeform 92">
                <a:extLst>
                  <a:ext uri="{FF2B5EF4-FFF2-40B4-BE49-F238E27FC236}">
                    <a16:creationId xmlns:a16="http://schemas.microsoft.com/office/drawing/2014/main" id="{4AB171FF-56FD-9749-BC84-975ADEF681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60916" y="2292214"/>
                <a:ext cx="2283178" cy="1945213"/>
              </a:xfrm>
              <a:custGeom>
                <a:avLst/>
                <a:gdLst>
                  <a:gd name="T0" fmla="*/ 0 w 5244"/>
                  <a:gd name="T1" fmla="*/ 728639 h 4469"/>
                  <a:gd name="T2" fmla="*/ 714037 w 5244"/>
                  <a:gd name="T3" fmla="*/ 874018 h 4469"/>
                  <a:gd name="T4" fmla="*/ 568182 w 5244"/>
                  <a:gd name="T5" fmla="*/ 1019833 h 4469"/>
                  <a:gd name="T6" fmla="*/ 714037 w 5244"/>
                  <a:gd name="T7" fmla="*/ 1165648 h 4469"/>
                  <a:gd name="T8" fmla="*/ 913445 w 5244"/>
                  <a:gd name="T9" fmla="*/ 1165648 h 4469"/>
                  <a:gd name="T10" fmla="*/ 911268 w 5244"/>
                  <a:gd name="T11" fmla="*/ 1165648 h 4469"/>
                  <a:gd name="T12" fmla="*/ 1007489 w 5244"/>
                  <a:gd name="T13" fmla="*/ 1263583 h 4469"/>
                  <a:gd name="T14" fmla="*/ 911268 w 5244"/>
                  <a:gd name="T15" fmla="*/ 1361954 h 4469"/>
                  <a:gd name="T16" fmla="*/ 656131 w 5244"/>
                  <a:gd name="T17" fmla="*/ 1361954 h 4469"/>
                  <a:gd name="T18" fmla="*/ 510711 w 5244"/>
                  <a:gd name="T19" fmla="*/ 1507769 h 4469"/>
                  <a:gd name="T20" fmla="*/ 656131 w 5244"/>
                  <a:gd name="T21" fmla="*/ 1653148 h 4469"/>
                  <a:gd name="T22" fmla="*/ 960903 w 5244"/>
                  <a:gd name="T23" fmla="*/ 1653148 h 4469"/>
                  <a:gd name="T24" fmla="*/ 815483 w 5244"/>
                  <a:gd name="T25" fmla="*/ 1798963 h 4469"/>
                  <a:gd name="T26" fmla="*/ 1576978 w 5244"/>
                  <a:gd name="T27" fmla="*/ 1944778 h 4469"/>
                  <a:gd name="T28" fmla="*/ 1722397 w 5244"/>
                  <a:gd name="T29" fmla="*/ 1798963 h 4469"/>
                  <a:gd name="T30" fmla="*/ 1576978 w 5244"/>
                  <a:gd name="T31" fmla="*/ 1653148 h 4469"/>
                  <a:gd name="T32" fmla="*/ 2066354 w 5244"/>
                  <a:gd name="T33" fmla="*/ 1653148 h 4469"/>
                  <a:gd name="T34" fmla="*/ 2212210 w 5244"/>
                  <a:gd name="T35" fmla="*/ 1507769 h 4469"/>
                  <a:gd name="T36" fmla="*/ 1624435 w 5244"/>
                  <a:gd name="T37" fmla="*/ 1361954 h 4469"/>
                  <a:gd name="T38" fmla="*/ 1629660 w 5244"/>
                  <a:gd name="T39" fmla="*/ 1361954 h 4469"/>
                  <a:gd name="T40" fmla="*/ 1536051 w 5244"/>
                  <a:gd name="T41" fmla="*/ 1263583 h 4469"/>
                  <a:gd name="T42" fmla="*/ 1629660 w 5244"/>
                  <a:gd name="T43" fmla="*/ 1166083 h 4469"/>
                  <a:gd name="T44" fmla="*/ 1624435 w 5244"/>
                  <a:gd name="T45" fmla="*/ 1165648 h 4469"/>
                  <a:gd name="T46" fmla="*/ 1765936 w 5244"/>
                  <a:gd name="T47" fmla="*/ 1165648 h 4469"/>
                  <a:gd name="T48" fmla="*/ 1911791 w 5244"/>
                  <a:gd name="T49" fmla="*/ 1019833 h 4469"/>
                  <a:gd name="T50" fmla="*/ 2136452 w 5244"/>
                  <a:gd name="T51" fmla="*/ 874018 h 4469"/>
                  <a:gd name="T52" fmla="*/ 2282743 w 5244"/>
                  <a:gd name="T53" fmla="*/ 728639 h 4469"/>
                  <a:gd name="T54" fmla="*/ 2136452 w 5244"/>
                  <a:gd name="T55" fmla="*/ 583259 h 4469"/>
                  <a:gd name="T56" fmla="*/ 1922241 w 5244"/>
                  <a:gd name="T57" fmla="*/ 583259 h 4469"/>
                  <a:gd name="T58" fmla="*/ 2068096 w 5244"/>
                  <a:gd name="T59" fmla="*/ 437444 h 4469"/>
                  <a:gd name="T60" fmla="*/ 1441136 w 5244"/>
                  <a:gd name="T61" fmla="*/ 291194 h 4469"/>
                  <a:gd name="T62" fmla="*/ 1586992 w 5244"/>
                  <a:gd name="T63" fmla="*/ 145815 h 4469"/>
                  <a:gd name="T64" fmla="*/ 1441136 w 5244"/>
                  <a:gd name="T65" fmla="*/ 0 h 4469"/>
                  <a:gd name="T66" fmla="*/ 389237 w 5244"/>
                  <a:gd name="T67" fmla="*/ 0 h 4469"/>
                  <a:gd name="T68" fmla="*/ 243818 w 5244"/>
                  <a:gd name="T69" fmla="*/ 145815 h 4469"/>
                  <a:gd name="T70" fmla="*/ 876437 w 5244"/>
                  <a:gd name="T71" fmla="*/ 291194 h 4469"/>
                  <a:gd name="T72" fmla="*/ 1022293 w 5244"/>
                  <a:gd name="T73" fmla="*/ 437444 h 4469"/>
                  <a:gd name="T74" fmla="*/ 876437 w 5244"/>
                  <a:gd name="T75" fmla="*/ 583259 h 4469"/>
                  <a:gd name="T76" fmla="*/ 145420 w 5244"/>
                  <a:gd name="T77" fmla="*/ 583259 h 4469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</a:gdLst>
                <a:ahLst/>
                <a:cxnLst>
                  <a:cxn ang="T78">
                    <a:pos x="T0" y="T1"/>
                  </a:cxn>
                  <a:cxn ang="T79">
                    <a:pos x="T2" y="T3"/>
                  </a:cxn>
                  <a:cxn ang="T80">
                    <a:pos x="T4" y="T5"/>
                  </a:cxn>
                  <a:cxn ang="T81">
                    <a:pos x="T6" y="T7"/>
                  </a:cxn>
                  <a:cxn ang="T82">
                    <a:pos x="T8" y="T9"/>
                  </a:cxn>
                  <a:cxn ang="T83">
                    <a:pos x="T10" y="T11"/>
                  </a:cxn>
                  <a:cxn ang="T84">
                    <a:pos x="T12" y="T13"/>
                  </a:cxn>
                  <a:cxn ang="T85">
                    <a:pos x="T14" y="T15"/>
                  </a:cxn>
                  <a:cxn ang="T86">
                    <a:pos x="T16" y="T17"/>
                  </a:cxn>
                  <a:cxn ang="T87">
                    <a:pos x="T18" y="T19"/>
                  </a:cxn>
                  <a:cxn ang="T88">
                    <a:pos x="T20" y="T21"/>
                  </a:cxn>
                  <a:cxn ang="T89">
                    <a:pos x="T22" y="T23"/>
                  </a:cxn>
                  <a:cxn ang="T90">
                    <a:pos x="T24" y="T25"/>
                  </a:cxn>
                  <a:cxn ang="T91">
                    <a:pos x="T26" y="T27"/>
                  </a:cxn>
                  <a:cxn ang="T92">
                    <a:pos x="T28" y="T29"/>
                  </a:cxn>
                  <a:cxn ang="T93">
                    <a:pos x="T30" y="T31"/>
                  </a:cxn>
                  <a:cxn ang="T94">
                    <a:pos x="T32" y="T33"/>
                  </a:cxn>
                  <a:cxn ang="T95">
                    <a:pos x="T34" y="T35"/>
                  </a:cxn>
                  <a:cxn ang="T96">
                    <a:pos x="T36" y="T37"/>
                  </a:cxn>
                  <a:cxn ang="T97">
                    <a:pos x="T38" y="T39"/>
                  </a:cxn>
                  <a:cxn ang="T98">
                    <a:pos x="T40" y="T41"/>
                  </a:cxn>
                  <a:cxn ang="T99">
                    <a:pos x="T42" y="T43"/>
                  </a:cxn>
                  <a:cxn ang="T100">
                    <a:pos x="T44" y="T45"/>
                  </a:cxn>
                  <a:cxn ang="T101">
                    <a:pos x="T46" y="T47"/>
                  </a:cxn>
                  <a:cxn ang="T102">
                    <a:pos x="T48" y="T49"/>
                  </a:cxn>
                  <a:cxn ang="T103">
                    <a:pos x="T50" y="T51"/>
                  </a:cxn>
                  <a:cxn ang="T104">
                    <a:pos x="T52" y="T53"/>
                  </a:cxn>
                  <a:cxn ang="T105">
                    <a:pos x="T54" y="T55"/>
                  </a:cxn>
                  <a:cxn ang="T106">
                    <a:pos x="T56" y="T57"/>
                  </a:cxn>
                  <a:cxn ang="T107">
                    <a:pos x="T58" y="T59"/>
                  </a:cxn>
                  <a:cxn ang="T108">
                    <a:pos x="T60" y="T61"/>
                  </a:cxn>
                  <a:cxn ang="T109">
                    <a:pos x="T62" y="T63"/>
                  </a:cxn>
                  <a:cxn ang="T110">
                    <a:pos x="T64" y="T65"/>
                  </a:cxn>
                  <a:cxn ang="T111">
                    <a:pos x="T66" y="T67"/>
                  </a:cxn>
                  <a:cxn ang="T112">
                    <a:pos x="T68" y="T69"/>
                  </a:cxn>
                  <a:cxn ang="T113">
                    <a:pos x="T70" y="T71"/>
                  </a:cxn>
                  <a:cxn ang="T114">
                    <a:pos x="T72" y="T73"/>
                  </a:cxn>
                  <a:cxn ang="T115">
                    <a:pos x="T74" y="T75"/>
                  </a:cxn>
                  <a:cxn ang="T116">
                    <a:pos x="T76" y="T77"/>
                  </a:cxn>
                </a:cxnLst>
                <a:rect l="0" t="0" r="r" b="b"/>
                <a:pathLst>
                  <a:path w="5244" h="4469">
                    <a:moveTo>
                      <a:pt x="0" y="1674"/>
                    </a:moveTo>
                    <a:lnTo>
                      <a:pt x="0" y="1674"/>
                    </a:lnTo>
                    <a:cubicBezTo>
                      <a:pt x="0" y="1858"/>
                      <a:pt x="150" y="2008"/>
                      <a:pt x="334" y="2008"/>
                    </a:cubicBezTo>
                    <a:lnTo>
                      <a:pt x="1640" y="2008"/>
                    </a:lnTo>
                    <a:cubicBezTo>
                      <a:pt x="1455" y="2008"/>
                      <a:pt x="1305" y="2158"/>
                      <a:pt x="1305" y="2343"/>
                    </a:cubicBezTo>
                    <a:cubicBezTo>
                      <a:pt x="1305" y="2528"/>
                      <a:pt x="1455" y="2678"/>
                      <a:pt x="1640" y="2678"/>
                    </a:cubicBezTo>
                    <a:lnTo>
                      <a:pt x="2098" y="2678"/>
                    </a:lnTo>
                    <a:cubicBezTo>
                      <a:pt x="2097" y="2678"/>
                      <a:pt x="2095" y="2678"/>
                      <a:pt x="2093" y="2678"/>
                    </a:cubicBezTo>
                    <a:cubicBezTo>
                      <a:pt x="2216" y="2681"/>
                      <a:pt x="2314" y="2780"/>
                      <a:pt x="2314" y="2903"/>
                    </a:cubicBezTo>
                    <a:cubicBezTo>
                      <a:pt x="2314" y="3026"/>
                      <a:pt x="2216" y="3127"/>
                      <a:pt x="2093" y="3129"/>
                    </a:cubicBezTo>
                    <a:cubicBezTo>
                      <a:pt x="2095" y="3129"/>
                      <a:pt x="2097" y="3129"/>
                      <a:pt x="2098" y="3129"/>
                    </a:cubicBezTo>
                    <a:lnTo>
                      <a:pt x="1507" y="3129"/>
                    </a:lnTo>
                    <a:cubicBezTo>
                      <a:pt x="1323" y="3129"/>
                      <a:pt x="1173" y="3280"/>
                      <a:pt x="1173" y="3464"/>
                    </a:cubicBezTo>
                    <a:cubicBezTo>
                      <a:pt x="1173" y="3649"/>
                      <a:pt x="1323" y="3798"/>
                      <a:pt x="1507" y="3798"/>
                    </a:cubicBezTo>
                    <a:lnTo>
                      <a:pt x="2207" y="3798"/>
                    </a:lnTo>
                    <a:cubicBezTo>
                      <a:pt x="2023" y="3798"/>
                      <a:pt x="1873" y="3948"/>
                      <a:pt x="1873" y="4133"/>
                    </a:cubicBezTo>
                    <a:cubicBezTo>
                      <a:pt x="1873" y="4318"/>
                      <a:pt x="2023" y="4468"/>
                      <a:pt x="2207" y="4468"/>
                    </a:cubicBezTo>
                    <a:lnTo>
                      <a:pt x="3622" y="4468"/>
                    </a:lnTo>
                    <a:cubicBezTo>
                      <a:pt x="3807" y="4468"/>
                      <a:pt x="3956" y="4318"/>
                      <a:pt x="3956" y="4133"/>
                    </a:cubicBezTo>
                    <a:cubicBezTo>
                      <a:pt x="3956" y="3948"/>
                      <a:pt x="3807" y="3798"/>
                      <a:pt x="3622" y="3798"/>
                    </a:cubicBezTo>
                    <a:lnTo>
                      <a:pt x="4746" y="3798"/>
                    </a:lnTo>
                    <a:cubicBezTo>
                      <a:pt x="4930" y="3798"/>
                      <a:pt x="5081" y="3649"/>
                      <a:pt x="5081" y="3464"/>
                    </a:cubicBezTo>
                    <a:cubicBezTo>
                      <a:pt x="5081" y="3280"/>
                      <a:pt x="4930" y="3129"/>
                      <a:pt x="4746" y="3129"/>
                    </a:cubicBezTo>
                    <a:lnTo>
                      <a:pt x="3731" y="3129"/>
                    </a:lnTo>
                    <a:cubicBezTo>
                      <a:pt x="3735" y="3129"/>
                      <a:pt x="3739" y="3129"/>
                      <a:pt x="3743" y="3129"/>
                    </a:cubicBezTo>
                    <a:cubicBezTo>
                      <a:pt x="3624" y="3122"/>
                      <a:pt x="3528" y="3024"/>
                      <a:pt x="3528" y="2903"/>
                    </a:cubicBezTo>
                    <a:cubicBezTo>
                      <a:pt x="3528" y="2783"/>
                      <a:pt x="3624" y="2684"/>
                      <a:pt x="3743" y="2679"/>
                    </a:cubicBezTo>
                    <a:cubicBezTo>
                      <a:pt x="3739" y="2678"/>
                      <a:pt x="3735" y="2678"/>
                      <a:pt x="3731" y="2678"/>
                    </a:cubicBezTo>
                    <a:lnTo>
                      <a:pt x="4056" y="2678"/>
                    </a:lnTo>
                    <a:cubicBezTo>
                      <a:pt x="4240" y="2678"/>
                      <a:pt x="4391" y="2528"/>
                      <a:pt x="4391" y="2343"/>
                    </a:cubicBezTo>
                    <a:cubicBezTo>
                      <a:pt x="4391" y="2158"/>
                      <a:pt x="4240" y="2008"/>
                      <a:pt x="4056" y="2008"/>
                    </a:cubicBezTo>
                    <a:lnTo>
                      <a:pt x="4907" y="2008"/>
                    </a:lnTo>
                    <a:cubicBezTo>
                      <a:pt x="5093" y="2008"/>
                      <a:pt x="5243" y="1858"/>
                      <a:pt x="5243" y="1674"/>
                    </a:cubicBezTo>
                    <a:cubicBezTo>
                      <a:pt x="5243" y="1490"/>
                      <a:pt x="5093" y="1340"/>
                      <a:pt x="4907" y="1340"/>
                    </a:cubicBezTo>
                    <a:lnTo>
                      <a:pt x="4415" y="1340"/>
                    </a:lnTo>
                    <a:cubicBezTo>
                      <a:pt x="4600" y="1340"/>
                      <a:pt x="4750" y="1189"/>
                      <a:pt x="4750" y="1005"/>
                    </a:cubicBezTo>
                    <a:cubicBezTo>
                      <a:pt x="4750" y="820"/>
                      <a:pt x="4600" y="669"/>
                      <a:pt x="4415" y="669"/>
                    </a:cubicBezTo>
                    <a:lnTo>
                      <a:pt x="3310" y="669"/>
                    </a:lnTo>
                    <a:cubicBezTo>
                      <a:pt x="3495" y="669"/>
                      <a:pt x="3645" y="520"/>
                      <a:pt x="3645" y="335"/>
                    </a:cubicBezTo>
                    <a:cubicBezTo>
                      <a:pt x="3645" y="151"/>
                      <a:pt x="3495" y="0"/>
                      <a:pt x="3310" y="0"/>
                    </a:cubicBezTo>
                    <a:lnTo>
                      <a:pt x="894" y="0"/>
                    </a:lnTo>
                    <a:cubicBezTo>
                      <a:pt x="710" y="0"/>
                      <a:pt x="560" y="151"/>
                      <a:pt x="560" y="335"/>
                    </a:cubicBezTo>
                    <a:cubicBezTo>
                      <a:pt x="560" y="520"/>
                      <a:pt x="710" y="669"/>
                      <a:pt x="894" y="669"/>
                    </a:cubicBezTo>
                    <a:lnTo>
                      <a:pt x="2013" y="669"/>
                    </a:lnTo>
                    <a:cubicBezTo>
                      <a:pt x="2197" y="669"/>
                      <a:pt x="2348" y="820"/>
                      <a:pt x="2348" y="1005"/>
                    </a:cubicBezTo>
                    <a:cubicBezTo>
                      <a:pt x="2348" y="1189"/>
                      <a:pt x="2197" y="1340"/>
                      <a:pt x="2013" y="1340"/>
                    </a:cubicBezTo>
                    <a:lnTo>
                      <a:pt x="334" y="1340"/>
                    </a:lnTo>
                    <a:cubicBezTo>
                      <a:pt x="150" y="1340"/>
                      <a:pt x="0" y="1490"/>
                      <a:pt x="0" y="1674"/>
                    </a:cubicBezTo>
                  </a:path>
                </a:pathLst>
              </a:custGeom>
              <a:solidFill>
                <a:srgbClr val="CC5EA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15" name="Freeform 93">
                <a:extLst>
                  <a:ext uri="{FF2B5EF4-FFF2-40B4-BE49-F238E27FC236}">
                    <a16:creationId xmlns:a16="http://schemas.microsoft.com/office/drawing/2014/main" id="{F13A0B63-A016-F74F-9CAC-EFC0728B92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17505" y="2488079"/>
                <a:ext cx="76810" cy="76810"/>
              </a:xfrm>
              <a:custGeom>
                <a:avLst/>
                <a:gdLst>
                  <a:gd name="T0" fmla="*/ 76371 w 175"/>
                  <a:gd name="T1" fmla="*/ 38186 h 175"/>
                  <a:gd name="T2" fmla="*/ 76371 w 175"/>
                  <a:gd name="T3" fmla="*/ 38186 h 175"/>
                  <a:gd name="T4" fmla="*/ 38186 w 175"/>
                  <a:gd name="T5" fmla="*/ 76371 h 175"/>
                  <a:gd name="T6" fmla="*/ 38186 w 175"/>
                  <a:gd name="T7" fmla="*/ 76371 h 175"/>
                  <a:gd name="T8" fmla="*/ 0 w 175"/>
                  <a:gd name="T9" fmla="*/ 38186 h 175"/>
                  <a:gd name="T10" fmla="*/ 0 w 175"/>
                  <a:gd name="T11" fmla="*/ 38186 h 175"/>
                  <a:gd name="T12" fmla="*/ 38186 w 175"/>
                  <a:gd name="T13" fmla="*/ 0 h 175"/>
                  <a:gd name="T14" fmla="*/ 38186 w 175"/>
                  <a:gd name="T15" fmla="*/ 0 h 175"/>
                  <a:gd name="T16" fmla="*/ 76371 w 175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5" h="175">
                    <a:moveTo>
                      <a:pt x="174" y="87"/>
                    </a:moveTo>
                    <a:lnTo>
                      <a:pt x="174" y="87"/>
                    </a:lnTo>
                    <a:cubicBezTo>
                      <a:pt x="174" y="135"/>
                      <a:pt x="134" y="174"/>
                      <a:pt x="87" y="174"/>
                    </a:cubicBezTo>
                    <a:cubicBezTo>
                      <a:pt x="39" y="174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4" y="39"/>
                      <a:pt x="174" y="87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16" name="Freeform 94">
                <a:extLst>
                  <a:ext uri="{FF2B5EF4-FFF2-40B4-BE49-F238E27FC236}">
                    <a16:creationId xmlns:a16="http://schemas.microsoft.com/office/drawing/2014/main" id="{96EF82D4-7CF2-324E-A8ED-152F2F9CB8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29614" y="3501971"/>
                <a:ext cx="74889" cy="76810"/>
              </a:xfrm>
              <a:custGeom>
                <a:avLst/>
                <a:gdLst>
                  <a:gd name="T0" fmla="*/ 74459 w 174"/>
                  <a:gd name="T1" fmla="*/ 38186 h 175"/>
                  <a:gd name="T2" fmla="*/ 74459 w 174"/>
                  <a:gd name="T3" fmla="*/ 38186 h 175"/>
                  <a:gd name="T4" fmla="*/ 37445 w 174"/>
                  <a:gd name="T5" fmla="*/ 76371 h 175"/>
                  <a:gd name="T6" fmla="*/ 37445 w 174"/>
                  <a:gd name="T7" fmla="*/ 76371 h 175"/>
                  <a:gd name="T8" fmla="*/ 0 w 174"/>
                  <a:gd name="T9" fmla="*/ 38186 h 175"/>
                  <a:gd name="T10" fmla="*/ 0 w 174"/>
                  <a:gd name="T11" fmla="*/ 38186 h 175"/>
                  <a:gd name="T12" fmla="*/ 37445 w 174"/>
                  <a:gd name="T13" fmla="*/ 0 h 175"/>
                  <a:gd name="T14" fmla="*/ 37445 w 174"/>
                  <a:gd name="T15" fmla="*/ 0 h 175"/>
                  <a:gd name="T16" fmla="*/ 74459 w 174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5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5" y="174"/>
                      <a:pt x="87" y="174"/>
                    </a:cubicBezTo>
                    <a:cubicBezTo>
                      <a:pt x="39" y="174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5" y="0"/>
                      <a:pt x="173" y="39"/>
                      <a:pt x="173" y="87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17" name="Freeform 95">
                <a:extLst>
                  <a:ext uri="{FF2B5EF4-FFF2-40B4-BE49-F238E27FC236}">
                    <a16:creationId xmlns:a16="http://schemas.microsoft.com/office/drawing/2014/main" id="{BC917730-651B-574C-BB9F-DE6107D124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16320" y="2774196"/>
                <a:ext cx="74890" cy="74890"/>
              </a:xfrm>
              <a:custGeom>
                <a:avLst/>
                <a:gdLst>
                  <a:gd name="T0" fmla="*/ 74457 w 173"/>
                  <a:gd name="T1" fmla="*/ 36796 h 173"/>
                  <a:gd name="T2" fmla="*/ 74457 w 173"/>
                  <a:gd name="T3" fmla="*/ 36796 h 173"/>
                  <a:gd name="T4" fmla="*/ 37661 w 173"/>
                  <a:gd name="T5" fmla="*/ 74457 h 173"/>
                  <a:gd name="T6" fmla="*/ 37661 w 173"/>
                  <a:gd name="T7" fmla="*/ 74457 h 173"/>
                  <a:gd name="T8" fmla="*/ 0 w 173"/>
                  <a:gd name="T9" fmla="*/ 36796 h 173"/>
                  <a:gd name="T10" fmla="*/ 0 w 173"/>
                  <a:gd name="T11" fmla="*/ 36796 h 173"/>
                  <a:gd name="T12" fmla="*/ 37661 w 173"/>
                  <a:gd name="T13" fmla="*/ 0 h 173"/>
                  <a:gd name="T14" fmla="*/ 37661 w 173"/>
                  <a:gd name="T15" fmla="*/ 0 h 173"/>
                  <a:gd name="T16" fmla="*/ 74457 w 173"/>
                  <a:gd name="T17" fmla="*/ 36796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3">
                    <a:moveTo>
                      <a:pt x="172" y="85"/>
                    </a:moveTo>
                    <a:lnTo>
                      <a:pt x="172" y="85"/>
                    </a:lnTo>
                    <a:cubicBezTo>
                      <a:pt x="172" y="133"/>
                      <a:pt x="134" y="172"/>
                      <a:pt x="87" y="172"/>
                    </a:cubicBezTo>
                    <a:cubicBezTo>
                      <a:pt x="39" y="172"/>
                      <a:pt x="0" y="133"/>
                      <a:pt x="0" y="85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4" y="0"/>
                      <a:pt x="172" y="38"/>
                      <a:pt x="172" y="85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18" name="Freeform 96">
                <a:extLst>
                  <a:ext uri="{FF2B5EF4-FFF2-40B4-BE49-F238E27FC236}">
                    <a16:creationId xmlns:a16="http://schemas.microsoft.com/office/drawing/2014/main" id="{F7C2534C-DFB6-574E-A133-E2C322DF9A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61661" y="2192360"/>
                <a:ext cx="76810" cy="74889"/>
              </a:xfrm>
              <a:custGeom>
                <a:avLst/>
                <a:gdLst>
                  <a:gd name="T0" fmla="*/ 76371 w 175"/>
                  <a:gd name="T1" fmla="*/ 37445 h 174"/>
                  <a:gd name="T2" fmla="*/ 76371 w 175"/>
                  <a:gd name="T3" fmla="*/ 37445 h 174"/>
                  <a:gd name="T4" fmla="*/ 38186 w 175"/>
                  <a:gd name="T5" fmla="*/ 74459 h 174"/>
                  <a:gd name="T6" fmla="*/ 38186 w 175"/>
                  <a:gd name="T7" fmla="*/ 74459 h 174"/>
                  <a:gd name="T8" fmla="*/ 0 w 175"/>
                  <a:gd name="T9" fmla="*/ 37445 h 174"/>
                  <a:gd name="T10" fmla="*/ 0 w 175"/>
                  <a:gd name="T11" fmla="*/ 37445 h 174"/>
                  <a:gd name="T12" fmla="*/ 38186 w 175"/>
                  <a:gd name="T13" fmla="*/ 0 h 174"/>
                  <a:gd name="T14" fmla="*/ 38186 w 175"/>
                  <a:gd name="T15" fmla="*/ 0 h 174"/>
                  <a:gd name="T16" fmla="*/ 76371 w 175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5" h="174">
                    <a:moveTo>
                      <a:pt x="174" y="87"/>
                    </a:moveTo>
                    <a:lnTo>
                      <a:pt x="174" y="87"/>
                    </a:lnTo>
                    <a:cubicBezTo>
                      <a:pt x="174" y="136"/>
                      <a:pt x="134" y="173"/>
                      <a:pt x="87" y="173"/>
                    </a:cubicBezTo>
                    <a:cubicBezTo>
                      <a:pt x="39" y="173"/>
                      <a:pt x="0" y="136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4" y="39"/>
                      <a:pt x="174" y="87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 dirty="0"/>
              </a:p>
            </p:txBody>
          </p:sp>
          <p:sp>
            <p:nvSpPr>
              <p:cNvPr id="319" name="Freeform 97">
                <a:extLst>
                  <a:ext uri="{FF2B5EF4-FFF2-40B4-BE49-F238E27FC236}">
                    <a16:creationId xmlns:a16="http://schemas.microsoft.com/office/drawing/2014/main" id="{F1B3F998-1CB2-5E49-B473-B3AE1F70E5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81893" y="4162537"/>
                <a:ext cx="74889" cy="74889"/>
              </a:xfrm>
              <a:custGeom>
                <a:avLst/>
                <a:gdLst>
                  <a:gd name="T0" fmla="*/ 74459 w 174"/>
                  <a:gd name="T1" fmla="*/ 37014 h 174"/>
                  <a:gd name="T2" fmla="*/ 74459 w 174"/>
                  <a:gd name="T3" fmla="*/ 37014 h 174"/>
                  <a:gd name="T4" fmla="*/ 37445 w 174"/>
                  <a:gd name="T5" fmla="*/ 74459 h 174"/>
                  <a:gd name="T6" fmla="*/ 37445 w 174"/>
                  <a:gd name="T7" fmla="*/ 74459 h 174"/>
                  <a:gd name="T8" fmla="*/ 0 w 174"/>
                  <a:gd name="T9" fmla="*/ 37014 h 174"/>
                  <a:gd name="T10" fmla="*/ 0 w 174"/>
                  <a:gd name="T11" fmla="*/ 37014 h 174"/>
                  <a:gd name="T12" fmla="*/ 37445 w 174"/>
                  <a:gd name="T13" fmla="*/ 0 h 174"/>
                  <a:gd name="T14" fmla="*/ 37445 w 174"/>
                  <a:gd name="T15" fmla="*/ 0 h 174"/>
                  <a:gd name="T16" fmla="*/ 74459 w 174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4" y="173"/>
                      <a:pt x="87" y="173"/>
                    </a:cubicBezTo>
                    <a:cubicBezTo>
                      <a:pt x="39" y="173"/>
                      <a:pt x="0" y="134"/>
                      <a:pt x="0" y="86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4" y="0"/>
                      <a:pt x="173" y="38"/>
                      <a:pt x="173" y="86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20" name="Freeform 98">
                <a:extLst>
                  <a:ext uri="{FF2B5EF4-FFF2-40B4-BE49-F238E27FC236}">
                    <a16:creationId xmlns:a16="http://schemas.microsoft.com/office/drawing/2014/main" id="{06913461-3D41-D74D-989E-5320C2E2FC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42606" y="3327228"/>
                <a:ext cx="74889" cy="74890"/>
              </a:xfrm>
              <a:custGeom>
                <a:avLst/>
                <a:gdLst>
                  <a:gd name="T0" fmla="*/ 74456 w 173"/>
                  <a:gd name="T1" fmla="*/ 37445 h 174"/>
                  <a:gd name="T2" fmla="*/ 74456 w 173"/>
                  <a:gd name="T3" fmla="*/ 37445 h 174"/>
                  <a:gd name="T4" fmla="*/ 37661 w 173"/>
                  <a:gd name="T5" fmla="*/ 74460 h 174"/>
                  <a:gd name="T6" fmla="*/ 37661 w 173"/>
                  <a:gd name="T7" fmla="*/ 74460 h 174"/>
                  <a:gd name="T8" fmla="*/ 0 w 173"/>
                  <a:gd name="T9" fmla="*/ 37445 h 174"/>
                  <a:gd name="T10" fmla="*/ 0 w 173"/>
                  <a:gd name="T11" fmla="*/ 37445 h 174"/>
                  <a:gd name="T12" fmla="*/ 37661 w 173"/>
                  <a:gd name="T13" fmla="*/ 0 h 174"/>
                  <a:gd name="T14" fmla="*/ 37661 w 173"/>
                  <a:gd name="T15" fmla="*/ 0 h 174"/>
                  <a:gd name="T16" fmla="*/ 74456 w 173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4">
                    <a:moveTo>
                      <a:pt x="172" y="87"/>
                    </a:moveTo>
                    <a:lnTo>
                      <a:pt x="172" y="87"/>
                    </a:lnTo>
                    <a:cubicBezTo>
                      <a:pt x="172" y="135"/>
                      <a:pt x="134" y="173"/>
                      <a:pt x="87" y="173"/>
                    </a:cubicBezTo>
                    <a:cubicBezTo>
                      <a:pt x="39" y="173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2" y="39"/>
                      <a:pt x="172" y="87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21" name="Freeform 99">
                <a:extLst>
                  <a:ext uri="{FF2B5EF4-FFF2-40B4-BE49-F238E27FC236}">
                    <a16:creationId xmlns:a16="http://schemas.microsoft.com/office/drawing/2014/main" id="{5DF45A42-C401-D846-B92D-53B55C1896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26656" y="4262390"/>
                <a:ext cx="74889" cy="74889"/>
              </a:xfrm>
              <a:custGeom>
                <a:avLst/>
                <a:gdLst>
                  <a:gd name="T0" fmla="*/ 74459 w 174"/>
                  <a:gd name="T1" fmla="*/ 37014 h 174"/>
                  <a:gd name="T2" fmla="*/ 74459 w 174"/>
                  <a:gd name="T3" fmla="*/ 37014 h 174"/>
                  <a:gd name="T4" fmla="*/ 37445 w 174"/>
                  <a:gd name="T5" fmla="*/ 74459 h 174"/>
                  <a:gd name="T6" fmla="*/ 37445 w 174"/>
                  <a:gd name="T7" fmla="*/ 74459 h 174"/>
                  <a:gd name="T8" fmla="*/ 0 w 174"/>
                  <a:gd name="T9" fmla="*/ 37014 h 174"/>
                  <a:gd name="T10" fmla="*/ 0 w 174"/>
                  <a:gd name="T11" fmla="*/ 37014 h 174"/>
                  <a:gd name="T12" fmla="*/ 37445 w 174"/>
                  <a:gd name="T13" fmla="*/ 0 h 174"/>
                  <a:gd name="T14" fmla="*/ 37445 w 174"/>
                  <a:gd name="T15" fmla="*/ 0 h 174"/>
                  <a:gd name="T16" fmla="*/ 74459 w 174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4" y="173"/>
                      <a:pt x="87" y="173"/>
                    </a:cubicBezTo>
                    <a:cubicBezTo>
                      <a:pt x="39" y="173"/>
                      <a:pt x="0" y="134"/>
                      <a:pt x="0" y="86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4" y="0"/>
                      <a:pt x="173" y="38"/>
                      <a:pt x="173" y="86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22" name="Freeform 100">
                <a:extLst>
                  <a:ext uri="{FF2B5EF4-FFF2-40B4-BE49-F238E27FC236}">
                    <a16:creationId xmlns:a16="http://schemas.microsoft.com/office/drawing/2014/main" id="{7BBB226B-AD60-3049-893A-46DDDB757D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42615" y="3820732"/>
                <a:ext cx="74890" cy="74889"/>
              </a:xfrm>
              <a:custGeom>
                <a:avLst/>
                <a:gdLst>
                  <a:gd name="T0" fmla="*/ 74460 w 174"/>
                  <a:gd name="T1" fmla="*/ 37228 h 173"/>
                  <a:gd name="T2" fmla="*/ 74460 w 174"/>
                  <a:gd name="T3" fmla="*/ 37228 h 173"/>
                  <a:gd name="T4" fmla="*/ 37015 w 174"/>
                  <a:gd name="T5" fmla="*/ 74456 h 173"/>
                  <a:gd name="T6" fmla="*/ 37015 w 174"/>
                  <a:gd name="T7" fmla="*/ 74456 h 173"/>
                  <a:gd name="T8" fmla="*/ 0 w 174"/>
                  <a:gd name="T9" fmla="*/ 37228 h 173"/>
                  <a:gd name="T10" fmla="*/ 0 w 174"/>
                  <a:gd name="T11" fmla="*/ 37228 h 173"/>
                  <a:gd name="T12" fmla="*/ 37015 w 174"/>
                  <a:gd name="T13" fmla="*/ 0 h 173"/>
                  <a:gd name="T14" fmla="*/ 37015 w 174"/>
                  <a:gd name="T15" fmla="*/ 0 h 173"/>
                  <a:gd name="T16" fmla="*/ 74460 w 174"/>
                  <a:gd name="T17" fmla="*/ 37228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3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5" y="172"/>
                      <a:pt x="86" y="172"/>
                    </a:cubicBezTo>
                    <a:cubicBezTo>
                      <a:pt x="39" y="172"/>
                      <a:pt x="0" y="134"/>
                      <a:pt x="0" y="86"/>
                    </a:cubicBezTo>
                    <a:cubicBezTo>
                      <a:pt x="0" y="39"/>
                      <a:pt x="39" y="0"/>
                      <a:pt x="86" y="0"/>
                    </a:cubicBezTo>
                    <a:cubicBezTo>
                      <a:pt x="135" y="0"/>
                      <a:pt x="173" y="39"/>
                      <a:pt x="173" y="86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23" name="Freeform 101">
                <a:extLst>
                  <a:ext uri="{FF2B5EF4-FFF2-40B4-BE49-F238E27FC236}">
                    <a16:creationId xmlns:a16="http://schemas.microsoft.com/office/drawing/2014/main" id="{BD603D6D-5B12-4E48-A257-2F2B3C94E3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423118" y="2586011"/>
                <a:ext cx="46086" cy="46086"/>
              </a:xfrm>
              <a:custGeom>
                <a:avLst/>
                <a:gdLst>
                  <a:gd name="T0" fmla="*/ 45651 w 106"/>
                  <a:gd name="T1" fmla="*/ 22824 h 105"/>
                  <a:gd name="T2" fmla="*/ 45651 w 106"/>
                  <a:gd name="T3" fmla="*/ 22824 h 105"/>
                  <a:gd name="T4" fmla="*/ 22608 w 106"/>
                  <a:gd name="T5" fmla="*/ 45647 h 105"/>
                  <a:gd name="T6" fmla="*/ 22608 w 106"/>
                  <a:gd name="T7" fmla="*/ 45647 h 105"/>
                  <a:gd name="T8" fmla="*/ 0 w 106"/>
                  <a:gd name="T9" fmla="*/ 22824 h 105"/>
                  <a:gd name="T10" fmla="*/ 0 w 106"/>
                  <a:gd name="T11" fmla="*/ 22824 h 105"/>
                  <a:gd name="T12" fmla="*/ 22608 w 106"/>
                  <a:gd name="T13" fmla="*/ 0 h 105"/>
                  <a:gd name="T14" fmla="*/ 22608 w 106"/>
                  <a:gd name="T15" fmla="*/ 0 h 105"/>
                  <a:gd name="T16" fmla="*/ 45651 w 106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5">
                    <a:moveTo>
                      <a:pt x="105" y="52"/>
                    </a:moveTo>
                    <a:lnTo>
                      <a:pt x="105" y="52"/>
                    </a:lnTo>
                    <a:cubicBezTo>
                      <a:pt x="105" y="81"/>
                      <a:pt x="81" y="104"/>
                      <a:pt x="52" y="104"/>
                    </a:cubicBezTo>
                    <a:cubicBezTo>
                      <a:pt x="22" y="104"/>
                      <a:pt x="0" y="81"/>
                      <a:pt x="0" y="52"/>
                    </a:cubicBezTo>
                    <a:cubicBezTo>
                      <a:pt x="0" y="24"/>
                      <a:pt x="22" y="0"/>
                      <a:pt x="52" y="0"/>
                    </a:cubicBezTo>
                    <a:cubicBezTo>
                      <a:pt x="81" y="0"/>
                      <a:pt x="105" y="24"/>
                      <a:pt x="105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24" name="Freeform 102">
                <a:extLst>
                  <a:ext uri="{FF2B5EF4-FFF2-40B4-BE49-F238E27FC236}">
                    <a16:creationId xmlns:a16="http://schemas.microsoft.com/office/drawing/2014/main" id="{2AFE4FD2-5572-4041-9F50-77053637EF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20298" y="2985423"/>
                <a:ext cx="46086" cy="46086"/>
              </a:xfrm>
              <a:custGeom>
                <a:avLst/>
                <a:gdLst>
                  <a:gd name="T0" fmla="*/ 45651 w 106"/>
                  <a:gd name="T1" fmla="*/ 23043 h 106"/>
                  <a:gd name="T2" fmla="*/ 45651 w 106"/>
                  <a:gd name="T3" fmla="*/ 23043 h 106"/>
                  <a:gd name="T4" fmla="*/ 22608 w 106"/>
                  <a:gd name="T5" fmla="*/ 45651 h 106"/>
                  <a:gd name="T6" fmla="*/ 22608 w 106"/>
                  <a:gd name="T7" fmla="*/ 45651 h 106"/>
                  <a:gd name="T8" fmla="*/ 0 w 106"/>
                  <a:gd name="T9" fmla="*/ 23043 h 106"/>
                  <a:gd name="T10" fmla="*/ 0 w 106"/>
                  <a:gd name="T11" fmla="*/ 23043 h 106"/>
                  <a:gd name="T12" fmla="*/ 22608 w 106"/>
                  <a:gd name="T13" fmla="*/ 0 h 106"/>
                  <a:gd name="T14" fmla="*/ 22608 w 106"/>
                  <a:gd name="T15" fmla="*/ 0 h 106"/>
                  <a:gd name="T16" fmla="*/ 45651 w 106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6">
                    <a:moveTo>
                      <a:pt x="105" y="53"/>
                    </a:moveTo>
                    <a:lnTo>
                      <a:pt x="105" y="53"/>
                    </a:lnTo>
                    <a:cubicBezTo>
                      <a:pt x="105" y="81"/>
                      <a:pt x="81" y="105"/>
                      <a:pt x="52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5" y="23"/>
                      <a:pt x="105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25" name="Freeform 103">
                <a:extLst>
                  <a:ext uri="{FF2B5EF4-FFF2-40B4-BE49-F238E27FC236}">
                    <a16:creationId xmlns:a16="http://schemas.microsoft.com/office/drawing/2014/main" id="{35E6159E-DCCE-1849-939B-C5B26B6120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587810" y="3342589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0" y="104"/>
                      <a:pt x="52" y="104"/>
                    </a:cubicBezTo>
                    <a:cubicBezTo>
                      <a:pt x="24" y="104"/>
                      <a:pt x="0" y="81"/>
                      <a:pt x="0" y="52"/>
                    </a:cubicBezTo>
                    <a:cubicBezTo>
                      <a:pt x="0" y="23"/>
                      <a:pt x="24" y="0"/>
                      <a:pt x="52" y="0"/>
                    </a:cubicBezTo>
                    <a:cubicBezTo>
                      <a:pt x="80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26" name="Freeform 104">
                <a:extLst>
                  <a:ext uri="{FF2B5EF4-FFF2-40B4-BE49-F238E27FC236}">
                    <a16:creationId xmlns:a16="http://schemas.microsoft.com/office/drawing/2014/main" id="{D79D7CCA-8ADA-0948-8FF9-709F2DE9A3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4882" y="4316157"/>
                <a:ext cx="46086" cy="46086"/>
              </a:xfrm>
              <a:custGeom>
                <a:avLst/>
                <a:gdLst>
                  <a:gd name="T0" fmla="*/ 45655 w 107"/>
                  <a:gd name="T1" fmla="*/ 22824 h 105"/>
                  <a:gd name="T2" fmla="*/ 45655 w 107"/>
                  <a:gd name="T3" fmla="*/ 22824 h 105"/>
                  <a:gd name="T4" fmla="*/ 22397 w 107"/>
                  <a:gd name="T5" fmla="*/ 45647 h 105"/>
                  <a:gd name="T6" fmla="*/ 22397 w 107"/>
                  <a:gd name="T7" fmla="*/ 45647 h 105"/>
                  <a:gd name="T8" fmla="*/ 0 w 107"/>
                  <a:gd name="T9" fmla="*/ 22824 h 105"/>
                  <a:gd name="T10" fmla="*/ 0 w 107"/>
                  <a:gd name="T11" fmla="*/ 22824 h 105"/>
                  <a:gd name="T12" fmla="*/ 22397 w 107"/>
                  <a:gd name="T13" fmla="*/ 0 h 105"/>
                  <a:gd name="T14" fmla="*/ 22397 w 107"/>
                  <a:gd name="T15" fmla="*/ 0 h 105"/>
                  <a:gd name="T16" fmla="*/ 45655 w 107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5">
                    <a:moveTo>
                      <a:pt x="106" y="52"/>
                    </a:moveTo>
                    <a:lnTo>
                      <a:pt x="106" y="52"/>
                    </a:lnTo>
                    <a:cubicBezTo>
                      <a:pt x="106" y="80"/>
                      <a:pt x="82" y="104"/>
                      <a:pt x="52" y="104"/>
                    </a:cubicBezTo>
                    <a:cubicBezTo>
                      <a:pt x="24" y="104"/>
                      <a:pt x="0" y="80"/>
                      <a:pt x="0" y="52"/>
                    </a:cubicBezTo>
                    <a:cubicBezTo>
                      <a:pt x="0" y="23"/>
                      <a:pt x="24" y="0"/>
                      <a:pt x="52" y="0"/>
                    </a:cubicBezTo>
                    <a:cubicBezTo>
                      <a:pt x="82" y="0"/>
                      <a:pt x="106" y="23"/>
                      <a:pt x="106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27" name="Freeform 105">
                <a:extLst>
                  <a:ext uri="{FF2B5EF4-FFF2-40B4-BE49-F238E27FC236}">
                    <a16:creationId xmlns:a16="http://schemas.microsoft.com/office/drawing/2014/main" id="{BAD43AB4-6EC9-3A48-82B5-16153B5DA9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133161" y="4037720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4" y="105"/>
                      <a:pt x="0" y="81"/>
                      <a:pt x="0" y="53"/>
                    </a:cubicBezTo>
                    <a:cubicBezTo>
                      <a:pt x="0" y="24"/>
                      <a:pt x="24" y="0"/>
                      <a:pt x="52" y="0"/>
                    </a:cubicBezTo>
                    <a:cubicBezTo>
                      <a:pt x="81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28" name="Freeform 106">
                <a:extLst>
                  <a:ext uri="{FF2B5EF4-FFF2-40B4-BE49-F238E27FC236}">
                    <a16:creationId xmlns:a16="http://schemas.microsoft.com/office/drawing/2014/main" id="{09F6D0D7-B636-9949-A25C-4A93D4D26C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48513" y="2357502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4"/>
                      <a:pt x="52" y="104"/>
                    </a:cubicBezTo>
                    <a:cubicBezTo>
                      <a:pt x="22" y="104"/>
                      <a:pt x="0" y="81"/>
                      <a:pt x="0" y="52"/>
                    </a:cubicBezTo>
                    <a:cubicBezTo>
                      <a:pt x="0" y="23"/>
                      <a:pt x="22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29" name="Freeform 107">
                <a:extLst>
                  <a:ext uri="{FF2B5EF4-FFF2-40B4-BE49-F238E27FC236}">
                    <a16:creationId xmlns:a16="http://schemas.microsoft.com/office/drawing/2014/main" id="{C9AB9653-3950-DC41-ADB9-240A4ACFB8B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66098" y="2881729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2"/>
                      <a:pt x="81" y="105"/>
                      <a:pt x="52" y="105"/>
                    </a:cubicBezTo>
                    <a:cubicBezTo>
                      <a:pt x="23" y="105"/>
                      <a:pt x="0" y="82"/>
                      <a:pt x="0" y="53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1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30" name="Freeform 108">
                <a:extLst>
                  <a:ext uri="{FF2B5EF4-FFF2-40B4-BE49-F238E27FC236}">
                    <a16:creationId xmlns:a16="http://schemas.microsoft.com/office/drawing/2014/main" id="{10A48078-D86A-5B48-897A-81CD230251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21482" y="3717039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1"/>
                      <a:pt x="80" y="105"/>
                      <a:pt x="52" y="105"/>
                    </a:cubicBezTo>
                    <a:cubicBezTo>
                      <a:pt x="22" y="105"/>
                      <a:pt x="0" y="81"/>
                      <a:pt x="0" y="53"/>
                    </a:cubicBezTo>
                    <a:cubicBezTo>
                      <a:pt x="0" y="24"/>
                      <a:pt x="22" y="0"/>
                      <a:pt x="52" y="0"/>
                    </a:cubicBezTo>
                    <a:cubicBezTo>
                      <a:pt x="80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31" name="Freeform 109">
                <a:extLst>
                  <a:ext uri="{FF2B5EF4-FFF2-40B4-BE49-F238E27FC236}">
                    <a16:creationId xmlns:a16="http://schemas.microsoft.com/office/drawing/2014/main" id="{7D81B35A-864A-EC48-A3AF-825570FABE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85439" y="4293114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4" y="23"/>
                      <a:pt x="104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32" name="Freeform 110">
                <a:extLst>
                  <a:ext uri="{FF2B5EF4-FFF2-40B4-BE49-F238E27FC236}">
                    <a16:creationId xmlns:a16="http://schemas.microsoft.com/office/drawing/2014/main" id="{98DA32FB-7E10-3C40-935F-80BEAE7994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36550" y="2962380"/>
                <a:ext cx="46086" cy="46086"/>
              </a:xfrm>
              <a:custGeom>
                <a:avLst/>
                <a:gdLst>
                  <a:gd name="T0" fmla="*/ 45647 w 105"/>
                  <a:gd name="T1" fmla="*/ 22608 h 106"/>
                  <a:gd name="T2" fmla="*/ 45647 w 105"/>
                  <a:gd name="T3" fmla="*/ 22608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2608 h 106"/>
                  <a:gd name="T10" fmla="*/ 0 w 105"/>
                  <a:gd name="T11" fmla="*/ 22608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2608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2" y="105"/>
                      <a:pt x="0" y="81"/>
                      <a:pt x="0" y="52"/>
                    </a:cubicBezTo>
                    <a:cubicBezTo>
                      <a:pt x="0" y="23"/>
                      <a:pt x="22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rgbClr val="CC1E45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33" name="Freeform 111">
                <a:extLst>
                  <a:ext uri="{FF2B5EF4-FFF2-40B4-BE49-F238E27FC236}">
                    <a16:creationId xmlns:a16="http://schemas.microsoft.com/office/drawing/2014/main" id="{5B6362FA-4C19-7140-8532-4E3F05D4E6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66384" y="3740082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4"/>
                      <a:pt x="52" y="104"/>
                    </a:cubicBezTo>
                    <a:cubicBezTo>
                      <a:pt x="23" y="104"/>
                      <a:pt x="0" y="81"/>
                      <a:pt x="0" y="52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34" name="Freeform 112">
                <a:extLst>
                  <a:ext uri="{FF2B5EF4-FFF2-40B4-BE49-F238E27FC236}">
                    <a16:creationId xmlns:a16="http://schemas.microsoft.com/office/drawing/2014/main" id="{FDE0A873-05A9-A244-944D-FAE49DB29FB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65943" y="2831803"/>
                <a:ext cx="733536" cy="261154"/>
              </a:xfrm>
              <a:custGeom>
                <a:avLst/>
                <a:gdLst>
                  <a:gd name="T0" fmla="*/ 602936 w 1685"/>
                  <a:gd name="T1" fmla="*/ 260719 h 601"/>
                  <a:gd name="T2" fmla="*/ 130165 w 1685"/>
                  <a:gd name="T3" fmla="*/ 260719 h 601"/>
                  <a:gd name="T4" fmla="*/ 130165 w 1685"/>
                  <a:gd name="T5" fmla="*/ 260719 h 601"/>
                  <a:gd name="T6" fmla="*/ 0 w 1685"/>
                  <a:gd name="T7" fmla="*/ 130360 h 601"/>
                  <a:gd name="T8" fmla="*/ 0 w 1685"/>
                  <a:gd name="T9" fmla="*/ 130360 h 601"/>
                  <a:gd name="T10" fmla="*/ 130165 w 1685"/>
                  <a:gd name="T11" fmla="*/ 0 h 601"/>
                  <a:gd name="T12" fmla="*/ 602936 w 1685"/>
                  <a:gd name="T13" fmla="*/ 0 h 601"/>
                  <a:gd name="T14" fmla="*/ 602936 w 1685"/>
                  <a:gd name="T15" fmla="*/ 0 h 601"/>
                  <a:gd name="T16" fmla="*/ 733101 w 1685"/>
                  <a:gd name="T17" fmla="*/ 130360 h 601"/>
                  <a:gd name="T18" fmla="*/ 733101 w 1685"/>
                  <a:gd name="T19" fmla="*/ 130360 h 601"/>
                  <a:gd name="T20" fmla="*/ 602936 w 1685"/>
                  <a:gd name="T21" fmla="*/ 260719 h 601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685" h="601">
                    <a:moveTo>
                      <a:pt x="1385" y="600"/>
                    </a:moveTo>
                    <a:lnTo>
                      <a:pt x="299" y="600"/>
                    </a:lnTo>
                    <a:cubicBezTo>
                      <a:pt x="134" y="600"/>
                      <a:pt x="0" y="465"/>
                      <a:pt x="0" y="300"/>
                    </a:cubicBezTo>
                    <a:cubicBezTo>
                      <a:pt x="0" y="134"/>
                      <a:pt x="134" y="0"/>
                      <a:pt x="299" y="0"/>
                    </a:cubicBezTo>
                    <a:lnTo>
                      <a:pt x="1385" y="0"/>
                    </a:lnTo>
                    <a:cubicBezTo>
                      <a:pt x="1550" y="0"/>
                      <a:pt x="1684" y="134"/>
                      <a:pt x="1684" y="300"/>
                    </a:cubicBezTo>
                    <a:cubicBezTo>
                      <a:pt x="1684" y="465"/>
                      <a:pt x="1550" y="600"/>
                      <a:pt x="1385" y="600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35" name="Freeform 113">
                <a:extLst>
                  <a:ext uri="{FF2B5EF4-FFF2-40B4-BE49-F238E27FC236}">
                    <a16:creationId xmlns:a16="http://schemas.microsoft.com/office/drawing/2014/main" id="{5CB27CFC-A66D-4A4A-97CE-6CEE8BD6506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3235" y="3501971"/>
                <a:ext cx="618321" cy="261154"/>
              </a:xfrm>
              <a:custGeom>
                <a:avLst/>
                <a:gdLst>
                  <a:gd name="T0" fmla="*/ 487690 w 1420"/>
                  <a:gd name="T1" fmla="*/ 260719 h 601"/>
                  <a:gd name="T2" fmla="*/ 130196 w 1420"/>
                  <a:gd name="T3" fmla="*/ 260719 h 601"/>
                  <a:gd name="T4" fmla="*/ 130196 w 1420"/>
                  <a:gd name="T5" fmla="*/ 260719 h 601"/>
                  <a:gd name="T6" fmla="*/ 0 w 1420"/>
                  <a:gd name="T7" fmla="*/ 130794 h 601"/>
                  <a:gd name="T8" fmla="*/ 0 w 1420"/>
                  <a:gd name="T9" fmla="*/ 130794 h 601"/>
                  <a:gd name="T10" fmla="*/ 130196 w 1420"/>
                  <a:gd name="T11" fmla="*/ 0 h 601"/>
                  <a:gd name="T12" fmla="*/ 487690 w 1420"/>
                  <a:gd name="T13" fmla="*/ 0 h 601"/>
                  <a:gd name="T14" fmla="*/ 487690 w 1420"/>
                  <a:gd name="T15" fmla="*/ 0 h 601"/>
                  <a:gd name="T16" fmla="*/ 617886 w 1420"/>
                  <a:gd name="T17" fmla="*/ 130794 h 601"/>
                  <a:gd name="T18" fmla="*/ 617886 w 1420"/>
                  <a:gd name="T19" fmla="*/ 130794 h 601"/>
                  <a:gd name="T20" fmla="*/ 487690 w 1420"/>
                  <a:gd name="T21" fmla="*/ 260719 h 601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420" h="601">
                    <a:moveTo>
                      <a:pt x="1120" y="600"/>
                    </a:moveTo>
                    <a:lnTo>
                      <a:pt x="299" y="600"/>
                    </a:lnTo>
                    <a:cubicBezTo>
                      <a:pt x="133" y="600"/>
                      <a:pt x="0" y="466"/>
                      <a:pt x="0" y="301"/>
                    </a:cubicBezTo>
                    <a:cubicBezTo>
                      <a:pt x="0" y="135"/>
                      <a:pt x="133" y="0"/>
                      <a:pt x="299" y="0"/>
                    </a:cubicBezTo>
                    <a:lnTo>
                      <a:pt x="1120" y="0"/>
                    </a:lnTo>
                    <a:cubicBezTo>
                      <a:pt x="1284" y="0"/>
                      <a:pt x="1419" y="135"/>
                      <a:pt x="1419" y="301"/>
                    </a:cubicBezTo>
                    <a:cubicBezTo>
                      <a:pt x="1419" y="466"/>
                      <a:pt x="1284" y="600"/>
                      <a:pt x="1120" y="600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36" name="Freeform 114">
                <a:extLst>
                  <a:ext uri="{FF2B5EF4-FFF2-40B4-BE49-F238E27FC236}">
                    <a16:creationId xmlns:a16="http://schemas.microsoft.com/office/drawing/2014/main" id="{0B4ACEF3-116E-5441-B0A5-E7A7D1E418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24735" y="2100188"/>
                <a:ext cx="618321" cy="261154"/>
              </a:xfrm>
              <a:custGeom>
                <a:avLst/>
                <a:gdLst>
                  <a:gd name="T0" fmla="*/ 487690 w 1420"/>
                  <a:gd name="T1" fmla="*/ 260719 h 600"/>
                  <a:gd name="T2" fmla="*/ 131067 w 1420"/>
                  <a:gd name="T3" fmla="*/ 260719 h 600"/>
                  <a:gd name="T4" fmla="*/ 131067 w 1420"/>
                  <a:gd name="T5" fmla="*/ 260719 h 600"/>
                  <a:gd name="T6" fmla="*/ 0 w 1420"/>
                  <a:gd name="T7" fmla="*/ 130577 h 600"/>
                  <a:gd name="T8" fmla="*/ 0 w 1420"/>
                  <a:gd name="T9" fmla="*/ 130577 h 600"/>
                  <a:gd name="T10" fmla="*/ 131067 w 1420"/>
                  <a:gd name="T11" fmla="*/ 0 h 600"/>
                  <a:gd name="T12" fmla="*/ 487690 w 1420"/>
                  <a:gd name="T13" fmla="*/ 0 h 600"/>
                  <a:gd name="T14" fmla="*/ 487690 w 1420"/>
                  <a:gd name="T15" fmla="*/ 0 h 600"/>
                  <a:gd name="T16" fmla="*/ 617886 w 1420"/>
                  <a:gd name="T17" fmla="*/ 130577 h 600"/>
                  <a:gd name="T18" fmla="*/ 617886 w 1420"/>
                  <a:gd name="T19" fmla="*/ 130577 h 600"/>
                  <a:gd name="T20" fmla="*/ 487690 w 1420"/>
                  <a:gd name="T21" fmla="*/ 260719 h 60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420" h="600">
                    <a:moveTo>
                      <a:pt x="1120" y="599"/>
                    </a:moveTo>
                    <a:lnTo>
                      <a:pt x="301" y="599"/>
                    </a:lnTo>
                    <a:cubicBezTo>
                      <a:pt x="135" y="599"/>
                      <a:pt x="0" y="465"/>
                      <a:pt x="0" y="300"/>
                    </a:cubicBezTo>
                    <a:cubicBezTo>
                      <a:pt x="0" y="135"/>
                      <a:pt x="135" y="0"/>
                      <a:pt x="301" y="0"/>
                    </a:cubicBezTo>
                    <a:lnTo>
                      <a:pt x="1120" y="0"/>
                    </a:lnTo>
                    <a:cubicBezTo>
                      <a:pt x="1285" y="0"/>
                      <a:pt x="1419" y="135"/>
                      <a:pt x="1419" y="300"/>
                    </a:cubicBezTo>
                    <a:cubicBezTo>
                      <a:pt x="1419" y="465"/>
                      <a:pt x="1285" y="599"/>
                      <a:pt x="1120" y="599"/>
                    </a:cubicBez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37" name="Freeform 115">
                <a:extLst>
                  <a:ext uri="{FF2B5EF4-FFF2-40B4-BE49-F238E27FC236}">
                    <a16:creationId xmlns:a16="http://schemas.microsoft.com/office/drawing/2014/main" id="{3A1AB59C-AAE5-334D-8B7B-6B3F35331C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507159" y="4106849"/>
                <a:ext cx="814186" cy="522308"/>
              </a:xfrm>
              <a:custGeom>
                <a:avLst/>
                <a:gdLst>
                  <a:gd name="T0" fmla="*/ 682697 w 1870"/>
                  <a:gd name="T1" fmla="*/ 260937 h 1201"/>
                  <a:gd name="T2" fmla="*/ 487641 w 1870"/>
                  <a:gd name="T3" fmla="*/ 260937 h 1201"/>
                  <a:gd name="T4" fmla="*/ 487641 w 1870"/>
                  <a:gd name="T5" fmla="*/ 260937 h 1201"/>
                  <a:gd name="T6" fmla="*/ 617823 w 1870"/>
                  <a:gd name="T7" fmla="*/ 130903 h 1201"/>
                  <a:gd name="T8" fmla="*/ 617823 w 1870"/>
                  <a:gd name="T9" fmla="*/ 130903 h 1201"/>
                  <a:gd name="T10" fmla="*/ 487641 w 1870"/>
                  <a:gd name="T11" fmla="*/ 0 h 1201"/>
                  <a:gd name="T12" fmla="*/ 130618 w 1870"/>
                  <a:gd name="T13" fmla="*/ 0 h 1201"/>
                  <a:gd name="T14" fmla="*/ 130618 w 1870"/>
                  <a:gd name="T15" fmla="*/ 0 h 1201"/>
                  <a:gd name="T16" fmla="*/ 0 w 1870"/>
                  <a:gd name="T17" fmla="*/ 130903 h 1201"/>
                  <a:gd name="T18" fmla="*/ 0 w 1870"/>
                  <a:gd name="T19" fmla="*/ 130903 h 1201"/>
                  <a:gd name="T20" fmla="*/ 130618 w 1870"/>
                  <a:gd name="T21" fmla="*/ 260937 h 1201"/>
                  <a:gd name="T22" fmla="*/ 326110 w 1870"/>
                  <a:gd name="T23" fmla="*/ 260937 h 1201"/>
                  <a:gd name="T24" fmla="*/ 326110 w 1870"/>
                  <a:gd name="T25" fmla="*/ 260937 h 1201"/>
                  <a:gd name="T26" fmla="*/ 195056 w 1870"/>
                  <a:gd name="T27" fmla="*/ 391405 h 1201"/>
                  <a:gd name="T28" fmla="*/ 195056 w 1870"/>
                  <a:gd name="T29" fmla="*/ 391405 h 1201"/>
                  <a:gd name="T30" fmla="*/ 326110 w 1870"/>
                  <a:gd name="T31" fmla="*/ 521873 h 1201"/>
                  <a:gd name="T32" fmla="*/ 682697 w 1870"/>
                  <a:gd name="T33" fmla="*/ 521873 h 1201"/>
                  <a:gd name="T34" fmla="*/ 682697 w 1870"/>
                  <a:gd name="T35" fmla="*/ 521873 h 1201"/>
                  <a:gd name="T36" fmla="*/ 813751 w 1870"/>
                  <a:gd name="T37" fmla="*/ 391405 h 1201"/>
                  <a:gd name="T38" fmla="*/ 813751 w 1870"/>
                  <a:gd name="T39" fmla="*/ 391405 h 1201"/>
                  <a:gd name="T40" fmla="*/ 682697 w 1870"/>
                  <a:gd name="T41" fmla="*/ 260937 h 1201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1870" h="1201">
                    <a:moveTo>
                      <a:pt x="1568" y="600"/>
                    </a:moveTo>
                    <a:lnTo>
                      <a:pt x="1120" y="600"/>
                    </a:lnTo>
                    <a:cubicBezTo>
                      <a:pt x="1286" y="600"/>
                      <a:pt x="1419" y="467"/>
                      <a:pt x="1419" y="301"/>
                    </a:cubicBezTo>
                    <a:cubicBezTo>
                      <a:pt x="1419" y="135"/>
                      <a:pt x="1286" y="0"/>
                      <a:pt x="1120" y="0"/>
                    </a:cubicBezTo>
                    <a:lnTo>
                      <a:pt x="300" y="0"/>
                    </a:lnTo>
                    <a:cubicBezTo>
                      <a:pt x="134" y="0"/>
                      <a:pt x="0" y="135"/>
                      <a:pt x="0" y="301"/>
                    </a:cubicBezTo>
                    <a:cubicBezTo>
                      <a:pt x="0" y="467"/>
                      <a:pt x="134" y="600"/>
                      <a:pt x="300" y="600"/>
                    </a:cubicBezTo>
                    <a:lnTo>
                      <a:pt x="749" y="600"/>
                    </a:lnTo>
                    <a:cubicBezTo>
                      <a:pt x="583" y="600"/>
                      <a:pt x="448" y="735"/>
                      <a:pt x="448" y="900"/>
                    </a:cubicBezTo>
                    <a:cubicBezTo>
                      <a:pt x="448" y="1066"/>
                      <a:pt x="583" y="1200"/>
                      <a:pt x="749" y="1200"/>
                    </a:cubicBezTo>
                    <a:lnTo>
                      <a:pt x="1568" y="1200"/>
                    </a:lnTo>
                    <a:cubicBezTo>
                      <a:pt x="1734" y="1200"/>
                      <a:pt x="1869" y="1066"/>
                      <a:pt x="1869" y="900"/>
                    </a:cubicBezTo>
                    <a:cubicBezTo>
                      <a:pt x="1869" y="735"/>
                      <a:pt x="1734" y="600"/>
                      <a:pt x="1568" y="600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</p:grpSp>
      </p:grpSp>
      <p:grpSp>
        <p:nvGrpSpPr>
          <p:cNvPr id="495" name="그룹 494">
            <a:extLst>
              <a:ext uri="{FF2B5EF4-FFF2-40B4-BE49-F238E27FC236}">
                <a16:creationId xmlns:a16="http://schemas.microsoft.com/office/drawing/2014/main" id="{38006523-7CD2-B543-83B6-BB797C0D09A4}"/>
              </a:ext>
            </a:extLst>
          </p:cNvPr>
          <p:cNvGrpSpPr/>
          <p:nvPr/>
        </p:nvGrpSpPr>
        <p:grpSpPr>
          <a:xfrm>
            <a:off x="11133778" y="-196056"/>
            <a:ext cx="2925041" cy="7069462"/>
            <a:chOff x="11133778" y="-207631"/>
            <a:chExt cx="2925041" cy="7069462"/>
          </a:xfrm>
        </p:grpSpPr>
        <p:grpSp>
          <p:nvGrpSpPr>
            <p:cNvPr id="496" name="Group 8">
              <a:extLst>
                <a:ext uri="{FF2B5EF4-FFF2-40B4-BE49-F238E27FC236}">
                  <a16:creationId xmlns:a16="http://schemas.microsoft.com/office/drawing/2014/main" id="{783F4795-D731-CD48-BD2D-C037039EA0D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1134327" y="1996458"/>
              <a:ext cx="2924492" cy="2528094"/>
              <a:chOff x="1751269" y="-543996"/>
              <a:chExt cx="2728676" cy="2359988"/>
            </a:xfrm>
          </p:grpSpPr>
          <p:sp>
            <p:nvSpPr>
              <p:cNvPr id="541" name="Freeform 1">
                <a:extLst>
                  <a:ext uri="{FF2B5EF4-FFF2-40B4-BE49-F238E27FC236}">
                    <a16:creationId xmlns:a16="http://schemas.microsoft.com/office/drawing/2014/main" id="{9C310A11-E8BA-6140-B34C-BBD270403D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51269" y="-543996"/>
                <a:ext cx="2206368" cy="2008582"/>
              </a:xfrm>
              <a:custGeom>
                <a:avLst/>
                <a:gdLst>
                  <a:gd name="T0" fmla="*/ 2005235 w 5068"/>
                  <a:gd name="T1" fmla="*/ 802910 h 4613"/>
                  <a:gd name="T2" fmla="*/ 1689169 w 5068"/>
                  <a:gd name="T3" fmla="*/ 802910 h 4613"/>
                  <a:gd name="T4" fmla="*/ 1689169 w 5068"/>
                  <a:gd name="T5" fmla="*/ 802910 h 4613"/>
                  <a:gd name="T6" fmla="*/ 1889867 w 5068"/>
                  <a:gd name="T7" fmla="*/ 602183 h 4613"/>
                  <a:gd name="T8" fmla="*/ 1889867 w 5068"/>
                  <a:gd name="T9" fmla="*/ 602183 h 4613"/>
                  <a:gd name="T10" fmla="*/ 1689169 w 5068"/>
                  <a:gd name="T11" fmla="*/ 401455 h 4613"/>
                  <a:gd name="T12" fmla="*/ 1276890 w 5068"/>
                  <a:gd name="T13" fmla="*/ 401455 h 4613"/>
                  <a:gd name="T14" fmla="*/ 1276890 w 5068"/>
                  <a:gd name="T15" fmla="*/ 401455 h 4613"/>
                  <a:gd name="T16" fmla="*/ 1477587 w 5068"/>
                  <a:gd name="T17" fmla="*/ 200728 h 4613"/>
                  <a:gd name="T18" fmla="*/ 1477587 w 5068"/>
                  <a:gd name="T19" fmla="*/ 200728 h 4613"/>
                  <a:gd name="T20" fmla="*/ 1276890 w 5068"/>
                  <a:gd name="T21" fmla="*/ 0 h 4613"/>
                  <a:gd name="T22" fmla="*/ 613412 w 5068"/>
                  <a:gd name="T23" fmla="*/ 0 h 4613"/>
                  <a:gd name="T24" fmla="*/ 613412 w 5068"/>
                  <a:gd name="T25" fmla="*/ 0 h 4613"/>
                  <a:gd name="T26" fmla="*/ 411844 w 5068"/>
                  <a:gd name="T27" fmla="*/ 200728 h 4613"/>
                  <a:gd name="T28" fmla="*/ 411844 w 5068"/>
                  <a:gd name="T29" fmla="*/ 200728 h 4613"/>
                  <a:gd name="T30" fmla="*/ 613412 w 5068"/>
                  <a:gd name="T31" fmla="*/ 401455 h 4613"/>
                  <a:gd name="T32" fmla="*/ 200698 w 5068"/>
                  <a:gd name="T33" fmla="*/ 401455 h 4613"/>
                  <a:gd name="T34" fmla="*/ 200698 w 5068"/>
                  <a:gd name="T35" fmla="*/ 401455 h 4613"/>
                  <a:gd name="T36" fmla="*/ 0 w 5068"/>
                  <a:gd name="T37" fmla="*/ 602183 h 4613"/>
                  <a:gd name="T38" fmla="*/ 0 w 5068"/>
                  <a:gd name="T39" fmla="*/ 602183 h 4613"/>
                  <a:gd name="T40" fmla="*/ 200698 w 5068"/>
                  <a:gd name="T41" fmla="*/ 802910 h 4613"/>
                  <a:gd name="T42" fmla="*/ 521988 w 5068"/>
                  <a:gd name="T43" fmla="*/ 802910 h 4613"/>
                  <a:gd name="T44" fmla="*/ 521988 w 5068"/>
                  <a:gd name="T45" fmla="*/ 802910 h 4613"/>
                  <a:gd name="T46" fmla="*/ 722686 w 5068"/>
                  <a:gd name="T47" fmla="*/ 1004509 h 4613"/>
                  <a:gd name="T48" fmla="*/ 722686 w 5068"/>
                  <a:gd name="T49" fmla="*/ 1004509 h 4613"/>
                  <a:gd name="T50" fmla="*/ 521988 w 5068"/>
                  <a:gd name="T51" fmla="*/ 1204801 h 4613"/>
                  <a:gd name="T52" fmla="*/ 200698 w 5068"/>
                  <a:gd name="T53" fmla="*/ 1204801 h 4613"/>
                  <a:gd name="T54" fmla="*/ 200698 w 5068"/>
                  <a:gd name="T55" fmla="*/ 1204801 h 4613"/>
                  <a:gd name="T56" fmla="*/ 0 w 5068"/>
                  <a:gd name="T57" fmla="*/ 1405528 h 4613"/>
                  <a:gd name="T58" fmla="*/ 0 w 5068"/>
                  <a:gd name="T59" fmla="*/ 1405528 h 4613"/>
                  <a:gd name="T60" fmla="*/ 200698 w 5068"/>
                  <a:gd name="T61" fmla="*/ 1606691 h 4613"/>
                  <a:gd name="T62" fmla="*/ 827170 w 5068"/>
                  <a:gd name="T63" fmla="*/ 1606691 h 4613"/>
                  <a:gd name="T64" fmla="*/ 827170 w 5068"/>
                  <a:gd name="T65" fmla="*/ 1606691 h 4613"/>
                  <a:gd name="T66" fmla="*/ 626473 w 5068"/>
                  <a:gd name="T67" fmla="*/ 1807419 h 4613"/>
                  <a:gd name="T68" fmla="*/ 626473 w 5068"/>
                  <a:gd name="T69" fmla="*/ 1807419 h 4613"/>
                  <a:gd name="T70" fmla="*/ 827170 w 5068"/>
                  <a:gd name="T71" fmla="*/ 2008147 h 4613"/>
                  <a:gd name="T72" fmla="*/ 1949074 w 5068"/>
                  <a:gd name="T73" fmla="*/ 2008147 h 4613"/>
                  <a:gd name="T74" fmla="*/ 1949074 w 5068"/>
                  <a:gd name="T75" fmla="*/ 2008147 h 4613"/>
                  <a:gd name="T76" fmla="*/ 2149772 w 5068"/>
                  <a:gd name="T77" fmla="*/ 1807419 h 4613"/>
                  <a:gd name="T78" fmla="*/ 2149772 w 5068"/>
                  <a:gd name="T79" fmla="*/ 1807419 h 4613"/>
                  <a:gd name="T80" fmla="*/ 1949074 w 5068"/>
                  <a:gd name="T81" fmla="*/ 1606691 h 4613"/>
                  <a:gd name="T82" fmla="*/ 1646069 w 5068"/>
                  <a:gd name="T83" fmla="*/ 1606691 h 4613"/>
                  <a:gd name="T84" fmla="*/ 1646069 w 5068"/>
                  <a:gd name="T85" fmla="*/ 1606691 h 4613"/>
                  <a:gd name="T86" fmla="*/ 1445371 w 5068"/>
                  <a:gd name="T87" fmla="*/ 1405528 h 4613"/>
                  <a:gd name="T88" fmla="*/ 1445371 w 5068"/>
                  <a:gd name="T89" fmla="*/ 1405528 h 4613"/>
                  <a:gd name="T90" fmla="*/ 1646069 w 5068"/>
                  <a:gd name="T91" fmla="*/ 1204801 h 4613"/>
                  <a:gd name="T92" fmla="*/ 2005235 w 5068"/>
                  <a:gd name="T93" fmla="*/ 1204801 h 4613"/>
                  <a:gd name="T94" fmla="*/ 2005235 w 5068"/>
                  <a:gd name="T95" fmla="*/ 1204801 h 4613"/>
                  <a:gd name="T96" fmla="*/ 2205933 w 5068"/>
                  <a:gd name="T97" fmla="*/ 1004509 h 4613"/>
                  <a:gd name="T98" fmla="*/ 2205933 w 5068"/>
                  <a:gd name="T99" fmla="*/ 1004509 h 4613"/>
                  <a:gd name="T100" fmla="*/ 2005235 w 5068"/>
                  <a:gd name="T101" fmla="*/ 802910 h 4613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0" t="0" r="r" b="b"/>
                <a:pathLst>
                  <a:path w="5068" h="4613">
                    <a:moveTo>
                      <a:pt x="4606" y="1844"/>
                    </a:moveTo>
                    <a:lnTo>
                      <a:pt x="3880" y="1844"/>
                    </a:lnTo>
                    <a:cubicBezTo>
                      <a:pt x="4135" y="1844"/>
                      <a:pt x="4341" y="1638"/>
                      <a:pt x="4341" y="1383"/>
                    </a:cubicBezTo>
                    <a:cubicBezTo>
                      <a:pt x="4341" y="1128"/>
                      <a:pt x="4135" y="922"/>
                      <a:pt x="3880" y="922"/>
                    </a:cubicBezTo>
                    <a:lnTo>
                      <a:pt x="2933" y="922"/>
                    </a:lnTo>
                    <a:cubicBezTo>
                      <a:pt x="3188" y="922"/>
                      <a:pt x="3394" y="716"/>
                      <a:pt x="3394" y="461"/>
                    </a:cubicBezTo>
                    <a:cubicBezTo>
                      <a:pt x="3394" y="206"/>
                      <a:pt x="3188" y="0"/>
                      <a:pt x="2933" y="0"/>
                    </a:cubicBezTo>
                    <a:lnTo>
                      <a:pt x="1409" y="0"/>
                    </a:lnTo>
                    <a:cubicBezTo>
                      <a:pt x="1154" y="0"/>
                      <a:pt x="946" y="206"/>
                      <a:pt x="946" y="461"/>
                    </a:cubicBezTo>
                    <a:cubicBezTo>
                      <a:pt x="946" y="716"/>
                      <a:pt x="1154" y="922"/>
                      <a:pt x="1409" y="922"/>
                    </a:cubicBezTo>
                    <a:lnTo>
                      <a:pt x="461" y="922"/>
                    </a:lnTo>
                    <a:cubicBezTo>
                      <a:pt x="206" y="922"/>
                      <a:pt x="0" y="1128"/>
                      <a:pt x="0" y="1383"/>
                    </a:cubicBezTo>
                    <a:cubicBezTo>
                      <a:pt x="0" y="1638"/>
                      <a:pt x="206" y="1844"/>
                      <a:pt x="461" y="1844"/>
                    </a:cubicBezTo>
                    <a:lnTo>
                      <a:pt x="1199" y="1844"/>
                    </a:lnTo>
                    <a:cubicBezTo>
                      <a:pt x="1454" y="1844"/>
                      <a:pt x="1660" y="2052"/>
                      <a:pt x="1660" y="2307"/>
                    </a:cubicBezTo>
                    <a:cubicBezTo>
                      <a:pt x="1660" y="2560"/>
                      <a:pt x="1454" y="2767"/>
                      <a:pt x="1199" y="2767"/>
                    </a:cubicBezTo>
                    <a:lnTo>
                      <a:pt x="461" y="2767"/>
                    </a:lnTo>
                    <a:cubicBezTo>
                      <a:pt x="206" y="2767"/>
                      <a:pt x="0" y="2974"/>
                      <a:pt x="0" y="3228"/>
                    </a:cubicBezTo>
                    <a:cubicBezTo>
                      <a:pt x="0" y="3483"/>
                      <a:pt x="206" y="3690"/>
                      <a:pt x="461" y="3690"/>
                    </a:cubicBezTo>
                    <a:lnTo>
                      <a:pt x="1900" y="3690"/>
                    </a:lnTo>
                    <a:cubicBezTo>
                      <a:pt x="1645" y="3690"/>
                      <a:pt x="1439" y="3896"/>
                      <a:pt x="1439" y="4151"/>
                    </a:cubicBezTo>
                    <a:cubicBezTo>
                      <a:pt x="1439" y="4406"/>
                      <a:pt x="1645" y="4612"/>
                      <a:pt x="1900" y="4612"/>
                    </a:cubicBezTo>
                    <a:lnTo>
                      <a:pt x="4477" y="4612"/>
                    </a:lnTo>
                    <a:cubicBezTo>
                      <a:pt x="4732" y="4612"/>
                      <a:pt x="4938" y="4406"/>
                      <a:pt x="4938" y="4151"/>
                    </a:cubicBezTo>
                    <a:cubicBezTo>
                      <a:pt x="4938" y="3896"/>
                      <a:pt x="4732" y="3690"/>
                      <a:pt x="4477" y="3690"/>
                    </a:cubicBezTo>
                    <a:lnTo>
                      <a:pt x="3781" y="3690"/>
                    </a:lnTo>
                    <a:cubicBezTo>
                      <a:pt x="3528" y="3690"/>
                      <a:pt x="3320" y="3483"/>
                      <a:pt x="3320" y="3228"/>
                    </a:cubicBezTo>
                    <a:cubicBezTo>
                      <a:pt x="3320" y="2974"/>
                      <a:pt x="3528" y="2767"/>
                      <a:pt x="3781" y="2767"/>
                    </a:cubicBezTo>
                    <a:lnTo>
                      <a:pt x="4606" y="2767"/>
                    </a:lnTo>
                    <a:cubicBezTo>
                      <a:pt x="4861" y="2767"/>
                      <a:pt x="5067" y="2560"/>
                      <a:pt x="5067" y="2307"/>
                    </a:cubicBezTo>
                    <a:cubicBezTo>
                      <a:pt x="5067" y="2052"/>
                      <a:pt x="4861" y="1844"/>
                      <a:pt x="4606" y="1844"/>
                    </a:cubicBezTo>
                  </a:path>
                </a:pathLst>
              </a:custGeom>
              <a:solidFill>
                <a:srgbClr val="E22D27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42" name="Freeform 2">
                <a:extLst>
                  <a:ext uri="{FF2B5EF4-FFF2-40B4-BE49-F238E27FC236}">
                    <a16:creationId xmlns:a16="http://schemas.microsoft.com/office/drawing/2014/main" id="{4A78F754-A169-7E47-96EE-B59FDFC1F5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7490" y="1063254"/>
                <a:ext cx="422455" cy="401332"/>
              </a:xfrm>
              <a:custGeom>
                <a:avLst/>
                <a:gdLst>
                  <a:gd name="T0" fmla="*/ 221658 w 972"/>
                  <a:gd name="T1" fmla="*/ 0 h 923"/>
                  <a:gd name="T2" fmla="*/ 200362 w 972"/>
                  <a:gd name="T3" fmla="*/ 0 h 923"/>
                  <a:gd name="T4" fmla="*/ 200362 w 972"/>
                  <a:gd name="T5" fmla="*/ 0 h 923"/>
                  <a:gd name="T6" fmla="*/ 0 w 972"/>
                  <a:gd name="T7" fmla="*/ 200449 h 923"/>
                  <a:gd name="T8" fmla="*/ 0 w 972"/>
                  <a:gd name="T9" fmla="*/ 200449 h 923"/>
                  <a:gd name="T10" fmla="*/ 200362 w 972"/>
                  <a:gd name="T11" fmla="*/ 400897 h 923"/>
                  <a:gd name="T12" fmla="*/ 221658 w 972"/>
                  <a:gd name="T13" fmla="*/ 400897 h 923"/>
                  <a:gd name="T14" fmla="*/ 221658 w 972"/>
                  <a:gd name="T15" fmla="*/ 400897 h 923"/>
                  <a:gd name="T16" fmla="*/ 422020 w 972"/>
                  <a:gd name="T17" fmla="*/ 200449 h 923"/>
                  <a:gd name="T18" fmla="*/ 422020 w 972"/>
                  <a:gd name="T19" fmla="*/ 200449 h 923"/>
                  <a:gd name="T20" fmla="*/ 221658 w 972"/>
                  <a:gd name="T21" fmla="*/ 0 h 92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972" h="923">
                    <a:moveTo>
                      <a:pt x="510" y="0"/>
                    </a:moveTo>
                    <a:lnTo>
                      <a:pt x="461" y="0"/>
                    </a:lnTo>
                    <a:cubicBezTo>
                      <a:pt x="206" y="0"/>
                      <a:pt x="0" y="206"/>
                      <a:pt x="0" y="461"/>
                    </a:cubicBezTo>
                    <a:cubicBezTo>
                      <a:pt x="0" y="716"/>
                      <a:pt x="206" y="922"/>
                      <a:pt x="461" y="922"/>
                    </a:cubicBezTo>
                    <a:lnTo>
                      <a:pt x="510" y="922"/>
                    </a:lnTo>
                    <a:cubicBezTo>
                      <a:pt x="765" y="922"/>
                      <a:pt x="971" y="716"/>
                      <a:pt x="971" y="461"/>
                    </a:cubicBezTo>
                    <a:cubicBezTo>
                      <a:pt x="971" y="206"/>
                      <a:pt x="765" y="0"/>
                      <a:pt x="510" y="0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43" name="Freeform 3">
                <a:extLst>
                  <a:ext uri="{FF2B5EF4-FFF2-40B4-BE49-F238E27FC236}">
                    <a16:creationId xmlns:a16="http://schemas.microsoft.com/office/drawing/2014/main" id="{178E2116-69D4-4641-9ED1-205A8A0EC4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49055" y="-298204"/>
                <a:ext cx="74889" cy="74890"/>
              </a:xfrm>
              <a:custGeom>
                <a:avLst/>
                <a:gdLst>
                  <a:gd name="T0" fmla="*/ 74459 w 174"/>
                  <a:gd name="T1" fmla="*/ 37015 h 174"/>
                  <a:gd name="T2" fmla="*/ 74459 w 174"/>
                  <a:gd name="T3" fmla="*/ 37015 h 174"/>
                  <a:gd name="T4" fmla="*/ 37445 w 174"/>
                  <a:gd name="T5" fmla="*/ 74460 h 174"/>
                  <a:gd name="T6" fmla="*/ 37445 w 174"/>
                  <a:gd name="T7" fmla="*/ 74460 h 174"/>
                  <a:gd name="T8" fmla="*/ 0 w 174"/>
                  <a:gd name="T9" fmla="*/ 37015 h 174"/>
                  <a:gd name="T10" fmla="*/ 0 w 174"/>
                  <a:gd name="T11" fmla="*/ 37015 h 174"/>
                  <a:gd name="T12" fmla="*/ 37445 w 174"/>
                  <a:gd name="T13" fmla="*/ 0 h 174"/>
                  <a:gd name="T14" fmla="*/ 37445 w 174"/>
                  <a:gd name="T15" fmla="*/ 0 h 174"/>
                  <a:gd name="T16" fmla="*/ 74459 w 174"/>
                  <a:gd name="T17" fmla="*/ 3701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5" y="173"/>
                      <a:pt x="87" y="173"/>
                    </a:cubicBezTo>
                    <a:cubicBezTo>
                      <a:pt x="39" y="173"/>
                      <a:pt x="0" y="134"/>
                      <a:pt x="0" y="86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5" y="0"/>
                      <a:pt x="173" y="38"/>
                      <a:pt x="173" y="8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44" name="Freeform 4">
                <a:extLst>
                  <a:ext uri="{FF2B5EF4-FFF2-40B4-BE49-F238E27FC236}">
                    <a16:creationId xmlns:a16="http://schemas.microsoft.com/office/drawing/2014/main" id="{89F4A4A0-73EA-7B42-87DD-DB16F7B092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71069" y="656160"/>
                <a:ext cx="74889" cy="74889"/>
              </a:xfrm>
              <a:custGeom>
                <a:avLst/>
                <a:gdLst>
                  <a:gd name="T0" fmla="*/ 74456 w 173"/>
                  <a:gd name="T1" fmla="*/ 37014 h 174"/>
                  <a:gd name="T2" fmla="*/ 74456 w 173"/>
                  <a:gd name="T3" fmla="*/ 37014 h 174"/>
                  <a:gd name="T4" fmla="*/ 37228 w 173"/>
                  <a:gd name="T5" fmla="*/ 74459 h 174"/>
                  <a:gd name="T6" fmla="*/ 37228 w 173"/>
                  <a:gd name="T7" fmla="*/ 74459 h 174"/>
                  <a:gd name="T8" fmla="*/ 0 w 173"/>
                  <a:gd name="T9" fmla="*/ 37014 h 174"/>
                  <a:gd name="T10" fmla="*/ 0 w 173"/>
                  <a:gd name="T11" fmla="*/ 37014 h 174"/>
                  <a:gd name="T12" fmla="*/ 37228 w 173"/>
                  <a:gd name="T13" fmla="*/ 0 h 174"/>
                  <a:gd name="T14" fmla="*/ 37228 w 173"/>
                  <a:gd name="T15" fmla="*/ 0 h 174"/>
                  <a:gd name="T16" fmla="*/ 74456 w 173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4">
                    <a:moveTo>
                      <a:pt x="172" y="86"/>
                    </a:moveTo>
                    <a:lnTo>
                      <a:pt x="172" y="86"/>
                    </a:lnTo>
                    <a:cubicBezTo>
                      <a:pt x="172" y="134"/>
                      <a:pt x="133" y="173"/>
                      <a:pt x="86" y="173"/>
                    </a:cubicBezTo>
                    <a:cubicBezTo>
                      <a:pt x="38" y="173"/>
                      <a:pt x="0" y="134"/>
                      <a:pt x="0" y="86"/>
                    </a:cubicBezTo>
                    <a:cubicBezTo>
                      <a:pt x="0" y="38"/>
                      <a:pt x="38" y="0"/>
                      <a:pt x="86" y="0"/>
                    </a:cubicBezTo>
                    <a:cubicBezTo>
                      <a:pt x="133" y="0"/>
                      <a:pt x="172" y="38"/>
                      <a:pt x="172" y="8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45" name="Freeform 5">
                <a:extLst>
                  <a:ext uri="{FF2B5EF4-FFF2-40B4-BE49-F238E27FC236}">
                    <a16:creationId xmlns:a16="http://schemas.microsoft.com/office/drawing/2014/main" id="{B569EDE6-FE5A-8941-8CA8-320015B878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7490" y="517902"/>
                <a:ext cx="74889" cy="74889"/>
              </a:xfrm>
              <a:custGeom>
                <a:avLst/>
                <a:gdLst>
                  <a:gd name="T0" fmla="*/ 74456 w 173"/>
                  <a:gd name="T1" fmla="*/ 37661 h 173"/>
                  <a:gd name="T2" fmla="*/ 74456 w 173"/>
                  <a:gd name="T3" fmla="*/ 37661 h 173"/>
                  <a:gd name="T4" fmla="*/ 37661 w 173"/>
                  <a:gd name="T5" fmla="*/ 74456 h 173"/>
                  <a:gd name="T6" fmla="*/ 37661 w 173"/>
                  <a:gd name="T7" fmla="*/ 74456 h 173"/>
                  <a:gd name="T8" fmla="*/ 0 w 173"/>
                  <a:gd name="T9" fmla="*/ 37661 h 173"/>
                  <a:gd name="T10" fmla="*/ 0 w 173"/>
                  <a:gd name="T11" fmla="*/ 37661 h 173"/>
                  <a:gd name="T12" fmla="*/ 37661 w 173"/>
                  <a:gd name="T13" fmla="*/ 0 h 173"/>
                  <a:gd name="T14" fmla="*/ 37661 w 173"/>
                  <a:gd name="T15" fmla="*/ 0 h 173"/>
                  <a:gd name="T16" fmla="*/ 74456 w 173"/>
                  <a:gd name="T17" fmla="*/ 37661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3">
                    <a:moveTo>
                      <a:pt x="172" y="87"/>
                    </a:moveTo>
                    <a:lnTo>
                      <a:pt x="172" y="87"/>
                    </a:lnTo>
                    <a:cubicBezTo>
                      <a:pt x="172" y="134"/>
                      <a:pt x="134" y="172"/>
                      <a:pt x="87" y="172"/>
                    </a:cubicBezTo>
                    <a:cubicBezTo>
                      <a:pt x="38" y="172"/>
                      <a:pt x="0" y="134"/>
                      <a:pt x="0" y="87"/>
                    </a:cubicBezTo>
                    <a:cubicBezTo>
                      <a:pt x="0" y="39"/>
                      <a:pt x="38" y="0"/>
                      <a:pt x="87" y="0"/>
                    </a:cubicBezTo>
                    <a:cubicBezTo>
                      <a:pt x="134" y="0"/>
                      <a:pt x="172" y="39"/>
                      <a:pt x="172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46" name="Freeform 6">
                <a:extLst>
                  <a:ext uri="{FF2B5EF4-FFF2-40B4-BE49-F238E27FC236}">
                    <a16:creationId xmlns:a16="http://schemas.microsoft.com/office/drawing/2014/main" id="{D7987684-EA3F-CD49-95F4-C4C23870E5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01802" y="592791"/>
                <a:ext cx="46086" cy="46086"/>
              </a:xfrm>
              <a:custGeom>
                <a:avLst/>
                <a:gdLst>
                  <a:gd name="T0" fmla="*/ 45651 w 106"/>
                  <a:gd name="T1" fmla="*/ 23258 h 107"/>
                  <a:gd name="T2" fmla="*/ 45651 w 106"/>
                  <a:gd name="T3" fmla="*/ 23258 h 107"/>
                  <a:gd name="T4" fmla="*/ 23043 w 106"/>
                  <a:gd name="T5" fmla="*/ 45655 h 107"/>
                  <a:gd name="T6" fmla="*/ 23043 w 106"/>
                  <a:gd name="T7" fmla="*/ 45655 h 107"/>
                  <a:gd name="T8" fmla="*/ 0 w 106"/>
                  <a:gd name="T9" fmla="*/ 23258 h 107"/>
                  <a:gd name="T10" fmla="*/ 0 w 106"/>
                  <a:gd name="T11" fmla="*/ 23258 h 107"/>
                  <a:gd name="T12" fmla="*/ 23043 w 106"/>
                  <a:gd name="T13" fmla="*/ 0 h 107"/>
                  <a:gd name="T14" fmla="*/ 23043 w 106"/>
                  <a:gd name="T15" fmla="*/ 0 h 107"/>
                  <a:gd name="T16" fmla="*/ 45651 w 106"/>
                  <a:gd name="T17" fmla="*/ 23258 h 10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7">
                    <a:moveTo>
                      <a:pt x="105" y="54"/>
                    </a:moveTo>
                    <a:lnTo>
                      <a:pt x="105" y="54"/>
                    </a:lnTo>
                    <a:cubicBezTo>
                      <a:pt x="105" y="83"/>
                      <a:pt x="81" y="106"/>
                      <a:pt x="53" y="106"/>
                    </a:cubicBezTo>
                    <a:cubicBezTo>
                      <a:pt x="24" y="106"/>
                      <a:pt x="0" y="83"/>
                      <a:pt x="0" y="54"/>
                    </a:cubicBezTo>
                    <a:cubicBezTo>
                      <a:pt x="0" y="24"/>
                      <a:pt x="24" y="0"/>
                      <a:pt x="53" y="0"/>
                    </a:cubicBezTo>
                    <a:cubicBezTo>
                      <a:pt x="81" y="0"/>
                      <a:pt x="105" y="24"/>
                      <a:pt x="105" y="54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47" name="Freeform 7">
                <a:extLst>
                  <a:ext uri="{FF2B5EF4-FFF2-40B4-BE49-F238E27FC236}">
                    <a16:creationId xmlns:a16="http://schemas.microsoft.com/office/drawing/2014/main" id="{B02CE05B-78EA-DC4D-96C3-BB50A78BCCF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32370" y="-486389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2"/>
                      <a:pt x="80" y="105"/>
                      <a:pt x="52" y="105"/>
                    </a:cubicBezTo>
                    <a:cubicBezTo>
                      <a:pt x="23" y="105"/>
                      <a:pt x="0" y="82"/>
                      <a:pt x="0" y="53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0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48" name="Freeform 8">
                <a:extLst>
                  <a:ext uri="{FF2B5EF4-FFF2-40B4-BE49-F238E27FC236}">
                    <a16:creationId xmlns:a16="http://schemas.microsoft.com/office/drawing/2014/main" id="{BB8353C1-71A0-0C4E-A0FE-F2E8049873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32370" y="786737"/>
                <a:ext cx="46086" cy="46086"/>
              </a:xfrm>
              <a:custGeom>
                <a:avLst/>
                <a:gdLst>
                  <a:gd name="T0" fmla="*/ 45647 w 105"/>
                  <a:gd name="T1" fmla="*/ 22608 h 106"/>
                  <a:gd name="T2" fmla="*/ 45647 w 105"/>
                  <a:gd name="T3" fmla="*/ 22608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2608 h 106"/>
                  <a:gd name="T10" fmla="*/ 0 w 105"/>
                  <a:gd name="T11" fmla="*/ 22608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2608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0" y="105"/>
                      <a:pt x="52" y="105"/>
                    </a:cubicBezTo>
                    <a:cubicBezTo>
                      <a:pt x="23" y="105"/>
                      <a:pt x="0" y="81"/>
                      <a:pt x="0" y="52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0" y="0"/>
                      <a:pt x="104" y="24"/>
                      <a:pt x="104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49" name="Freeform 9">
                <a:extLst>
                  <a:ext uri="{FF2B5EF4-FFF2-40B4-BE49-F238E27FC236}">
                    <a16:creationId xmlns:a16="http://schemas.microsoft.com/office/drawing/2014/main" id="{B486D5EC-75B2-5547-9420-3BB758FB17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37836" y="-12087"/>
                <a:ext cx="46086" cy="46086"/>
              </a:xfrm>
              <a:custGeom>
                <a:avLst/>
                <a:gdLst>
                  <a:gd name="T0" fmla="*/ 45651 w 106"/>
                  <a:gd name="T1" fmla="*/ 23043 h 106"/>
                  <a:gd name="T2" fmla="*/ 45651 w 106"/>
                  <a:gd name="T3" fmla="*/ 23043 h 106"/>
                  <a:gd name="T4" fmla="*/ 23043 w 106"/>
                  <a:gd name="T5" fmla="*/ 45651 h 106"/>
                  <a:gd name="T6" fmla="*/ 23043 w 106"/>
                  <a:gd name="T7" fmla="*/ 45651 h 106"/>
                  <a:gd name="T8" fmla="*/ 0 w 106"/>
                  <a:gd name="T9" fmla="*/ 23043 h 106"/>
                  <a:gd name="T10" fmla="*/ 0 w 106"/>
                  <a:gd name="T11" fmla="*/ 23043 h 106"/>
                  <a:gd name="T12" fmla="*/ 23043 w 106"/>
                  <a:gd name="T13" fmla="*/ 0 h 106"/>
                  <a:gd name="T14" fmla="*/ 23043 w 106"/>
                  <a:gd name="T15" fmla="*/ 0 h 106"/>
                  <a:gd name="T16" fmla="*/ 45651 w 106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6">
                    <a:moveTo>
                      <a:pt x="105" y="53"/>
                    </a:moveTo>
                    <a:lnTo>
                      <a:pt x="105" y="53"/>
                    </a:lnTo>
                    <a:cubicBezTo>
                      <a:pt x="105" y="81"/>
                      <a:pt x="81" y="105"/>
                      <a:pt x="53" y="105"/>
                    </a:cubicBezTo>
                    <a:cubicBezTo>
                      <a:pt x="24" y="105"/>
                      <a:pt x="0" y="81"/>
                      <a:pt x="0" y="53"/>
                    </a:cubicBezTo>
                    <a:cubicBezTo>
                      <a:pt x="0" y="23"/>
                      <a:pt x="24" y="0"/>
                      <a:pt x="53" y="0"/>
                    </a:cubicBezTo>
                    <a:cubicBezTo>
                      <a:pt x="81" y="0"/>
                      <a:pt x="105" y="23"/>
                      <a:pt x="105" y="53"/>
                    </a:cubicBezTo>
                  </a:path>
                </a:pathLst>
              </a:custGeom>
              <a:solidFill>
                <a:srgbClr val="B52B2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50" name="Freeform 10">
                <a:extLst>
                  <a:ext uri="{FF2B5EF4-FFF2-40B4-BE49-F238E27FC236}">
                    <a16:creationId xmlns:a16="http://schemas.microsoft.com/office/drawing/2014/main" id="{D5F10027-726B-2C4F-BAA4-3CAC91B400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00764" y="400766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4"/>
                      <a:pt x="52" y="104"/>
                    </a:cubicBezTo>
                    <a:cubicBezTo>
                      <a:pt x="23" y="104"/>
                      <a:pt x="0" y="81"/>
                      <a:pt x="0" y="52"/>
                    </a:cubicBezTo>
                    <a:cubicBezTo>
                      <a:pt x="0" y="22"/>
                      <a:pt x="23" y="0"/>
                      <a:pt x="52" y="0"/>
                    </a:cubicBezTo>
                    <a:cubicBezTo>
                      <a:pt x="81" y="0"/>
                      <a:pt x="104" y="22"/>
                      <a:pt x="104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51" name="Freeform 11">
                <a:extLst>
                  <a:ext uri="{FF2B5EF4-FFF2-40B4-BE49-F238E27FC236}">
                    <a16:creationId xmlns:a16="http://schemas.microsoft.com/office/drawing/2014/main" id="{17826597-EF90-E846-BCF2-6388377AA0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58813" y="571669"/>
                <a:ext cx="46086" cy="46086"/>
              </a:xfrm>
              <a:custGeom>
                <a:avLst/>
                <a:gdLst>
                  <a:gd name="T0" fmla="*/ 45655 w 107"/>
                  <a:gd name="T1" fmla="*/ 22397 h 107"/>
                  <a:gd name="T2" fmla="*/ 45655 w 107"/>
                  <a:gd name="T3" fmla="*/ 22397 h 107"/>
                  <a:gd name="T4" fmla="*/ 22397 w 107"/>
                  <a:gd name="T5" fmla="*/ 45655 h 107"/>
                  <a:gd name="T6" fmla="*/ 22397 w 107"/>
                  <a:gd name="T7" fmla="*/ 45655 h 107"/>
                  <a:gd name="T8" fmla="*/ 0 w 107"/>
                  <a:gd name="T9" fmla="*/ 22397 h 107"/>
                  <a:gd name="T10" fmla="*/ 0 w 107"/>
                  <a:gd name="T11" fmla="*/ 22397 h 107"/>
                  <a:gd name="T12" fmla="*/ 22397 w 107"/>
                  <a:gd name="T13" fmla="*/ 0 h 107"/>
                  <a:gd name="T14" fmla="*/ 22397 w 107"/>
                  <a:gd name="T15" fmla="*/ 0 h 107"/>
                  <a:gd name="T16" fmla="*/ 45655 w 107"/>
                  <a:gd name="T17" fmla="*/ 22397 h 10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7">
                    <a:moveTo>
                      <a:pt x="106" y="52"/>
                    </a:moveTo>
                    <a:lnTo>
                      <a:pt x="106" y="52"/>
                    </a:lnTo>
                    <a:cubicBezTo>
                      <a:pt x="106" y="82"/>
                      <a:pt x="82" y="106"/>
                      <a:pt x="52" y="106"/>
                    </a:cubicBezTo>
                    <a:cubicBezTo>
                      <a:pt x="24" y="106"/>
                      <a:pt x="0" y="82"/>
                      <a:pt x="0" y="52"/>
                    </a:cubicBezTo>
                    <a:cubicBezTo>
                      <a:pt x="0" y="24"/>
                      <a:pt x="24" y="0"/>
                      <a:pt x="52" y="0"/>
                    </a:cubicBezTo>
                    <a:cubicBezTo>
                      <a:pt x="82" y="0"/>
                      <a:pt x="106" y="24"/>
                      <a:pt x="106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52" name="Freeform 12">
                <a:extLst>
                  <a:ext uri="{FF2B5EF4-FFF2-40B4-BE49-F238E27FC236}">
                    <a16:creationId xmlns:a16="http://schemas.microsoft.com/office/drawing/2014/main" id="{46D4864C-CAF5-8C44-A5A0-35A4877602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2202" y="51281"/>
                <a:ext cx="46086" cy="46086"/>
              </a:xfrm>
              <a:custGeom>
                <a:avLst/>
                <a:gdLst>
                  <a:gd name="T0" fmla="*/ 45655 w 107"/>
                  <a:gd name="T1" fmla="*/ 23043 h 106"/>
                  <a:gd name="T2" fmla="*/ 45655 w 107"/>
                  <a:gd name="T3" fmla="*/ 23043 h 106"/>
                  <a:gd name="T4" fmla="*/ 22828 w 107"/>
                  <a:gd name="T5" fmla="*/ 45651 h 106"/>
                  <a:gd name="T6" fmla="*/ 22828 w 107"/>
                  <a:gd name="T7" fmla="*/ 45651 h 106"/>
                  <a:gd name="T8" fmla="*/ 0 w 107"/>
                  <a:gd name="T9" fmla="*/ 23043 h 106"/>
                  <a:gd name="T10" fmla="*/ 0 w 107"/>
                  <a:gd name="T11" fmla="*/ 23043 h 106"/>
                  <a:gd name="T12" fmla="*/ 22828 w 107"/>
                  <a:gd name="T13" fmla="*/ 0 h 106"/>
                  <a:gd name="T14" fmla="*/ 22828 w 107"/>
                  <a:gd name="T15" fmla="*/ 0 h 106"/>
                  <a:gd name="T16" fmla="*/ 45655 w 107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6">
                    <a:moveTo>
                      <a:pt x="106" y="53"/>
                    </a:moveTo>
                    <a:lnTo>
                      <a:pt x="106" y="53"/>
                    </a:lnTo>
                    <a:cubicBezTo>
                      <a:pt x="106" y="81"/>
                      <a:pt x="82" y="105"/>
                      <a:pt x="53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4"/>
                      <a:pt x="23" y="0"/>
                      <a:pt x="53" y="0"/>
                    </a:cubicBezTo>
                    <a:cubicBezTo>
                      <a:pt x="82" y="0"/>
                      <a:pt x="106" y="24"/>
                      <a:pt x="106" y="53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53" name="Freeform 13">
                <a:extLst>
                  <a:ext uri="{FF2B5EF4-FFF2-40B4-BE49-F238E27FC236}">
                    <a16:creationId xmlns:a16="http://schemas.microsoft.com/office/drawing/2014/main" id="{E7909068-8BBC-D64C-90D7-D18ECA842C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27932" y="1124701"/>
                <a:ext cx="46086" cy="46086"/>
              </a:xfrm>
              <a:custGeom>
                <a:avLst/>
                <a:gdLst>
                  <a:gd name="T0" fmla="*/ 45647 w 105"/>
                  <a:gd name="T1" fmla="*/ 22608 h 106"/>
                  <a:gd name="T2" fmla="*/ 45647 w 105"/>
                  <a:gd name="T3" fmla="*/ 22608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2608 h 106"/>
                  <a:gd name="T10" fmla="*/ 0 w 105"/>
                  <a:gd name="T11" fmla="*/ 22608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2608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4" y="105"/>
                      <a:pt x="0" y="81"/>
                      <a:pt x="0" y="52"/>
                    </a:cubicBezTo>
                    <a:cubicBezTo>
                      <a:pt x="0" y="23"/>
                      <a:pt x="24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54" name="Freeform 14">
                <a:extLst>
                  <a:ext uri="{FF2B5EF4-FFF2-40B4-BE49-F238E27FC236}">
                    <a16:creationId xmlns:a16="http://schemas.microsoft.com/office/drawing/2014/main" id="{D21443DA-DA77-0C4C-AA52-DD806FA759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2202" y="556307"/>
                <a:ext cx="46086" cy="46086"/>
              </a:xfrm>
              <a:custGeom>
                <a:avLst/>
                <a:gdLst>
                  <a:gd name="T0" fmla="*/ 45655 w 107"/>
                  <a:gd name="T1" fmla="*/ 22824 h 105"/>
                  <a:gd name="T2" fmla="*/ 45655 w 107"/>
                  <a:gd name="T3" fmla="*/ 22824 h 105"/>
                  <a:gd name="T4" fmla="*/ 22828 w 107"/>
                  <a:gd name="T5" fmla="*/ 45647 h 105"/>
                  <a:gd name="T6" fmla="*/ 22828 w 107"/>
                  <a:gd name="T7" fmla="*/ 45647 h 105"/>
                  <a:gd name="T8" fmla="*/ 0 w 107"/>
                  <a:gd name="T9" fmla="*/ 22824 h 105"/>
                  <a:gd name="T10" fmla="*/ 0 w 107"/>
                  <a:gd name="T11" fmla="*/ 22824 h 105"/>
                  <a:gd name="T12" fmla="*/ 22828 w 107"/>
                  <a:gd name="T13" fmla="*/ 0 h 105"/>
                  <a:gd name="T14" fmla="*/ 22828 w 107"/>
                  <a:gd name="T15" fmla="*/ 0 h 105"/>
                  <a:gd name="T16" fmla="*/ 45655 w 107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5">
                    <a:moveTo>
                      <a:pt x="106" y="52"/>
                    </a:moveTo>
                    <a:lnTo>
                      <a:pt x="106" y="52"/>
                    </a:lnTo>
                    <a:cubicBezTo>
                      <a:pt x="106" y="81"/>
                      <a:pt x="82" y="104"/>
                      <a:pt x="53" y="104"/>
                    </a:cubicBezTo>
                    <a:cubicBezTo>
                      <a:pt x="23" y="104"/>
                      <a:pt x="0" y="81"/>
                      <a:pt x="0" y="52"/>
                    </a:cubicBezTo>
                    <a:cubicBezTo>
                      <a:pt x="0" y="24"/>
                      <a:pt x="23" y="0"/>
                      <a:pt x="53" y="0"/>
                    </a:cubicBezTo>
                    <a:cubicBezTo>
                      <a:pt x="82" y="0"/>
                      <a:pt x="106" y="24"/>
                      <a:pt x="106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55" name="Freeform 15">
                <a:extLst>
                  <a:ext uri="{FF2B5EF4-FFF2-40B4-BE49-F238E27FC236}">
                    <a16:creationId xmlns:a16="http://schemas.microsoft.com/office/drawing/2014/main" id="{EFDD7EC7-E509-4A4C-8B38-A6F8D0C9EE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42569" y="1658531"/>
                <a:ext cx="46086" cy="46086"/>
              </a:xfrm>
              <a:custGeom>
                <a:avLst/>
                <a:gdLst>
                  <a:gd name="T0" fmla="*/ 45655 w 107"/>
                  <a:gd name="T1" fmla="*/ 22824 h 105"/>
                  <a:gd name="T2" fmla="*/ 45655 w 107"/>
                  <a:gd name="T3" fmla="*/ 22824 h 105"/>
                  <a:gd name="T4" fmla="*/ 22397 w 107"/>
                  <a:gd name="T5" fmla="*/ 45647 h 105"/>
                  <a:gd name="T6" fmla="*/ 22397 w 107"/>
                  <a:gd name="T7" fmla="*/ 45647 h 105"/>
                  <a:gd name="T8" fmla="*/ 0 w 107"/>
                  <a:gd name="T9" fmla="*/ 22824 h 105"/>
                  <a:gd name="T10" fmla="*/ 0 w 107"/>
                  <a:gd name="T11" fmla="*/ 22824 h 105"/>
                  <a:gd name="T12" fmla="*/ 22397 w 107"/>
                  <a:gd name="T13" fmla="*/ 0 h 105"/>
                  <a:gd name="T14" fmla="*/ 22397 w 107"/>
                  <a:gd name="T15" fmla="*/ 0 h 105"/>
                  <a:gd name="T16" fmla="*/ 45655 w 107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5">
                    <a:moveTo>
                      <a:pt x="106" y="52"/>
                    </a:moveTo>
                    <a:lnTo>
                      <a:pt x="106" y="52"/>
                    </a:lnTo>
                    <a:cubicBezTo>
                      <a:pt x="106" y="81"/>
                      <a:pt x="82" y="104"/>
                      <a:pt x="52" y="104"/>
                    </a:cubicBezTo>
                    <a:cubicBezTo>
                      <a:pt x="24" y="104"/>
                      <a:pt x="0" y="81"/>
                      <a:pt x="0" y="52"/>
                    </a:cubicBezTo>
                    <a:cubicBezTo>
                      <a:pt x="0" y="22"/>
                      <a:pt x="24" y="0"/>
                      <a:pt x="52" y="0"/>
                    </a:cubicBezTo>
                    <a:cubicBezTo>
                      <a:pt x="82" y="0"/>
                      <a:pt x="106" y="22"/>
                      <a:pt x="106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56" name="Freeform 16">
                <a:extLst>
                  <a:ext uri="{FF2B5EF4-FFF2-40B4-BE49-F238E27FC236}">
                    <a16:creationId xmlns:a16="http://schemas.microsoft.com/office/drawing/2014/main" id="{05FF6D23-6DAF-2C4A-89EB-AFE47AF01F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73136" y="1286002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4" y="23"/>
                      <a:pt x="104" y="53"/>
                    </a:cubicBezTo>
                  </a:path>
                </a:pathLst>
              </a:custGeom>
              <a:solidFill>
                <a:srgbClr val="B52B2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57" name="Freeform 17">
                <a:extLst>
                  <a:ext uri="{FF2B5EF4-FFF2-40B4-BE49-F238E27FC236}">
                    <a16:creationId xmlns:a16="http://schemas.microsoft.com/office/drawing/2014/main" id="{7E7BBCB8-FCEB-5847-966F-FEA2839FF7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52317" y="1537554"/>
                <a:ext cx="74890" cy="76810"/>
              </a:xfrm>
              <a:custGeom>
                <a:avLst/>
                <a:gdLst>
                  <a:gd name="T0" fmla="*/ 74460 w 174"/>
                  <a:gd name="T1" fmla="*/ 38186 h 175"/>
                  <a:gd name="T2" fmla="*/ 74460 w 174"/>
                  <a:gd name="T3" fmla="*/ 38186 h 175"/>
                  <a:gd name="T4" fmla="*/ 37015 w 174"/>
                  <a:gd name="T5" fmla="*/ 76371 h 175"/>
                  <a:gd name="T6" fmla="*/ 37015 w 174"/>
                  <a:gd name="T7" fmla="*/ 76371 h 175"/>
                  <a:gd name="T8" fmla="*/ 0 w 174"/>
                  <a:gd name="T9" fmla="*/ 38186 h 175"/>
                  <a:gd name="T10" fmla="*/ 0 w 174"/>
                  <a:gd name="T11" fmla="*/ 38186 h 175"/>
                  <a:gd name="T12" fmla="*/ 37015 w 174"/>
                  <a:gd name="T13" fmla="*/ 0 h 175"/>
                  <a:gd name="T14" fmla="*/ 37015 w 174"/>
                  <a:gd name="T15" fmla="*/ 0 h 175"/>
                  <a:gd name="T16" fmla="*/ 74460 w 174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5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5" y="174"/>
                      <a:pt x="86" y="174"/>
                    </a:cubicBezTo>
                    <a:cubicBezTo>
                      <a:pt x="38" y="174"/>
                      <a:pt x="0" y="135"/>
                      <a:pt x="0" y="87"/>
                    </a:cubicBezTo>
                    <a:cubicBezTo>
                      <a:pt x="0" y="39"/>
                      <a:pt x="38" y="0"/>
                      <a:pt x="86" y="0"/>
                    </a:cubicBezTo>
                    <a:cubicBezTo>
                      <a:pt x="135" y="0"/>
                      <a:pt x="173" y="39"/>
                      <a:pt x="173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58" name="Freeform 18">
                <a:extLst>
                  <a:ext uri="{FF2B5EF4-FFF2-40B4-BE49-F238E27FC236}">
                    <a16:creationId xmlns:a16="http://schemas.microsoft.com/office/drawing/2014/main" id="{0DC21B31-EB2D-5044-8C7F-AA472C507E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09474" y="1293683"/>
                <a:ext cx="74889" cy="74889"/>
              </a:xfrm>
              <a:custGeom>
                <a:avLst/>
                <a:gdLst>
                  <a:gd name="T0" fmla="*/ 74459 w 174"/>
                  <a:gd name="T1" fmla="*/ 37445 h 174"/>
                  <a:gd name="T2" fmla="*/ 74459 w 174"/>
                  <a:gd name="T3" fmla="*/ 37445 h 174"/>
                  <a:gd name="T4" fmla="*/ 37014 w 174"/>
                  <a:gd name="T5" fmla="*/ 74459 h 174"/>
                  <a:gd name="T6" fmla="*/ 37014 w 174"/>
                  <a:gd name="T7" fmla="*/ 74459 h 174"/>
                  <a:gd name="T8" fmla="*/ 0 w 174"/>
                  <a:gd name="T9" fmla="*/ 37445 h 174"/>
                  <a:gd name="T10" fmla="*/ 0 w 174"/>
                  <a:gd name="T11" fmla="*/ 37445 h 174"/>
                  <a:gd name="T12" fmla="*/ 37014 w 174"/>
                  <a:gd name="T13" fmla="*/ 0 h 174"/>
                  <a:gd name="T14" fmla="*/ 37014 w 174"/>
                  <a:gd name="T15" fmla="*/ 0 h 174"/>
                  <a:gd name="T16" fmla="*/ 74459 w 174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4" y="173"/>
                      <a:pt x="86" y="173"/>
                    </a:cubicBezTo>
                    <a:cubicBezTo>
                      <a:pt x="39" y="173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6" y="0"/>
                    </a:cubicBezTo>
                    <a:cubicBezTo>
                      <a:pt x="134" y="0"/>
                      <a:pt x="173" y="39"/>
                      <a:pt x="173" y="87"/>
                    </a:cubicBezTo>
                  </a:path>
                </a:pathLst>
              </a:custGeom>
              <a:solidFill>
                <a:srgbClr val="B52B2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59" name="Freeform 19">
                <a:extLst>
                  <a:ext uri="{FF2B5EF4-FFF2-40B4-BE49-F238E27FC236}">
                    <a16:creationId xmlns:a16="http://schemas.microsoft.com/office/drawing/2014/main" id="{6E47B2A0-64B7-1240-B7C1-706C03B0DC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20408" y="47441"/>
                <a:ext cx="74889" cy="74890"/>
              </a:xfrm>
              <a:custGeom>
                <a:avLst/>
                <a:gdLst>
                  <a:gd name="T0" fmla="*/ 74459 w 174"/>
                  <a:gd name="T1" fmla="*/ 37661 h 173"/>
                  <a:gd name="T2" fmla="*/ 74459 w 174"/>
                  <a:gd name="T3" fmla="*/ 37661 h 173"/>
                  <a:gd name="T4" fmla="*/ 37014 w 174"/>
                  <a:gd name="T5" fmla="*/ 74457 h 173"/>
                  <a:gd name="T6" fmla="*/ 37014 w 174"/>
                  <a:gd name="T7" fmla="*/ 74457 h 173"/>
                  <a:gd name="T8" fmla="*/ 0 w 174"/>
                  <a:gd name="T9" fmla="*/ 37661 h 173"/>
                  <a:gd name="T10" fmla="*/ 0 w 174"/>
                  <a:gd name="T11" fmla="*/ 37661 h 173"/>
                  <a:gd name="T12" fmla="*/ 37014 w 174"/>
                  <a:gd name="T13" fmla="*/ 0 h 173"/>
                  <a:gd name="T14" fmla="*/ 37014 w 174"/>
                  <a:gd name="T15" fmla="*/ 0 h 173"/>
                  <a:gd name="T16" fmla="*/ 74459 w 174"/>
                  <a:gd name="T17" fmla="*/ 37661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3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3"/>
                      <a:pt x="134" y="172"/>
                      <a:pt x="86" y="172"/>
                    </a:cubicBezTo>
                    <a:cubicBezTo>
                      <a:pt x="39" y="172"/>
                      <a:pt x="0" y="133"/>
                      <a:pt x="0" y="87"/>
                    </a:cubicBezTo>
                    <a:cubicBezTo>
                      <a:pt x="0" y="38"/>
                      <a:pt x="39" y="0"/>
                      <a:pt x="86" y="0"/>
                    </a:cubicBezTo>
                    <a:cubicBezTo>
                      <a:pt x="134" y="0"/>
                      <a:pt x="173" y="38"/>
                      <a:pt x="173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60" name="Freeform 20">
                <a:extLst>
                  <a:ext uri="{FF2B5EF4-FFF2-40B4-BE49-F238E27FC236}">
                    <a16:creationId xmlns:a16="http://schemas.microsoft.com/office/drawing/2014/main" id="{D07D0720-B91D-7243-8A18-A2102D877E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89675" y="1199591"/>
                <a:ext cx="74890" cy="74890"/>
              </a:xfrm>
              <a:custGeom>
                <a:avLst/>
                <a:gdLst>
                  <a:gd name="T0" fmla="*/ 74460 w 174"/>
                  <a:gd name="T1" fmla="*/ 37445 h 174"/>
                  <a:gd name="T2" fmla="*/ 74460 w 174"/>
                  <a:gd name="T3" fmla="*/ 37445 h 174"/>
                  <a:gd name="T4" fmla="*/ 37015 w 174"/>
                  <a:gd name="T5" fmla="*/ 74460 h 174"/>
                  <a:gd name="T6" fmla="*/ 37015 w 174"/>
                  <a:gd name="T7" fmla="*/ 74460 h 174"/>
                  <a:gd name="T8" fmla="*/ 0 w 174"/>
                  <a:gd name="T9" fmla="*/ 37445 h 174"/>
                  <a:gd name="T10" fmla="*/ 0 w 174"/>
                  <a:gd name="T11" fmla="*/ 37445 h 174"/>
                  <a:gd name="T12" fmla="*/ 37015 w 174"/>
                  <a:gd name="T13" fmla="*/ 0 h 174"/>
                  <a:gd name="T14" fmla="*/ 37015 w 174"/>
                  <a:gd name="T15" fmla="*/ 0 h 174"/>
                  <a:gd name="T16" fmla="*/ 74460 w 174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4" y="173"/>
                      <a:pt x="86" y="173"/>
                    </a:cubicBezTo>
                    <a:cubicBezTo>
                      <a:pt x="38" y="173"/>
                      <a:pt x="0" y="135"/>
                      <a:pt x="0" y="87"/>
                    </a:cubicBezTo>
                    <a:cubicBezTo>
                      <a:pt x="0" y="38"/>
                      <a:pt x="38" y="0"/>
                      <a:pt x="86" y="0"/>
                    </a:cubicBezTo>
                    <a:cubicBezTo>
                      <a:pt x="134" y="0"/>
                      <a:pt x="173" y="38"/>
                      <a:pt x="173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61" name="Freeform 21">
                <a:extLst>
                  <a:ext uri="{FF2B5EF4-FFF2-40B4-BE49-F238E27FC236}">
                    <a16:creationId xmlns:a16="http://schemas.microsoft.com/office/drawing/2014/main" id="{4A9B2E9E-D144-434A-9935-CA613EBEC6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39463" y="-63934"/>
                <a:ext cx="74889" cy="76810"/>
              </a:xfrm>
              <a:custGeom>
                <a:avLst/>
                <a:gdLst>
                  <a:gd name="T0" fmla="*/ 74459 w 174"/>
                  <a:gd name="T1" fmla="*/ 38186 h 175"/>
                  <a:gd name="T2" fmla="*/ 74459 w 174"/>
                  <a:gd name="T3" fmla="*/ 38186 h 175"/>
                  <a:gd name="T4" fmla="*/ 37445 w 174"/>
                  <a:gd name="T5" fmla="*/ 76371 h 175"/>
                  <a:gd name="T6" fmla="*/ 37445 w 174"/>
                  <a:gd name="T7" fmla="*/ 76371 h 175"/>
                  <a:gd name="T8" fmla="*/ 0 w 174"/>
                  <a:gd name="T9" fmla="*/ 38186 h 175"/>
                  <a:gd name="T10" fmla="*/ 0 w 174"/>
                  <a:gd name="T11" fmla="*/ 38186 h 175"/>
                  <a:gd name="T12" fmla="*/ 37445 w 174"/>
                  <a:gd name="T13" fmla="*/ 0 h 175"/>
                  <a:gd name="T14" fmla="*/ 37445 w 174"/>
                  <a:gd name="T15" fmla="*/ 0 h 175"/>
                  <a:gd name="T16" fmla="*/ 74459 w 174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5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3" y="174"/>
                      <a:pt x="87" y="174"/>
                    </a:cubicBezTo>
                    <a:cubicBezTo>
                      <a:pt x="39" y="174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3" y="0"/>
                      <a:pt x="173" y="39"/>
                      <a:pt x="173" y="87"/>
                    </a:cubicBezTo>
                  </a:path>
                </a:pathLst>
              </a:custGeom>
              <a:solidFill>
                <a:srgbClr val="B52B2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62" name="Freeform 22">
                <a:extLst>
                  <a:ext uri="{FF2B5EF4-FFF2-40B4-BE49-F238E27FC236}">
                    <a16:creationId xmlns:a16="http://schemas.microsoft.com/office/drawing/2014/main" id="{11F7D7DB-7C25-D24B-A3BE-3A11A6EF2D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33252" y="114650"/>
                <a:ext cx="74889" cy="76810"/>
              </a:xfrm>
              <a:custGeom>
                <a:avLst/>
                <a:gdLst>
                  <a:gd name="T0" fmla="*/ 74456 w 173"/>
                  <a:gd name="T1" fmla="*/ 38186 h 175"/>
                  <a:gd name="T2" fmla="*/ 74456 w 173"/>
                  <a:gd name="T3" fmla="*/ 38186 h 175"/>
                  <a:gd name="T4" fmla="*/ 37661 w 173"/>
                  <a:gd name="T5" fmla="*/ 76371 h 175"/>
                  <a:gd name="T6" fmla="*/ 37661 w 173"/>
                  <a:gd name="T7" fmla="*/ 76371 h 175"/>
                  <a:gd name="T8" fmla="*/ 0 w 173"/>
                  <a:gd name="T9" fmla="*/ 38186 h 175"/>
                  <a:gd name="T10" fmla="*/ 0 w 173"/>
                  <a:gd name="T11" fmla="*/ 38186 h 175"/>
                  <a:gd name="T12" fmla="*/ 37661 w 173"/>
                  <a:gd name="T13" fmla="*/ 0 h 175"/>
                  <a:gd name="T14" fmla="*/ 37661 w 173"/>
                  <a:gd name="T15" fmla="*/ 0 h 175"/>
                  <a:gd name="T16" fmla="*/ 74456 w 173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5">
                    <a:moveTo>
                      <a:pt x="172" y="87"/>
                    </a:moveTo>
                    <a:lnTo>
                      <a:pt x="172" y="87"/>
                    </a:lnTo>
                    <a:cubicBezTo>
                      <a:pt x="172" y="135"/>
                      <a:pt x="134" y="174"/>
                      <a:pt x="87" y="174"/>
                    </a:cubicBezTo>
                    <a:cubicBezTo>
                      <a:pt x="39" y="174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2" y="39"/>
                      <a:pt x="172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63" name="Freeform 23">
                <a:extLst>
                  <a:ext uri="{FF2B5EF4-FFF2-40B4-BE49-F238E27FC236}">
                    <a16:creationId xmlns:a16="http://schemas.microsoft.com/office/drawing/2014/main" id="{58622E51-3AC0-684C-B908-A73FFB3F0D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22621" y="-526714"/>
                <a:ext cx="1359537" cy="551111"/>
              </a:xfrm>
              <a:custGeom>
                <a:avLst/>
                <a:gdLst>
                  <a:gd name="T0" fmla="*/ 1221581 w 3124"/>
                  <a:gd name="T1" fmla="*/ 0 h 1265"/>
                  <a:gd name="T2" fmla="*/ 493507 w 3124"/>
                  <a:gd name="T3" fmla="*/ 0 h 1265"/>
                  <a:gd name="T4" fmla="*/ 493507 w 3124"/>
                  <a:gd name="T5" fmla="*/ 0 h 1265"/>
                  <a:gd name="T6" fmla="*/ 355551 w 3124"/>
                  <a:gd name="T7" fmla="*/ 137669 h 1265"/>
                  <a:gd name="T8" fmla="*/ 355551 w 3124"/>
                  <a:gd name="T9" fmla="*/ 137669 h 1265"/>
                  <a:gd name="T10" fmla="*/ 493507 w 3124"/>
                  <a:gd name="T11" fmla="*/ 274902 h 1265"/>
                  <a:gd name="T12" fmla="*/ 137520 w 3124"/>
                  <a:gd name="T13" fmla="*/ 274902 h 1265"/>
                  <a:gd name="T14" fmla="*/ 137520 w 3124"/>
                  <a:gd name="T15" fmla="*/ 274902 h 1265"/>
                  <a:gd name="T16" fmla="*/ 0 w 3124"/>
                  <a:gd name="T17" fmla="*/ 412571 h 1265"/>
                  <a:gd name="T18" fmla="*/ 0 w 3124"/>
                  <a:gd name="T19" fmla="*/ 412571 h 1265"/>
                  <a:gd name="T20" fmla="*/ 137520 w 3124"/>
                  <a:gd name="T21" fmla="*/ 550675 h 1265"/>
                  <a:gd name="T22" fmla="*/ 866030 w 3124"/>
                  <a:gd name="T23" fmla="*/ 550675 h 1265"/>
                  <a:gd name="T24" fmla="*/ 866030 w 3124"/>
                  <a:gd name="T25" fmla="*/ 550675 h 1265"/>
                  <a:gd name="T26" fmla="*/ 1003551 w 3124"/>
                  <a:gd name="T27" fmla="*/ 412571 h 1265"/>
                  <a:gd name="T28" fmla="*/ 1003551 w 3124"/>
                  <a:gd name="T29" fmla="*/ 412571 h 1265"/>
                  <a:gd name="T30" fmla="*/ 866030 w 3124"/>
                  <a:gd name="T31" fmla="*/ 274902 h 1265"/>
                  <a:gd name="T32" fmla="*/ 1221581 w 3124"/>
                  <a:gd name="T33" fmla="*/ 274902 h 1265"/>
                  <a:gd name="T34" fmla="*/ 1221581 w 3124"/>
                  <a:gd name="T35" fmla="*/ 274902 h 1265"/>
                  <a:gd name="T36" fmla="*/ 1359102 w 3124"/>
                  <a:gd name="T37" fmla="*/ 137669 h 1265"/>
                  <a:gd name="T38" fmla="*/ 1359102 w 3124"/>
                  <a:gd name="T39" fmla="*/ 137669 h 1265"/>
                  <a:gd name="T40" fmla="*/ 1221581 w 3124"/>
                  <a:gd name="T41" fmla="*/ 0 h 1265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3124" h="1265">
                    <a:moveTo>
                      <a:pt x="2807" y="0"/>
                    </a:moveTo>
                    <a:lnTo>
                      <a:pt x="1134" y="0"/>
                    </a:lnTo>
                    <a:cubicBezTo>
                      <a:pt x="959" y="0"/>
                      <a:pt x="817" y="141"/>
                      <a:pt x="817" y="316"/>
                    </a:cubicBezTo>
                    <a:cubicBezTo>
                      <a:pt x="817" y="490"/>
                      <a:pt x="959" y="631"/>
                      <a:pt x="1134" y="631"/>
                    </a:cubicBezTo>
                    <a:lnTo>
                      <a:pt x="316" y="631"/>
                    </a:lnTo>
                    <a:cubicBezTo>
                      <a:pt x="142" y="631"/>
                      <a:pt x="0" y="772"/>
                      <a:pt x="0" y="947"/>
                    </a:cubicBezTo>
                    <a:cubicBezTo>
                      <a:pt x="0" y="1122"/>
                      <a:pt x="142" y="1264"/>
                      <a:pt x="316" y="1264"/>
                    </a:cubicBezTo>
                    <a:lnTo>
                      <a:pt x="1990" y="1264"/>
                    </a:lnTo>
                    <a:cubicBezTo>
                      <a:pt x="2164" y="1264"/>
                      <a:pt x="2306" y="1122"/>
                      <a:pt x="2306" y="947"/>
                    </a:cubicBezTo>
                    <a:cubicBezTo>
                      <a:pt x="2306" y="772"/>
                      <a:pt x="2164" y="631"/>
                      <a:pt x="1990" y="631"/>
                    </a:cubicBezTo>
                    <a:lnTo>
                      <a:pt x="2807" y="631"/>
                    </a:lnTo>
                    <a:cubicBezTo>
                      <a:pt x="2981" y="631"/>
                      <a:pt x="3123" y="490"/>
                      <a:pt x="3123" y="316"/>
                    </a:cubicBezTo>
                    <a:cubicBezTo>
                      <a:pt x="3123" y="141"/>
                      <a:pt x="2981" y="0"/>
                      <a:pt x="2807" y="0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 dirty="0"/>
              </a:p>
            </p:txBody>
          </p:sp>
          <p:sp>
            <p:nvSpPr>
              <p:cNvPr id="564" name="Freeform 24">
                <a:extLst>
                  <a:ext uri="{FF2B5EF4-FFF2-40B4-BE49-F238E27FC236}">
                    <a16:creationId xmlns:a16="http://schemas.microsoft.com/office/drawing/2014/main" id="{ABDA44F8-6212-2044-AD85-14D459C37C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52749" y="1264880"/>
                <a:ext cx="1282727" cy="551112"/>
              </a:xfrm>
              <a:custGeom>
                <a:avLst/>
                <a:gdLst>
                  <a:gd name="T0" fmla="*/ 1144219 w 2945"/>
                  <a:gd name="T1" fmla="*/ 275556 h 1266"/>
                  <a:gd name="T2" fmla="*/ 867202 w 2945"/>
                  <a:gd name="T3" fmla="*/ 275556 h 1266"/>
                  <a:gd name="T4" fmla="*/ 867202 w 2945"/>
                  <a:gd name="T5" fmla="*/ 275556 h 1266"/>
                  <a:gd name="T6" fmla="*/ 1004839 w 2945"/>
                  <a:gd name="T7" fmla="*/ 137560 h 1266"/>
                  <a:gd name="T8" fmla="*/ 1004839 w 2945"/>
                  <a:gd name="T9" fmla="*/ 137560 h 1266"/>
                  <a:gd name="T10" fmla="*/ 1004839 w 2945"/>
                  <a:gd name="T11" fmla="*/ 137560 h 1266"/>
                  <a:gd name="T12" fmla="*/ 867202 w 2945"/>
                  <a:gd name="T13" fmla="*/ 0 h 1266"/>
                  <a:gd name="T14" fmla="*/ 137637 w 2945"/>
                  <a:gd name="T15" fmla="*/ 0 h 1266"/>
                  <a:gd name="T16" fmla="*/ 137637 w 2945"/>
                  <a:gd name="T17" fmla="*/ 0 h 1266"/>
                  <a:gd name="T18" fmla="*/ 0 w 2945"/>
                  <a:gd name="T19" fmla="*/ 137560 h 1266"/>
                  <a:gd name="T20" fmla="*/ 0 w 2945"/>
                  <a:gd name="T21" fmla="*/ 137560 h 1266"/>
                  <a:gd name="T22" fmla="*/ 0 w 2945"/>
                  <a:gd name="T23" fmla="*/ 137560 h 1266"/>
                  <a:gd name="T24" fmla="*/ 137637 w 2945"/>
                  <a:gd name="T25" fmla="*/ 275556 h 1266"/>
                  <a:gd name="T26" fmla="*/ 415090 w 2945"/>
                  <a:gd name="T27" fmla="*/ 275556 h 1266"/>
                  <a:gd name="T28" fmla="*/ 415090 w 2945"/>
                  <a:gd name="T29" fmla="*/ 275556 h 1266"/>
                  <a:gd name="T30" fmla="*/ 277452 w 2945"/>
                  <a:gd name="T31" fmla="*/ 412681 h 1266"/>
                  <a:gd name="T32" fmla="*/ 277452 w 2945"/>
                  <a:gd name="T33" fmla="*/ 412681 h 1266"/>
                  <a:gd name="T34" fmla="*/ 415090 w 2945"/>
                  <a:gd name="T35" fmla="*/ 550677 h 1266"/>
                  <a:gd name="T36" fmla="*/ 1144219 w 2945"/>
                  <a:gd name="T37" fmla="*/ 550677 h 1266"/>
                  <a:gd name="T38" fmla="*/ 1144219 w 2945"/>
                  <a:gd name="T39" fmla="*/ 550677 h 1266"/>
                  <a:gd name="T40" fmla="*/ 1282291 w 2945"/>
                  <a:gd name="T41" fmla="*/ 412681 h 1266"/>
                  <a:gd name="T42" fmla="*/ 1282291 w 2945"/>
                  <a:gd name="T43" fmla="*/ 412681 h 1266"/>
                  <a:gd name="T44" fmla="*/ 1144219 w 2945"/>
                  <a:gd name="T45" fmla="*/ 275556 h 126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0" t="0" r="r" b="b"/>
                <a:pathLst>
                  <a:path w="2945" h="1266">
                    <a:moveTo>
                      <a:pt x="2627" y="633"/>
                    </a:moveTo>
                    <a:lnTo>
                      <a:pt x="1991" y="633"/>
                    </a:lnTo>
                    <a:cubicBezTo>
                      <a:pt x="2166" y="633"/>
                      <a:pt x="2307" y="490"/>
                      <a:pt x="2307" y="316"/>
                    </a:cubicBezTo>
                    <a:cubicBezTo>
                      <a:pt x="2307" y="141"/>
                      <a:pt x="2166" y="0"/>
                      <a:pt x="1991" y="0"/>
                    </a:cubicBezTo>
                    <a:lnTo>
                      <a:pt x="316" y="0"/>
                    </a:lnTo>
                    <a:cubicBezTo>
                      <a:pt x="141" y="0"/>
                      <a:pt x="0" y="141"/>
                      <a:pt x="0" y="316"/>
                    </a:cubicBezTo>
                    <a:cubicBezTo>
                      <a:pt x="0" y="490"/>
                      <a:pt x="141" y="633"/>
                      <a:pt x="316" y="633"/>
                    </a:cubicBezTo>
                    <a:lnTo>
                      <a:pt x="953" y="633"/>
                    </a:lnTo>
                    <a:cubicBezTo>
                      <a:pt x="778" y="633"/>
                      <a:pt x="637" y="774"/>
                      <a:pt x="637" y="948"/>
                    </a:cubicBezTo>
                    <a:cubicBezTo>
                      <a:pt x="637" y="1123"/>
                      <a:pt x="778" y="1265"/>
                      <a:pt x="953" y="1265"/>
                    </a:cubicBezTo>
                    <a:lnTo>
                      <a:pt x="2627" y="1265"/>
                    </a:lnTo>
                    <a:cubicBezTo>
                      <a:pt x="2802" y="1265"/>
                      <a:pt x="2944" y="1123"/>
                      <a:pt x="2944" y="948"/>
                    </a:cubicBezTo>
                    <a:cubicBezTo>
                      <a:pt x="2944" y="774"/>
                      <a:pt x="2802" y="633"/>
                      <a:pt x="2627" y="633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</p:grpSp>
        <p:sp>
          <p:nvSpPr>
            <p:cNvPr id="497" name="Freeform 41">
              <a:extLst>
                <a:ext uri="{FF2B5EF4-FFF2-40B4-BE49-F238E27FC236}">
                  <a16:creationId xmlns:a16="http://schemas.microsoft.com/office/drawing/2014/main" id="{53E0428C-FE97-D949-85C7-5C784E5A7FD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133778" y="4431364"/>
              <a:ext cx="2836024" cy="2430467"/>
            </a:xfrm>
            <a:custGeom>
              <a:avLst/>
              <a:gdLst>
                <a:gd name="T0" fmla="*/ 2170694 w 6078"/>
                <a:gd name="T1" fmla="*/ 380582 h 5208"/>
                <a:gd name="T2" fmla="*/ 2360946 w 6078"/>
                <a:gd name="T3" fmla="*/ 190726 h 5208"/>
                <a:gd name="T4" fmla="*/ 2360946 w 6078"/>
                <a:gd name="T5" fmla="*/ 190726 h 5208"/>
                <a:gd name="T6" fmla="*/ 1378343 w 6078"/>
                <a:gd name="T7" fmla="*/ 0 h 5208"/>
                <a:gd name="T8" fmla="*/ 1188527 w 6078"/>
                <a:gd name="T9" fmla="*/ 190726 h 5208"/>
                <a:gd name="T10" fmla="*/ 1188527 w 6078"/>
                <a:gd name="T11" fmla="*/ 190726 h 5208"/>
                <a:gd name="T12" fmla="*/ 848077 w 6078"/>
                <a:gd name="T13" fmla="*/ 380582 h 5208"/>
                <a:gd name="T14" fmla="*/ 657390 w 6078"/>
                <a:gd name="T15" fmla="*/ 570873 h 5208"/>
                <a:gd name="T16" fmla="*/ 657390 w 6078"/>
                <a:gd name="T17" fmla="*/ 570873 h 5208"/>
                <a:gd name="T18" fmla="*/ 189816 w 6078"/>
                <a:gd name="T19" fmla="*/ 746359 h 5208"/>
                <a:gd name="T20" fmla="*/ 0 w 6078"/>
                <a:gd name="T21" fmla="*/ 936650 h 5208"/>
                <a:gd name="T22" fmla="*/ 0 w 6078"/>
                <a:gd name="T23" fmla="*/ 936650 h 5208"/>
                <a:gd name="T24" fmla="*/ 1077511 w 6078"/>
                <a:gd name="T25" fmla="*/ 1126505 h 5208"/>
                <a:gd name="T26" fmla="*/ 1267327 w 6078"/>
                <a:gd name="T27" fmla="*/ 1316796 h 5208"/>
                <a:gd name="T28" fmla="*/ 1267327 w 6078"/>
                <a:gd name="T29" fmla="*/ 1316796 h 5208"/>
                <a:gd name="T30" fmla="*/ 720953 w 6078"/>
                <a:gd name="T31" fmla="*/ 1506652 h 5208"/>
                <a:gd name="T32" fmla="*/ 530701 w 6078"/>
                <a:gd name="T33" fmla="*/ 1697378 h 5208"/>
                <a:gd name="T34" fmla="*/ 530701 w 6078"/>
                <a:gd name="T35" fmla="*/ 1697378 h 5208"/>
                <a:gd name="T36" fmla="*/ 1227709 w 6078"/>
                <a:gd name="T37" fmla="*/ 1887234 h 5208"/>
                <a:gd name="T38" fmla="*/ 1037893 w 6078"/>
                <a:gd name="T39" fmla="*/ 2077090 h 5208"/>
                <a:gd name="T40" fmla="*/ 1037893 w 6078"/>
                <a:gd name="T41" fmla="*/ 2077090 h 5208"/>
                <a:gd name="T42" fmla="*/ 1639558 w 6078"/>
                <a:gd name="T43" fmla="*/ 2267381 h 5208"/>
                <a:gd name="T44" fmla="*/ 1829809 w 6078"/>
                <a:gd name="T45" fmla="*/ 2077090 h 5208"/>
                <a:gd name="T46" fmla="*/ 1829809 w 6078"/>
                <a:gd name="T47" fmla="*/ 2077090 h 5208"/>
                <a:gd name="T48" fmla="*/ 2273439 w 6078"/>
                <a:gd name="T49" fmla="*/ 1887234 h 5208"/>
                <a:gd name="T50" fmla="*/ 2463690 w 6078"/>
                <a:gd name="T51" fmla="*/ 1697378 h 5208"/>
                <a:gd name="T52" fmla="*/ 2463690 w 6078"/>
                <a:gd name="T53" fmla="*/ 1697378 h 5208"/>
                <a:gd name="T54" fmla="*/ 1861590 w 6078"/>
                <a:gd name="T55" fmla="*/ 1506652 h 5208"/>
                <a:gd name="T56" fmla="*/ 2051842 w 6078"/>
                <a:gd name="T57" fmla="*/ 1316796 h 5208"/>
                <a:gd name="T58" fmla="*/ 2051842 w 6078"/>
                <a:gd name="T59" fmla="*/ 1316796 h 5208"/>
                <a:gd name="T60" fmla="*/ 1687447 w 6078"/>
                <a:gd name="T61" fmla="*/ 1126505 h 5208"/>
                <a:gd name="T62" fmla="*/ 1701378 w 6078"/>
                <a:gd name="T63" fmla="*/ 1126070 h 5208"/>
                <a:gd name="T64" fmla="*/ 1524623 w 6078"/>
                <a:gd name="T65" fmla="*/ 936650 h 5208"/>
                <a:gd name="T66" fmla="*/ 1524623 w 6078"/>
                <a:gd name="T67" fmla="*/ 936650 h 5208"/>
                <a:gd name="T68" fmla="*/ 2455854 w 6078"/>
                <a:gd name="T69" fmla="*/ 760729 h 5208"/>
                <a:gd name="T70" fmla="*/ 2645670 w 6078"/>
                <a:gd name="T71" fmla="*/ 570873 h 5208"/>
                <a:gd name="T72" fmla="*/ 2645670 w 6078"/>
                <a:gd name="T73" fmla="*/ 570873 h 5208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0" t="0" r="r" b="b"/>
              <a:pathLst>
                <a:path w="6078" h="5208">
                  <a:moveTo>
                    <a:pt x="5641" y="874"/>
                  </a:moveTo>
                  <a:lnTo>
                    <a:pt x="4986" y="874"/>
                  </a:lnTo>
                  <a:cubicBezTo>
                    <a:pt x="5227" y="874"/>
                    <a:pt x="5423" y="679"/>
                    <a:pt x="5423" y="438"/>
                  </a:cubicBezTo>
                  <a:cubicBezTo>
                    <a:pt x="5423" y="197"/>
                    <a:pt x="5227" y="0"/>
                    <a:pt x="4986" y="0"/>
                  </a:cubicBezTo>
                  <a:lnTo>
                    <a:pt x="3166" y="0"/>
                  </a:lnTo>
                  <a:cubicBezTo>
                    <a:pt x="2924" y="0"/>
                    <a:pt x="2730" y="197"/>
                    <a:pt x="2730" y="438"/>
                  </a:cubicBezTo>
                  <a:cubicBezTo>
                    <a:pt x="2730" y="679"/>
                    <a:pt x="2924" y="874"/>
                    <a:pt x="3166" y="874"/>
                  </a:cubicBezTo>
                  <a:lnTo>
                    <a:pt x="1948" y="874"/>
                  </a:lnTo>
                  <a:cubicBezTo>
                    <a:pt x="1706" y="874"/>
                    <a:pt x="1510" y="1069"/>
                    <a:pt x="1510" y="1311"/>
                  </a:cubicBezTo>
                  <a:cubicBezTo>
                    <a:pt x="1510" y="1492"/>
                    <a:pt x="1620" y="1647"/>
                    <a:pt x="1777" y="1714"/>
                  </a:cubicBezTo>
                  <a:lnTo>
                    <a:pt x="436" y="1714"/>
                  </a:lnTo>
                  <a:cubicBezTo>
                    <a:pt x="196" y="1714"/>
                    <a:pt x="0" y="1909"/>
                    <a:pt x="0" y="2151"/>
                  </a:cubicBezTo>
                  <a:cubicBezTo>
                    <a:pt x="0" y="2392"/>
                    <a:pt x="196" y="2587"/>
                    <a:pt x="436" y="2587"/>
                  </a:cubicBezTo>
                  <a:lnTo>
                    <a:pt x="2475" y="2587"/>
                  </a:lnTo>
                  <a:cubicBezTo>
                    <a:pt x="2716" y="2587"/>
                    <a:pt x="2911" y="2782"/>
                    <a:pt x="2911" y="3024"/>
                  </a:cubicBezTo>
                  <a:cubicBezTo>
                    <a:pt x="2911" y="3265"/>
                    <a:pt x="2716" y="3460"/>
                    <a:pt x="2475" y="3460"/>
                  </a:cubicBezTo>
                  <a:lnTo>
                    <a:pt x="1656" y="3460"/>
                  </a:lnTo>
                  <a:cubicBezTo>
                    <a:pt x="1414" y="3460"/>
                    <a:pt x="1219" y="3656"/>
                    <a:pt x="1219" y="3898"/>
                  </a:cubicBezTo>
                  <a:cubicBezTo>
                    <a:pt x="1219" y="4139"/>
                    <a:pt x="1414" y="4334"/>
                    <a:pt x="1656" y="4334"/>
                  </a:cubicBezTo>
                  <a:lnTo>
                    <a:pt x="2820" y="4334"/>
                  </a:lnTo>
                  <a:cubicBezTo>
                    <a:pt x="2579" y="4334"/>
                    <a:pt x="2384" y="4529"/>
                    <a:pt x="2384" y="4770"/>
                  </a:cubicBezTo>
                  <a:cubicBezTo>
                    <a:pt x="2384" y="5012"/>
                    <a:pt x="2579" y="5207"/>
                    <a:pt x="2820" y="5207"/>
                  </a:cubicBezTo>
                  <a:lnTo>
                    <a:pt x="3766" y="5207"/>
                  </a:lnTo>
                  <a:cubicBezTo>
                    <a:pt x="4008" y="5207"/>
                    <a:pt x="4203" y="5012"/>
                    <a:pt x="4203" y="4770"/>
                  </a:cubicBezTo>
                  <a:cubicBezTo>
                    <a:pt x="4203" y="4529"/>
                    <a:pt x="4008" y="4334"/>
                    <a:pt x="3766" y="4334"/>
                  </a:cubicBezTo>
                  <a:lnTo>
                    <a:pt x="5222" y="4334"/>
                  </a:lnTo>
                  <a:cubicBezTo>
                    <a:pt x="5464" y="4334"/>
                    <a:pt x="5659" y="4139"/>
                    <a:pt x="5659" y="3898"/>
                  </a:cubicBezTo>
                  <a:cubicBezTo>
                    <a:pt x="5659" y="3656"/>
                    <a:pt x="5464" y="3460"/>
                    <a:pt x="5222" y="3460"/>
                  </a:cubicBezTo>
                  <a:lnTo>
                    <a:pt x="4276" y="3460"/>
                  </a:lnTo>
                  <a:cubicBezTo>
                    <a:pt x="4518" y="3460"/>
                    <a:pt x="4713" y="3265"/>
                    <a:pt x="4713" y="3024"/>
                  </a:cubicBezTo>
                  <a:cubicBezTo>
                    <a:pt x="4713" y="2782"/>
                    <a:pt x="4518" y="2587"/>
                    <a:pt x="4276" y="2587"/>
                  </a:cubicBezTo>
                  <a:lnTo>
                    <a:pt x="3876" y="2587"/>
                  </a:lnTo>
                  <a:cubicBezTo>
                    <a:pt x="3887" y="2587"/>
                    <a:pt x="3897" y="2586"/>
                    <a:pt x="3908" y="2586"/>
                  </a:cubicBezTo>
                  <a:cubicBezTo>
                    <a:pt x="3682" y="2569"/>
                    <a:pt x="3502" y="2381"/>
                    <a:pt x="3502" y="2151"/>
                  </a:cubicBezTo>
                  <a:cubicBezTo>
                    <a:pt x="3502" y="1969"/>
                    <a:pt x="3614" y="1813"/>
                    <a:pt x="3773" y="1747"/>
                  </a:cubicBezTo>
                  <a:lnTo>
                    <a:pt x="5641" y="1747"/>
                  </a:lnTo>
                  <a:cubicBezTo>
                    <a:pt x="5882" y="1747"/>
                    <a:pt x="6077" y="1552"/>
                    <a:pt x="6077" y="1311"/>
                  </a:cubicBezTo>
                  <a:cubicBezTo>
                    <a:pt x="6077" y="1069"/>
                    <a:pt x="5882" y="874"/>
                    <a:pt x="5641" y="874"/>
                  </a:cubicBezTo>
                </a:path>
              </a:pathLst>
            </a:custGeom>
            <a:solidFill>
              <a:srgbClr val="049E4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498" name="Freeform 42">
              <a:extLst>
                <a:ext uri="{FF2B5EF4-FFF2-40B4-BE49-F238E27FC236}">
                  <a16:creationId xmlns:a16="http://schemas.microsoft.com/office/drawing/2014/main" id="{C58365D3-2D6A-0749-8917-CFFD55F741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08092" y="4468880"/>
              <a:ext cx="80265" cy="80261"/>
            </a:xfrm>
            <a:custGeom>
              <a:avLst/>
              <a:gdLst>
                <a:gd name="T0" fmla="*/ 74460 w 174"/>
                <a:gd name="T1" fmla="*/ 37445 h 174"/>
                <a:gd name="T2" fmla="*/ 74460 w 174"/>
                <a:gd name="T3" fmla="*/ 37445 h 174"/>
                <a:gd name="T4" fmla="*/ 37015 w 174"/>
                <a:gd name="T5" fmla="*/ 74460 h 174"/>
                <a:gd name="T6" fmla="*/ 37015 w 174"/>
                <a:gd name="T7" fmla="*/ 74460 h 174"/>
                <a:gd name="T8" fmla="*/ 0 w 174"/>
                <a:gd name="T9" fmla="*/ 37445 h 174"/>
                <a:gd name="T10" fmla="*/ 0 w 174"/>
                <a:gd name="T11" fmla="*/ 37445 h 174"/>
                <a:gd name="T12" fmla="*/ 37015 w 174"/>
                <a:gd name="T13" fmla="*/ 0 h 174"/>
                <a:gd name="T14" fmla="*/ 37015 w 174"/>
                <a:gd name="T15" fmla="*/ 0 h 174"/>
                <a:gd name="T16" fmla="*/ 74460 w 174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4">
                  <a:moveTo>
                    <a:pt x="173" y="87"/>
                  </a:moveTo>
                  <a:lnTo>
                    <a:pt x="173" y="87"/>
                  </a:lnTo>
                  <a:cubicBezTo>
                    <a:pt x="173" y="134"/>
                    <a:pt x="134" y="173"/>
                    <a:pt x="86" y="173"/>
                  </a:cubicBezTo>
                  <a:cubicBezTo>
                    <a:pt x="38" y="173"/>
                    <a:pt x="0" y="134"/>
                    <a:pt x="0" y="87"/>
                  </a:cubicBezTo>
                  <a:cubicBezTo>
                    <a:pt x="0" y="39"/>
                    <a:pt x="38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499" name="Freeform 43">
              <a:extLst>
                <a:ext uri="{FF2B5EF4-FFF2-40B4-BE49-F238E27FC236}">
                  <a16:creationId xmlns:a16="http://schemas.microsoft.com/office/drawing/2014/main" id="{FAE1B988-1CD8-B64E-9EF1-0D06FD04C5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78409" y="5427241"/>
              <a:ext cx="82323" cy="80260"/>
            </a:xfrm>
            <a:custGeom>
              <a:avLst/>
              <a:gdLst>
                <a:gd name="T0" fmla="*/ 76371 w 175"/>
                <a:gd name="T1" fmla="*/ 37014 h 174"/>
                <a:gd name="T2" fmla="*/ 76371 w 175"/>
                <a:gd name="T3" fmla="*/ 37014 h 174"/>
                <a:gd name="T4" fmla="*/ 38186 w 175"/>
                <a:gd name="T5" fmla="*/ 74459 h 174"/>
                <a:gd name="T6" fmla="*/ 38186 w 175"/>
                <a:gd name="T7" fmla="*/ 74459 h 174"/>
                <a:gd name="T8" fmla="*/ 0 w 175"/>
                <a:gd name="T9" fmla="*/ 37014 h 174"/>
                <a:gd name="T10" fmla="*/ 0 w 175"/>
                <a:gd name="T11" fmla="*/ 37014 h 174"/>
                <a:gd name="T12" fmla="*/ 38186 w 175"/>
                <a:gd name="T13" fmla="*/ 0 h 174"/>
                <a:gd name="T14" fmla="*/ 38186 w 175"/>
                <a:gd name="T15" fmla="*/ 0 h 174"/>
                <a:gd name="T16" fmla="*/ 76371 w 175"/>
                <a:gd name="T17" fmla="*/ 37014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4">
                  <a:moveTo>
                    <a:pt x="174" y="86"/>
                  </a:moveTo>
                  <a:lnTo>
                    <a:pt x="174" y="86"/>
                  </a:lnTo>
                  <a:cubicBezTo>
                    <a:pt x="174" y="135"/>
                    <a:pt x="135" y="173"/>
                    <a:pt x="87" y="173"/>
                  </a:cubicBezTo>
                  <a:cubicBezTo>
                    <a:pt x="39" y="173"/>
                    <a:pt x="0" y="135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00" name="Freeform 44">
              <a:extLst>
                <a:ext uri="{FF2B5EF4-FFF2-40B4-BE49-F238E27FC236}">
                  <a16:creationId xmlns:a16="http://schemas.microsoft.com/office/drawing/2014/main" id="{E57D9295-4C87-B448-9A27-DFFC8372D3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42184" y="6638161"/>
              <a:ext cx="80265" cy="80260"/>
            </a:xfrm>
            <a:custGeom>
              <a:avLst/>
              <a:gdLst>
                <a:gd name="T0" fmla="*/ 74457 w 173"/>
                <a:gd name="T1" fmla="*/ 37445 h 174"/>
                <a:gd name="T2" fmla="*/ 74457 w 173"/>
                <a:gd name="T3" fmla="*/ 37445 h 174"/>
                <a:gd name="T4" fmla="*/ 37229 w 173"/>
                <a:gd name="T5" fmla="*/ 74459 h 174"/>
                <a:gd name="T6" fmla="*/ 37229 w 173"/>
                <a:gd name="T7" fmla="*/ 74459 h 174"/>
                <a:gd name="T8" fmla="*/ 0 w 173"/>
                <a:gd name="T9" fmla="*/ 37445 h 174"/>
                <a:gd name="T10" fmla="*/ 0 w 173"/>
                <a:gd name="T11" fmla="*/ 37445 h 174"/>
                <a:gd name="T12" fmla="*/ 37229 w 173"/>
                <a:gd name="T13" fmla="*/ 0 h 174"/>
                <a:gd name="T14" fmla="*/ 37229 w 173"/>
                <a:gd name="T15" fmla="*/ 0 h 174"/>
                <a:gd name="T16" fmla="*/ 74457 w 173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4">
                  <a:moveTo>
                    <a:pt x="172" y="87"/>
                  </a:moveTo>
                  <a:lnTo>
                    <a:pt x="172" y="87"/>
                  </a:lnTo>
                  <a:cubicBezTo>
                    <a:pt x="172" y="135"/>
                    <a:pt x="134" y="173"/>
                    <a:pt x="86" y="173"/>
                  </a:cubicBezTo>
                  <a:cubicBezTo>
                    <a:pt x="37" y="173"/>
                    <a:pt x="0" y="135"/>
                    <a:pt x="0" y="87"/>
                  </a:cubicBezTo>
                  <a:cubicBezTo>
                    <a:pt x="0" y="40"/>
                    <a:pt x="37" y="0"/>
                    <a:pt x="86" y="0"/>
                  </a:cubicBezTo>
                  <a:cubicBezTo>
                    <a:pt x="134" y="0"/>
                    <a:pt x="172" y="40"/>
                    <a:pt x="172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01" name="Freeform 45">
              <a:extLst>
                <a:ext uri="{FF2B5EF4-FFF2-40B4-BE49-F238E27FC236}">
                  <a16:creationId xmlns:a16="http://schemas.microsoft.com/office/drawing/2014/main" id="{1879678A-8CBA-D441-90A5-044E4A68A4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07479" y="5188516"/>
              <a:ext cx="80265" cy="80260"/>
            </a:xfrm>
            <a:custGeom>
              <a:avLst/>
              <a:gdLst>
                <a:gd name="T0" fmla="*/ 74460 w 174"/>
                <a:gd name="T1" fmla="*/ 37445 h 174"/>
                <a:gd name="T2" fmla="*/ 74460 w 174"/>
                <a:gd name="T3" fmla="*/ 37445 h 174"/>
                <a:gd name="T4" fmla="*/ 37015 w 174"/>
                <a:gd name="T5" fmla="*/ 74459 h 174"/>
                <a:gd name="T6" fmla="*/ 37015 w 174"/>
                <a:gd name="T7" fmla="*/ 74459 h 174"/>
                <a:gd name="T8" fmla="*/ 0 w 174"/>
                <a:gd name="T9" fmla="*/ 37445 h 174"/>
                <a:gd name="T10" fmla="*/ 0 w 174"/>
                <a:gd name="T11" fmla="*/ 37445 h 174"/>
                <a:gd name="T12" fmla="*/ 37015 w 174"/>
                <a:gd name="T13" fmla="*/ 0 h 174"/>
                <a:gd name="T14" fmla="*/ 37015 w 174"/>
                <a:gd name="T15" fmla="*/ 0 h 174"/>
                <a:gd name="T16" fmla="*/ 74460 w 174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4">
                  <a:moveTo>
                    <a:pt x="173" y="87"/>
                  </a:moveTo>
                  <a:lnTo>
                    <a:pt x="173" y="87"/>
                  </a:lnTo>
                  <a:cubicBezTo>
                    <a:pt x="173" y="135"/>
                    <a:pt x="134" y="173"/>
                    <a:pt x="86" y="173"/>
                  </a:cubicBezTo>
                  <a:cubicBezTo>
                    <a:pt x="39" y="173"/>
                    <a:pt x="0" y="135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02" name="Freeform 46">
              <a:extLst>
                <a:ext uri="{FF2B5EF4-FFF2-40B4-BE49-F238E27FC236}">
                  <a16:creationId xmlns:a16="http://schemas.microsoft.com/office/drawing/2014/main" id="{0BD5C049-74F8-8A41-B647-BE98D4255C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737648" y="4471007"/>
              <a:ext cx="80264" cy="82319"/>
            </a:xfrm>
            <a:custGeom>
              <a:avLst/>
              <a:gdLst>
                <a:gd name="T0" fmla="*/ 74459 w 174"/>
                <a:gd name="T1" fmla="*/ 38186 h 175"/>
                <a:gd name="T2" fmla="*/ 74459 w 174"/>
                <a:gd name="T3" fmla="*/ 38186 h 175"/>
                <a:gd name="T4" fmla="*/ 37445 w 174"/>
                <a:gd name="T5" fmla="*/ 76371 h 175"/>
                <a:gd name="T6" fmla="*/ 37445 w 174"/>
                <a:gd name="T7" fmla="*/ 76371 h 175"/>
                <a:gd name="T8" fmla="*/ 0 w 174"/>
                <a:gd name="T9" fmla="*/ 38186 h 175"/>
                <a:gd name="T10" fmla="*/ 0 w 174"/>
                <a:gd name="T11" fmla="*/ 38186 h 175"/>
                <a:gd name="T12" fmla="*/ 37445 w 174"/>
                <a:gd name="T13" fmla="*/ 0 h 175"/>
                <a:gd name="T14" fmla="*/ 37445 w 174"/>
                <a:gd name="T15" fmla="*/ 0 h 175"/>
                <a:gd name="T16" fmla="*/ 74459 w 174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5">
                  <a:moveTo>
                    <a:pt x="173" y="87"/>
                  </a:moveTo>
                  <a:lnTo>
                    <a:pt x="173" y="87"/>
                  </a:lnTo>
                  <a:cubicBezTo>
                    <a:pt x="173" y="136"/>
                    <a:pt x="135" y="174"/>
                    <a:pt x="87" y="174"/>
                  </a:cubicBezTo>
                  <a:cubicBezTo>
                    <a:pt x="39" y="174"/>
                    <a:pt x="0" y="136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3" y="39"/>
                    <a:pt x="173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03" name="Freeform 47">
              <a:extLst>
                <a:ext uri="{FF2B5EF4-FFF2-40B4-BE49-F238E27FC236}">
                  <a16:creationId xmlns:a16="http://schemas.microsoft.com/office/drawing/2014/main" id="{698EE201-8EDB-864D-BEB9-23ECAE14F8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55297" y="5228449"/>
              <a:ext cx="80264" cy="80261"/>
            </a:xfrm>
            <a:custGeom>
              <a:avLst/>
              <a:gdLst>
                <a:gd name="T0" fmla="*/ 74459 w 174"/>
                <a:gd name="T1" fmla="*/ 37229 h 173"/>
                <a:gd name="T2" fmla="*/ 74459 w 174"/>
                <a:gd name="T3" fmla="*/ 37229 h 173"/>
                <a:gd name="T4" fmla="*/ 37014 w 174"/>
                <a:gd name="T5" fmla="*/ 74457 h 173"/>
                <a:gd name="T6" fmla="*/ 37014 w 174"/>
                <a:gd name="T7" fmla="*/ 74457 h 173"/>
                <a:gd name="T8" fmla="*/ 0 w 174"/>
                <a:gd name="T9" fmla="*/ 37229 h 173"/>
                <a:gd name="T10" fmla="*/ 0 w 174"/>
                <a:gd name="T11" fmla="*/ 37229 h 173"/>
                <a:gd name="T12" fmla="*/ 37014 w 174"/>
                <a:gd name="T13" fmla="*/ 0 h 173"/>
                <a:gd name="T14" fmla="*/ 37014 w 174"/>
                <a:gd name="T15" fmla="*/ 0 h 173"/>
                <a:gd name="T16" fmla="*/ 74459 w 174"/>
                <a:gd name="T17" fmla="*/ 37229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3">
                  <a:moveTo>
                    <a:pt x="173" y="86"/>
                  </a:moveTo>
                  <a:lnTo>
                    <a:pt x="173" y="86"/>
                  </a:lnTo>
                  <a:cubicBezTo>
                    <a:pt x="173" y="133"/>
                    <a:pt x="134" y="172"/>
                    <a:pt x="86" y="172"/>
                  </a:cubicBezTo>
                  <a:cubicBezTo>
                    <a:pt x="38" y="172"/>
                    <a:pt x="0" y="133"/>
                    <a:pt x="0" y="86"/>
                  </a:cubicBezTo>
                  <a:cubicBezTo>
                    <a:pt x="0" y="38"/>
                    <a:pt x="38" y="0"/>
                    <a:pt x="86" y="0"/>
                  </a:cubicBezTo>
                  <a:cubicBezTo>
                    <a:pt x="134" y="0"/>
                    <a:pt x="173" y="38"/>
                    <a:pt x="173" y="86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04" name="Freeform 48">
              <a:extLst>
                <a:ext uri="{FF2B5EF4-FFF2-40B4-BE49-F238E27FC236}">
                  <a16:creationId xmlns:a16="http://schemas.microsoft.com/office/drawing/2014/main" id="{FA054F6F-0502-AA42-9FBD-A2BB0DF2F8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89998" y="5817030"/>
              <a:ext cx="80264" cy="80261"/>
            </a:xfrm>
            <a:custGeom>
              <a:avLst/>
              <a:gdLst>
                <a:gd name="T0" fmla="*/ 74456 w 173"/>
                <a:gd name="T1" fmla="*/ 37015 h 174"/>
                <a:gd name="T2" fmla="*/ 74456 w 173"/>
                <a:gd name="T3" fmla="*/ 37015 h 174"/>
                <a:gd name="T4" fmla="*/ 37661 w 173"/>
                <a:gd name="T5" fmla="*/ 74460 h 174"/>
                <a:gd name="T6" fmla="*/ 37661 w 173"/>
                <a:gd name="T7" fmla="*/ 74460 h 174"/>
                <a:gd name="T8" fmla="*/ 0 w 173"/>
                <a:gd name="T9" fmla="*/ 37015 h 174"/>
                <a:gd name="T10" fmla="*/ 0 w 173"/>
                <a:gd name="T11" fmla="*/ 37015 h 174"/>
                <a:gd name="T12" fmla="*/ 37661 w 173"/>
                <a:gd name="T13" fmla="*/ 0 h 174"/>
                <a:gd name="T14" fmla="*/ 37661 w 173"/>
                <a:gd name="T15" fmla="*/ 0 h 174"/>
                <a:gd name="T16" fmla="*/ 74456 w 173"/>
                <a:gd name="T17" fmla="*/ 3701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4">
                  <a:moveTo>
                    <a:pt x="172" y="86"/>
                  </a:moveTo>
                  <a:lnTo>
                    <a:pt x="172" y="86"/>
                  </a:lnTo>
                  <a:cubicBezTo>
                    <a:pt x="172" y="134"/>
                    <a:pt x="134" y="173"/>
                    <a:pt x="87" y="173"/>
                  </a:cubicBezTo>
                  <a:cubicBezTo>
                    <a:pt x="39" y="173"/>
                    <a:pt x="0" y="134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4" y="0"/>
                    <a:pt x="172" y="39"/>
                    <a:pt x="172" y="86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05" name="Freeform 49">
              <a:extLst>
                <a:ext uri="{FF2B5EF4-FFF2-40B4-BE49-F238E27FC236}">
                  <a16:creationId xmlns:a16="http://schemas.microsoft.com/office/drawing/2014/main" id="{65097ABF-7E8A-9143-BAB6-4B3BC35994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71076" y="5999357"/>
              <a:ext cx="80264" cy="82319"/>
            </a:xfrm>
            <a:custGeom>
              <a:avLst/>
              <a:gdLst>
                <a:gd name="T0" fmla="*/ 74456 w 173"/>
                <a:gd name="T1" fmla="*/ 38186 h 175"/>
                <a:gd name="T2" fmla="*/ 74456 w 173"/>
                <a:gd name="T3" fmla="*/ 38186 h 175"/>
                <a:gd name="T4" fmla="*/ 37228 w 173"/>
                <a:gd name="T5" fmla="*/ 76371 h 175"/>
                <a:gd name="T6" fmla="*/ 37228 w 173"/>
                <a:gd name="T7" fmla="*/ 76371 h 175"/>
                <a:gd name="T8" fmla="*/ 0 w 173"/>
                <a:gd name="T9" fmla="*/ 38186 h 175"/>
                <a:gd name="T10" fmla="*/ 0 w 173"/>
                <a:gd name="T11" fmla="*/ 38186 h 175"/>
                <a:gd name="T12" fmla="*/ 37228 w 173"/>
                <a:gd name="T13" fmla="*/ 0 h 175"/>
                <a:gd name="T14" fmla="*/ 37228 w 173"/>
                <a:gd name="T15" fmla="*/ 0 h 175"/>
                <a:gd name="T16" fmla="*/ 74456 w 173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5">
                  <a:moveTo>
                    <a:pt x="172" y="87"/>
                  </a:moveTo>
                  <a:lnTo>
                    <a:pt x="172" y="87"/>
                  </a:lnTo>
                  <a:cubicBezTo>
                    <a:pt x="172" y="135"/>
                    <a:pt x="133" y="174"/>
                    <a:pt x="86" y="174"/>
                  </a:cubicBezTo>
                  <a:cubicBezTo>
                    <a:pt x="39" y="174"/>
                    <a:pt x="0" y="135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3" y="0"/>
                    <a:pt x="172" y="39"/>
                    <a:pt x="172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06" name="Freeform 50">
              <a:extLst>
                <a:ext uri="{FF2B5EF4-FFF2-40B4-BE49-F238E27FC236}">
                  <a16:creationId xmlns:a16="http://schemas.microsoft.com/office/drawing/2014/main" id="{CC86E477-2238-154C-8039-99400556CE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94183" y="5870786"/>
              <a:ext cx="80264" cy="80261"/>
            </a:xfrm>
            <a:custGeom>
              <a:avLst/>
              <a:gdLst>
                <a:gd name="T0" fmla="*/ 74459 w 174"/>
                <a:gd name="T1" fmla="*/ 37661 h 173"/>
                <a:gd name="T2" fmla="*/ 74459 w 174"/>
                <a:gd name="T3" fmla="*/ 37661 h 173"/>
                <a:gd name="T4" fmla="*/ 37445 w 174"/>
                <a:gd name="T5" fmla="*/ 74457 h 173"/>
                <a:gd name="T6" fmla="*/ 37445 w 174"/>
                <a:gd name="T7" fmla="*/ 74457 h 173"/>
                <a:gd name="T8" fmla="*/ 0 w 174"/>
                <a:gd name="T9" fmla="*/ 37661 h 173"/>
                <a:gd name="T10" fmla="*/ 0 w 174"/>
                <a:gd name="T11" fmla="*/ 37661 h 173"/>
                <a:gd name="T12" fmla="*/ 37445 w 174"/>
                <a:gd name="T13" fmla="*/ 0 h 173"/>
                <a:gd name="T14" fmla="*/ 37445 w 174"/>
                <a:gd name="T15" fmla="*/ 0 h 173"/>
                <a:gd name="T16" fmla="*/ 74459 w 174"/>
                <a:gd name="T17" fmla="*/ 37661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3">
                  <a:moveTo>
                    <a:pt x="173" y="87"/>
                  </a:moveTo>
                  <a:lnTo>
                    <a:pt x="173" y="87"/>
                  </a:lnTo>
                  <a:cubicBezTo>
                    <a:pt x="173" y="134"/>
                    <a:pt x="135" y="172"/>
                    <a:pt x="87" y="172"/>
                  </a:cubicBezTo>
                  <a:cubicBezTo>
                    <a:pt x="39" y="172"/>
                    <a:pt x="0" y="134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3" y="39"/>
                    <a:pt x="173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07" name="Freeform 51">
              <a:extLst>
                <a:ext uri="{FF2B5EF4-FFF2-40B4-BE49-F238E27FC236}">
                  <a16:creationId xmlns:a16="http://schemas.microsoft.com/office/drawing/2014/main" id="{4F3874BB-3DD2-7F41-AF12-1508B708F3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91647" y="6335889"/>
              <a:ext cx="80265" cy="80261"/>
            </a:xfrm>
            <a:custGeom>
              <a:avLst/>
              <a:gdLst>
                <a:gd name="T0" fmla="*/ 74460 w 174"/>
                <a:gd name="T1" fmla="*/ 37445 h 174"/>
                <a:gd name="T2" fmla="*/ 74460 w 174"/>
                <a:gd name="T3" fmla="*/ 37445 h 174"/>
                <a:gd name="T4" fmla="*/ 37015 w 174"/>
                <a:gd name="T5" fmla="*/ 74460 h 174"/>
                <a:gd name="T6" fmla="*/ 37015 w 174"/>
                <a:gd name="T7" fmla="*/ 74460 h 174"/>
                <a:gd name="T8" fmla="*/ 0 w 174"/>
                <a:gd name="T9" fmla="*/ 37445 h 174"/>
                <a:gd name="T10" fmla="*/ 0 w 174"/>
                <a:gd name="T11" fmla="*/ 37445 h 174"/>
                <a:gd name="T12" fmla="*/ 37015 w 174"/>
                <a:gd name="T13" fmla="*/ 0 h 174"/>
                <a:gd name="T14" fmla="*/ 37015 w 174"/>
                <a:gd name="T15" fmla="*/ 0 h 174"/>
                <a:gd name="T16" fmla="*/ 74460 w 174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4">
                  <a:moveTo>
                    <a:pt x="173" y="87"/>
                  </a:moveTo>
                  <a:lnTo>
                    <a:pt x="173" y="87"/>
                  </a:lnTo>
                  <a:cubicBezTo>
                    <a:pt x="173" y="134"/>
                    <a:pt x="134" y="173"/>
                    <a:pt x="86" y="173"/>
                  </a:cubicBezTo>
                  <a:cubicBezTo>
                    <a:pt x="39" y="173"/>
                    <a:pt x="0" y="134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</a:path>
              </a:pathLst>
            </a:custGeom>
            <a:solidFill>
              <a:srgbClr val="1B764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08" name="Freeform 52">
              <a:extLst>
                <a:ext uri="{FF2B5EF4-FFF2-40B4-BE49-F238E27FC236}">
                  <a16:creationId xmlns:a16="http://schemas.microsoft.com/office/drawing/2014/main" id="{6F1E8963-4249-E24B-8389-F32453A176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89722" y="4462776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1" y="104"/>
                    <a:pt x="52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5" y="23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09" name="Freeform 53">
              <a:extLst>
                <a:ext uri="{FF2B5EF4-FFF2-40B4-BE49-F238E27FC236}">
                  <a16:creationId xmlns:a16="http://schemas.microsoft.com/office/drawing/2014/main" id="{6253CC9B-5E18-F04B-B56D-6B9C181514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60854" y="6291839"/>
              <a:ext cx="49394" cy="49391"/>
            </a:xfrm>
            <a:custGeom>
              <a:avLst/>
              <a:gdLst>
                <a:gd name="T0" fmla="*/ 45651 w 106"/>
                <a:gd name="T1" fmla="*/ 23043 h 106"/>
                <a:gd name="T2" fmla="*/ 45651 w 106"/>
                <a:gd name="T3" fmla="*/ 23043 h 106"/>
                <a:gd name="T4" fmla="*/ 23043 w 106"/>
                <a:gd name="T5" fmla="*/ 45651 h 106"/>
                <a:gd name="T6" fmla="*/ 23043 w 106"/>
                <a:gd name="T7" fmla="*/ 45651 h 106"/>
                <a:gd name="T8" fmla="*/ 0 w 106"/>
                <a:gd name="T9" fmla="*/ 23043 h 106"/>
                <a:gd name="T10" fmla="*/ 0 w 106"/>
                <a:gd name="T11" fmla="*/ 23043 h 106"/>
                <a:gd name="T12" fmla="*/ 23043 w 106"/>
                <a:gd name="T13" fmla="*/ 0 h 106"/>
                <a:gd name="T14" fmla="*/ 23043 w 106"/>
                <a:gd name="T15" fmla="*/ 0 h 106"/>
                <a:gd name="T16" fmla="*/ 45651 w 106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6">
                  <a:moveTo>
                    <a:pt x="105" y="53"/>
                  </a:moveTo>
                  <a:lnTo>
                    <a:pt x="105" y="53"/>
                  </a:lnTo>
                  <a:cubicBezTo>
                    <a:pt x="105" y="81"/>
                    <a:pt x="81" y="105"/>
                    <a:pt x="53" y="105"/>
                  </a:cubicBezTo>
                  <a:cubicBezTo>
                    <a:pt x="24" y="105"/>
                    <a:pt x="0" y="81"/>
                    <a:pt x="0" y="53"/>
                  </a:cubicBezTo>
                  <a:cubicBezTo>
                    <a:pt x="0" y="22"/>
                    <a:pt x="24" y="0"/>
                    <a:pt x="53" y="0"/>
                  </a:cubicBezTo>
                  <a:cubicBezTo>
                    <a:pt x="81" y="0"/>
                    <a:pt x="105" y="22"/>
                    <a:pt x="105" y="53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10" name="Freeform 54">
              <a:extLst>
                <a:ext uri="{FF2B5EF4-FFF2-40B4-BE49-F238E27FC236}">
                  <a16:creationId xmlns:a16="http://schemas.microsoft.com/office/drawing/2014/main" id="{A61971AF-142F-474F-B22C-52809A403B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90823" y="5061754"/>
              <a:ext cx="49394" cy="49391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0"/>
                    <a:pt x="82" y="104"/>
                    <a:pt x="52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2" y="0"/>
                    <a:pt x="104" y="23"/>
                    <a:pt x="104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11" name="Freeform 55">
              <a:extLst>
                <a:ext uri="{FF2B5EF4-FFF2-40B4-BE49-F238E27FC236}">
                  <a16:creationId xmlns:a16="http://schemas.microsoft.com/office/drawing/2014/main" id="{DA8ACEF7-F607-5242-B53E-B784D6927E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41166" y="5874652"/>
              <a:ext cx="49394" cy="49391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1"/>
                    <a:pt x="80" y="104"/>
                    <a:pt x="52" y="104"/>
                  </a:cubicBezTo>
                  <a:cubicBezTo>
                    <a:pt x="23" y="104"/>
                    <a:pt x="0" y="81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0" y="0"/>
                    <a:pt x="104" y="23"/>
                    <a:pt x="104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12" name="Freeform 56">
              <a:extLst>
                <a:ext uri="{FF2B5EF4-FFF2-40B4-BE49-F238E27FC236}">
                  <a16:creationId xmlns:a16="http://schemas.microsoft.com/office/drawing/2014/main" id="{D2E2D062-1C3D-5740-80A6-5E5EEF0EC4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668571" y="5712073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3043 w 106"/>
                <a:gd name="T5" fmla="*/ 45647 h 105"/>
                <a:gd name="T6" fmla="*/ 23043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3043 w 106"/>
                <a:gd name="T13" fmla="*/ 0 h 105"/>
                <a:gd name="T14" fmla="*/ 23043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1" y="104"/>
                    <a:pt x="53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4"/>
                    <a:pt x="23" y="0"/>
                    <a:pt x="53" y="0"/>
                  </a:cubicBezTo>
                  <a:cubicBezTo>
                    <a:pt x="81" y="0"/>
                    <a:pt x="105" y="24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13" name="Freeform 57">
              <a:extLst>
                <a:ext uri="{FF2B5EF4-FFF2-40B4-BE49-F238E27FC236}">
                  <a16:creationId xmlns:a16="http://schemas.microsoft.com/office/drawing/2014/main" id="{DD59CDF5-D56A-B343-A13A-E53B7BCA77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58647" y="6133956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3043 w 106"/>
                <a:gd name="T5" fmla="*/ 45647 h 105"/>
                <a:gd name="T6" fmla="*/ 23043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3043 w 106"/>
                <a:gd name="T13" fmla="*/ 0 h 105"/>
                <a:gd name="T14" fmla="*/ 23043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2" y="104"/>
                    <a:pt x="53" y="104"/>
                  </a:cubicBezTo>
                  <a:cubicBezTo>
                    <a:pt x="24" y="104"/>
                    <a:pt x="0" y="81"/>
                    <a:pt x="0" y="52"/>
                  </a:cubicBezTo>
                  <a:cubicBezTo>
                    <a:pt x="0" y="24"/>
                    <a:pt x="24" y="0"/>
                    <a:pt x="53" y="0"/>
                  </a:cubicBezTo>
                  <a:cubicBezTo>
                    <a:pt x="82" y="0"/>
                    <a:pt x="105" y="24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14" name="Freeform 58">
              <a:extLst>
                <a:ext uri="{FF2B5EF4-FFF2-40B4-BE49-F238E27FC236}">
                  <a16:creationId xmlns:a16="http://schemas.microsoft.com/office/drawing/2014/main" id="{DC4014EA-8A72-F44C-B92A-FCEB54EA8D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93550" y="5013588"/>
              <a:ext cx="49394" cy="49391"/>
            </a:xfrm>
            <a:custGeom>
              <a:avLst/>
              <a:gdLst>
                <a:gd name="T0" fmla="*/ 45651 w 106"/>
                <a:gd name="T1" fmla="*/ 22608 h 106"/>
                <a:gd name="T2" fmla="*/ 45651 w 106"/>
                <a:gd name="T3" fmla="*/ 22608 h 106"/>
                <a:gd name="T4" fmla="*/ 23043 w 106"/>
                <a:gd name="T5" fmla="*/ 45651 h 106"/>
                <a:gd name="T6" fmla="*/ 23043 w 106"/>
                <a:gd name="T7" fmla="*/ 45651 h 106"/>
                <a:gd name="T8" fmla="*/ 0 w 106"/>
                <a:gd name="T9" fmla="*/ 22608 h 106"/>
                <a:gd name="T10" fmla="*/ 0 w 106"/>
                <a:gd name="T11" fmla="*/ 22608 h 106"/>
                <a:gd name="T12" fmla="*/ 23043 w 106"/>
                <a:gd name="T13" fmla="*/ 0 h 106"/>
                <a:gd name="T14" fmla="*/ 23043 w 106"/>
                <a:gd name="T15" fmla="*/ 0 h 106"/>
                <a:gd name="T16" fmla="*/ 45651 w 106"/>
                <a:gd name="T17" fmla="*/ 22608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6">
                  <a:moveTo>
                    <a:pt x="105" y="52"/>
                  </a:moveTo>
                  <a:lnTo>
                    <a:pt x="105" y="52"/>
                  </a:lnTo>
                  <a:cubicBezTo>
                    <a:pt x="105" y="82"/>
                    <a:pt x="81" y="105"/>
                    <a:pt x="53" y="105"/>
                  </a:cubicBezTo>
                  <a:cubicBezTo>
                    <a:pt x="23" y="105"/>
                    <a:pt x="0" y="82"/>
                    <a:pt x="0" y="52"/>
                  </a:cubicBezTo>
                  <a:cubicBezTo>
                    <a:pt x="0" y="24"/>
                    <a:pt x="23" y="0"/>
                    <a:pt x="53" y="0"/>
                  </a:cubicBezTo>
                  <a:cubicBezTo>
                    <a:pt x="81" y="0"/>
                    <a:pt x="105" y="24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15" name="Freeform 59">
              <a:extLst>
                <a:ext uri="{FF2B5EF4-FFF2-40B4-BE49-F238E27FC236}">
                  <a16:creationId xmlns:a16="http://schemas.microsoft.com/office/drawing/2014/main" id="{BEB6D030-6F2D-DD49-9620-252B98CE90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12360" y="5086449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3043 w 106"/>
                <a:gd name="T5" fmla="*/ 45647 h 105"/>
                <a:gd name="T6" fmla="*/ 23043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3043 w 106"/>
                <a:gd name="T13" fmla="*/ 0 h 105"/>
                <a:gd name="T14" fmla="*/ 23043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1" y="104"/>
                    <a:pt x="53" y="104"/>
                  </a:cubicBezTo>
                  <a:cubicBezTo>
                    <a:pt x="24" y="104"/>
                    <a:pt x="0" y="80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1" y="0"/>
                    <a:pt x="105" y="23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16" name="Freeform 60">
              <a:extLst>
                <a:ext uri="{FF2B5EF4-FFF2-40B4-BE49-F238E27FC236}">
                  <a16:creationId xmlns:a16="http://schemas.microsoft.com/office/drawing/2014/main" id="{AB1E568D-91A6-6A46-B12B-61DB3BFF59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15141" y="5830604"/>
              <a:ext cx="49394" cy="49391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0"/>
                    <a:pt x="80" y="104"/>
                    <a:pt x="52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80" y="0"/>
                    <a:pt x="104" y="24"/>
                    <a:pt x="104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17" name="Freeform 61">
              <a:extLst>
                <a:ext uri="{FF2B5EF4-FFF2-40B4-BE49-F238E27FC236}">
                  <a16:creationId xmlns:a16="http://schemas.microsoft.com/office/drawing/2014/main" id="{FF900604-2F2E-354E-A441-BD4046D657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51809" y="6391453"/>
              <a:ext cx="49394" cy="49391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2"/>
                    <a:pt x="81" y="104"/>
                    <a:pt x="52" y="104"/>
                  </a:cubicBezTo>
                  <a:cubicBezTo>
                    <a:pt x="23" y="104"/>
                    <a:pt x="0" y="82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4" y="23"/>
                    <a:pt x="104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18" name="Freeform 62">
              <a:extLst>
                <a:ext uri="{FF2B5EF4-FFF2-40B4-BE49-F238E27FC236}">
                  <a16:creationId xmlns:a16="http://schemas.microsoft.com/office/drawing/2014/main" id="{CB9BC8CE-7653-7C49-B652-8C392DAA47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68092" y="6485871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2" y="104"/>
                    <a:pt x="52" y="104"/>
                  </a:cubicBezTo>
                  <a:cubicBezTo>
                    <a:pt x="24" y="104"/>
                    <a:pt x="0" y="80"/>
                    <a:pt x="0" y="52"/>
                  </a:cubicBezTo>
                  <a:cubicBezTo>
                    <a:pt x="0" y="23"/>
                    <a:pt x="24" y="0"/>
                    <a:pt x="52" y="0"/>
                  </a:cubicBezTo>
                  <a:cubicBezTo>
                    <a:pt x="82" y="0"/>
                    <a:pt x="105" y="23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19" name="Freeform 63">
              <a:extLst>
                <a:ext uri="{FF2B5EF4-FFF2-40B4-BE49-F238E27FC236}">
                  <a16:creationId xmlns:a16="http://schemas.microsoft.com/office/drawing/2014/main" id="{7E7CF9FE-855A-EF40-A345-E67BD64CFD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63222" y="4656332"/>
              <a:ext cx="578319" cy="279884"/>
            </a:xfrm>
            <a:custGeom>
              <a:avLst/>
              <a:gdLst>
                <a:gd name="T0" fmla="*/ 408292 w 1237"/>
                <a:gd name="T1" fmla="*/ 260719 h 600"/>
                <a:gd name="T2" fmla="*/ 131299 w 1237"/>
                <a:gd name="T3" fmla="*/ 260719 h 600"/>
                <a:gd name="T4" fmla="*/ 131299 w 1237"/>
                <a:gd name="T5" fmla="*/ 260719 h 600"/>
                <a:gd name="T6" fmla="*/ 0 w 1237"/>
                <a:gd name="T7" fmla="*/ 129706 h 600"/>
                <a:gd name="T8" fmla="*/ 0 w 1237"/>
                <a:gd name="T9" fmla="*/ 129706 h 600"/>
                <a:gd name="T10" fmla="*/ 0 w 1237"/>
                <a:gd name="T11" fmla="*/ 129706 h 600"/>
                <a:gd name="T12" fmla="*/ 131299 w 1237"/>
                <a:gd name="T13" fmla="*/ 0 h 600"/>
                <a:gd name="T14" fmla="*/ 408292 w 1237"/>
                <a:gd name="T15" fmla="*/ 0 h 600"/>
                <a:gd name="T16" fmla="*/ 408292 w 1237"/>
                <a:gd name="T17" fmla="*/ 0 h 600"/>
                <a:gd name="T18" fmla="*/ 539155 w 1237"/>
                <a:gd name="T19" fmla="*/ 129706 h 600"/>
                <a:gd name="T20" fmla="*/ 539155 w 1237"/>
                <a:gd name="T21" fmla="*/ 129706 h 600"/>
                <a:gd name="T22" fmla="*/ 539155 w 1237"/>
                <a:gd name="T23" fmla="*/ 129706 h 600"/>
                <a:gd name="T24" fmla="*/ 408292 w 1237"/>
                <a:gd name="T25" fmla="*/ 260719 h 600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237" h="600">
                  <a:moveTo>
                    <a:pt x="936" y="599"/>
                  </a:moveTo>
                  <a:lnTo>
                    <a:pt x="301" y="599"/>
                  </a:lnTo>
                  <a:cubicBezTo>
                    <a:pt x="135" y="599"/>
                    <a:pt x="0" y="464"/>
                    <a:pt x="0" y="298"/>
                  </a:cubicBezTo>
                  <a:cubicBezTo>
                    <a:pt x="0" y="133"/>
                    <a:pt x="135" y="0"/>
                    <a:pt x="301" y="0"/>
                  </a:cubicBezTo>
                  <a:lnTo>
                    <a:pt x="936" y="0"/>
                  </a:lnTo>
                  <a:cubicBezTo>
                    <a:pt x="1101" y="0"/>
                    <a:pt x="1236" y="133"/>
                    <a:pt x="1236" y="298"/>
                  </a:cubicBezTo>
                  <a:cubicBezTo>
                    <a:pt x="1236" y="464"/>
                    <a:pt x="1101" y="599"/>
                    <a:pt x="936" y="599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20" name="Freeform 64">
              <a:extLst>
                <a:ext uri="{FF2B5EF4-FFF2-40B4-BE49-F238E27FC236}">
                  <a16:creationId xmlns:a16="http://schemas.microsoft.com/office/drawing/2014/main" id="{90C209A1-B1DF-5E40-AD3D-B5390D2C42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530272" y="6300902"/>
              <a:ext cx="979642" cy="559769"/>
            </a:xfrm>
            <a:custGeom>
              <a:avLst/>
              <a:gdLst>
                <a:gd name="T0" fmla="*/ 783524 w 2101"/>
                <a:gd name="T1" fmla="*/ 260719 h 1200"/>
                <a:gd name="T2" fmla="*/ 406771 w 2101"/>
                <a:gd name="T3" fmla="*/ 260719 h 1200"/>
                <a:gd name="T4" fmla="*/ 406771 w 2101"/>
                <a:gd name="T5" fmla="*/ 260719 h 1200"/>
                <a:gd name="T6" fmla="*/ 537286 w 2101"/>
                <a:gd name="T7" fmla="*/ 130142 h 1200"/>
                <a:gd name="T8" fmla="*/ 537286 w 2101"/>
                <a:gd name="T9" fmla="*/ 130142 h 1200"/>
                <a:gd name="T10" fmla="*/ 406771 w 2101"/>
                <a:gd name="T11" fmla="*/ 0 h 1200"/>
                <a:gd name="T12" fmla="*/ 130515 w 2101"/>
                <a:gd name="T13" fmla="*/ 0 h 1200"/>
                <a:gd name="T14" fmla="*/ 130515 w 2101"/>
                <a:gd name="T15" fmla="*/ 0 h 1200"/>
                <a:gd name="T16" fmla="*/ 0 w 2101"/>
                <a:gd name="T17" fmla="*/ 130142 h 1200"/>
                <a:gd name="T18" fmla="*/ 0 w 2101"/>
                <a:gd name="T19" fmla="*/ 130142 h 1200"/>
                <a:gd name="T20" fmla="*/ 130515 w 2101"/>
                <a:gd name="T21" fmla="*/ 260719 h 1200"/>
                <a:gd name="T22" fmla="*/ 226226 w 2101"/>
                <a:gd name="T23" fmla="*/ 260719 h 1200"/>
                <a:gd name="T24" fmla="*/ 226226 w 2101"/>
                <a:gd name="T25" fmla="*/ 260719 h 1200"/>
                <a:gd name="T26" fmla="*/ 95711 w 2101"/>
                <a:gd name="T27" fmla="*/ 391296 h 1200"/>
                <a:gd name="T28" fmla="*/ 95711 w 2101"/>
                <a:gd name="T29" fmla="*/ 391296 h 1200"/>
                <a:gd name="T30" fmla="*/ 226226 w 2101"/>
                <a:gd name="T31" fmla="*/ 521873 h 1200"/>
                <a:gd name="T32" fmla="*/ 783524 w 2101"/>
                <a:gd name="T33" fmla="*/ 521873 h 1200"/>
                <a:gd name="T34" fmla="*/ 783524 w 2101"/>
                <a:gd name="T35" fmla="*/ 521873 h 1200"/>
                <a:gd name="T36" fmla="*/ 913604 w 2101"/>
                <a:gd name="T37" fmla="*/ 391296 h 1200"/>
                <a:gd name="T38" fmla="*/ 913604 w 2101"/>
                <a:gd name="T39" fmla="*/ 391296 h 1200"/>
                <a:gd name="T40" fmla="*/ 783524 w 2101"/>
                <a:gd name="T41" fmla="*/ 260719 h 1200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2101" h="1200">
                  <a:moveTo>
                    <a:pt x="1801" y="599"/>
                  </a:moveTo>
                  <a:lnTo>
                    <a:pt x="935" y="599"/>
                  </a:lnTo>
                  <a:cubicBezTo>
                    <a:pt x="1101" y="599"/>
                    <a:pt x="1235" y="465"/>
                    <a:pt x="1235" y="299"/>
                  </a:cubicBezTo>
                  <a:cubicBezTo>
                    <a:pt x="1235" y="134"/>
                    <a:pt x="1101" y="0"/>
                    <a:pt x="935" y="0"/>
                  </a:cubicBezTo>
                  <a:lnTo>
                    <a:pt x="300" y="0"/>
                  </a:lnTo>
                  <a:cubicBezTo>
                    <a:pt x="134" y="0"/>
                    <a:pt x="0" y="134"/>
                    <a:pt x="0" y="299"/>
                  </a:cubicBezTo>
                  <a:cubicBezTo>
                    <a:pt x="0" y="465"/>
                    <a:pt x="134" y="599"/>
                    <a:pt x="300" y="599"/>
                  </a:cubicBezTo>
                  <a:lnTo>
                    <a:pt x="520" y="599"/>
                  </a:lnTo>
                  <a:cubicBezTo>
                    <a:pt x="354" y="599"/>
                    <a:pt x="220" y="733"/>
                    <a:pt x="220" y="899"/>
                  </a:cubicBezTo>
                  <a:cubicBezTo>
                    <a:pt x="220" y="1065"/>
                    <a:pt x="354" y="1199"/>
                    <a:pt x="520" y="1199"/>
                  </a:cubicBezTo>
                  <a:lnTo>
                    <a:pt x="1801" y="1199"/>
                  </a:lnTo>
                  <a:cubicBezTo>
                    <a:pt x="1967" y="1199"/>
                    <a:pt x="2100" y="1065"/>
                    <a:pt x="2100" y="899"/>
                  </a:cubicBezTo>
                  <a:cubicBezTo>
                    <a:pt x="2100" y="733"/>
                    <a:pt x="1967" y="599"/>
                    <a:pt x="1801" y="599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21" name="Freeform 65">
              <a:extLst>
                <a:ext uri="{FF2B5EF4-FFF2-40B4-BE49-F238E27FC236}">
                  <a16:creationId xmlns:a16="http://schemas.microsoft.com/office/drawing/2014/main" id="{AF3319DD-CC18-6E4B-92A6-5C712C95A4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76129" y="5509560"/>
              <a:ext cx="576260" cy="279884"/>
            </a:xfrm>
            <a:custGeom>
              <a:avLst/>
              <a:gdLst>
                <a:gd name="T0" fmla="*/ 406733 w 1236"/>
                <a:gd name="T1" fmla="*/ 260719 h 601"/>
                <a:gd name="T2" fmla="*/ 130067 w 1236"/>
                <a:gd name="T3" fmla="*/ 260719 h 601"/>
                <a:gd name="T4" fmla="*/ 130067 w 1236"/>
                <a:gd name="T5" fmla="*/ 260719 h 601"/>
                <a:gd name="T6" fmla="*/ 0 w 1236"/>
                <a:gd name="T7" fmla="*/ 130794 h 601"/>
                <a:gd name="T8" fmla="*/ 0 w 1236"/>
                <a:gd name="T9" fmla="*/ 130794 h 601"/>
                <a:gd name="T10" fmla="*/ 130067 w 1236"/>
                <a:gd name="T11" fmla="*/ 0 h 601"/>
                <a:gd name="T12" fmla="*/ 406733 w 1236"/>
                <a:gd name="T13" fmla="*/ 0 h 601"/>
                <a:gd name="T14" fmla="*/ 406733 w 1236"/>
                <a:gd name="T15" fmla="*/ 0 h 601"/>
                <a:gd name="T16" fmla="*/ 537235 w 1236"/>
                <a:gd name="T17" fmla="*/ 130794 h 601"/>
                <a:gd name="T18" fmla="*/ 537235 w 1236"/>
                <a:gd name="T19" fmla="*/ 130794 h 601"/>
                <a:gd name="T20" fmla="*/ 406733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5" y="600"/>
                  </a:moveTo>
                  <a:lnTo>
                    <a:pt x="299" y="600"/>
                  </a:lnTo>
                  <a:cubicBezTo>
                    <a:pt x="135" y="600"/>
                    <a:pt x="0" y="465"/>
                    <a:pt x="0" y="301"/>
                  </a:cubicBezTo>
                  <a:cubicBezTo>
                    <a:pt x="0" y="135"/>
                    <a:pt x="135" y="0"/>
                    <a:pt x="299" y="0"/>
                  </a:cubicBezTo>
                  <a:lnTo>
                    <a:pt x="935" y="0"/>
                  </a:lnTo>
                  <a:cubicBezTo>
                    <a:pt x="1101" y="0"/>
                    <a:pt x="1235" y="135"/>
                    <a:pt x="1235" y="301"/>
                  </a:cubicBezTo>
                  <a:cubicBezTo>
                    <a:pt x="1235" y="465"/>
                    <a:pt x="1101" y="600"/>
                    <a:pt x="935" y="600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22" name="Freeform 166">
              <a:extLst>
                <a:ext uri="{FF2B5EF4-FFF2-40B4-BE49-F238E27FC236}">
                  <a16:creationId xmlns:a16="http://schemas.microsoft.com/office/drawing/2014/main" id="{C75A031F-56FE-F44C-ACB2-ABD08B7DC60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138307" y="351165"/>
              <a:ext cx="2791416" cy="2568925"/>
            </a:xfrm>
            <a:custGeom>
              <a:avLst/>
              <a:gdLst>
                <a:gd name="T0" fmla="*/ 2100336 w 5978"/>
                <a:gd name="T1" fmla="*/ 1767082 h 5502"/>
                <a:gd name="T2" fmla="*/ 1950499 w 5978"/>
                <a:gd name="T3" fmla="*/ 1641640 h 5502"/>
                <a:gd name="T4" fmla="*/ 2100336 w 5978"/>
                <a:gd name="T5" fmla="*/ 1517069 h 5502"/>
                <a:gd name="T6" fmla="*/ 2302006 w 5978"/>
                <a:gd name="T7" fmla="*/ 1517069 h 5502"/>
                <a:gd name="T8" fmla="*/ 2452279 w 5978"/>
                <a:gd name="T9" fmla="*/ 1359395 h 5502"/>
                <a:gd name="T10" fmla="*/ 2453151 w 5978"/>
                <a:gd name="T11" fmla="*/ 1202156 h 5502"/>
                <a:gd name="T12" fmla="*/ 2603423 w 5978"/>
                <a:gd name="T13" fmla="*/ 1044918 h 5502"/>
                <a:gd name="T14" fmla="*/ 2453151 w 5978"/>
                <a:gd name="T15" fmla="*/ 887243 h 5502"/>
                <a:gd name="T16" fmla="*/ 2034564 w 5978"/>
                <a:gd name="T17" fmla="*/ 887243 h 5502"/>
                <a:gd name="T18" fmla="*/ 1884291 w 5978"/>
                <a:gd name="T19" fmla="*/ 1044918 h 5502"/>
                <a:gd name="T20" fmla="*/ 1348536 w 5978"/>
                <a:gd name="T21" fmla="*/ 1202156 h 5502"/>
                <a:gd name="T22" fmla="*/ 1498809 w 5978"/>
                <a:gd name="T23" fmla="*/ 1044918 h 5502"/>
                <a:gd name="T24" fmla="*/ 1348536 w 5978"/>
                <a:gd name="T25" fmla="*/ 887243 h 5502"/>
                <a:gd name="T26" fmla="*/ 953471 w 5978"/>
                <a:gd name="T27" fmla="*/ 887243 h 5502"/>
                <a:gd name="T28" fmla="*/ 963053 w 5978"/>
                <a:gd name="T29" fmla="*/ 886808 h 5502"/>
                <a:gd name="T30" fmla="*/ 849804 w 5978"/>
                <a:gd name="T31" fmla="*/ 758317 h 5502"/>
                <a:gd name="T32" fmla="*/ 963053 w 5978"/>
                <a:gd name="T33" fmla="*/ 629825 h 5502"/>
                <a:gd name="T34" fmla="*/ 1223091 w 5978"/>
                <a:gd name="T35" fmla="*/ 628954 h 5502"/>
                <a:gd name="T36" fmla="*/ 1373364 w 5978"/>
                <a:gd name="T37" fmla="*/ 471716 h 5502"/>
                <a:gd name="T38" fmla="*/ 1223091 w 5978"/>
                <a:gd name="T39" fmla="*/ 314041 h 5502"/>
                <a:gd name="T40" fmla="*/ 1093290 w 5978"/>
                <a:gd name="T41" fmla="*/ 314041 h 5502"/>
                <a:gd name="T42" fmla="*/ 1243127 w 5978"/>
                <a:gd name="T43" fmla="*/ 157239 h 5502"/>
                <a:gd name="T44" fmla="*/ 727843 w 5978"/>
                <a:gd name="T45" fmla="*/ 0 h 5502"/>
                <a:gd name="T46" fmla="*/ 577571 w 5978"/>
                <a:gd name="T47" fmla="*/ 157239 h 5502"/>
                <a:gd name="T48" fmla="*/ 727843 w 5978"/>
                <a:gd name="T49" fmla="*/ 314041 h 5502"/>
                <a:gd name="T50" fmla="*/ 371980 w 5978"/>
                <a:gd name="T51" fmla="*/ 314041 h 5502"/>
                <a:gd name="T52" fmla="*/ 221707 w 5978"/>
                <a:gd name="T53" fmla="*/ 471716 h 5502"/>
                <a:gd name="T54" fmla="*/ 534013 w 5978"/>
                <a:gd name="T55" fmla="*/ 628954 h 5502"/>
                <a:gd name="T56" fmla="*/ 531400 w 5978"/>
                <a:gd name="T57" fmla="*/ 629390 h 5502"/>
                <a:gd name="T58" fmla="*/ 651183 w 5978"/>
                <a:gd name="T59" fmla="*/ 758317 h 5502"/>
                <a:gd name="T60" fmla="*/ 531400 w 5978"/>
                <a:gd name="T61" fmla="*/ 887243 h 5502"/>
                <a:gd name="T62" fmla="*/ 534013 w 5978"/>
                <a:gd name="T63" fmla="*/ 887243 h 5502"/>
                <a:gd name="T64" fmla="*/ 149837 w 5978"/>
                <a:gd name="T65" fmla="*/ 887243 h 5502"/>
                <a:gd name="T66" fmla="*/ 0 w 5978"/>
                <a:gd name="T67" fmla="*/ 1044918 h 5502"/>
                <a:gd name="T68" fmla="*/ 727843 w 5978"/>
                <a:gd name="T69" fmla="*/ 1202156 h 5502"/>
                <a:gd name="T70" fmla="*/ 577571 w 5978"/>
                <a:gd name="T71" fmla="*/ 1359395 h 5502"/>
                <a:gd name="T72" fmla="*/ 727843 w 5978"/>
                <a:gd name="T73" fmla="*/ 1517069 h 5502"/>
                <a:gd name="T74" fmla="*/ 1061928 w 5978"/>
                <a:gd name="T75" fmla="*/ 1517069 h 5502"/>
                <a:gd name="T76" fmla="*/ 1212201 w 5978"/>
                <a:gd name="T77" fmla="*/ 1641640 h 5502"/>
                <a:gd name="T78" fmla="*/ 848933 w 5978"/>
                <a:gd name="T79" fmla="*/ 1767082 h 5502"/>
                <a:gd name="T80" fmla="*/ 698660 w 5978"/>
                <a:gd name="T81" fmla="*/ 1924321 h 5502"/>
                <a:gd name="T82" fmla="*/ 848933 w 5978"/>
                <a:gd name="T83" fmla="*/ 2081124 h 5502"/>
                <a:gd name="T84" fmla="*/ 1801097 w 5978"/>
                <a:gd name="T85" fmla="*/ 2081124 h 5502"/>
                <a:gd name="T86" fmla="*/ 1651260 w 5978"/>
                <a:gd name="T87" fmla="*/ 2238362 h 5502"/>
                <a:gd name="T88" fmla="*/ 2220119 w 5978"/>
                <a:gd name="T89" fmla="*/ 2396036 h 5502"/>
                <a:gd name="T90" fmla="*/ 2369956 w 5978"/>
                <a:gd name="T91" fmla="*/ 2238362 h 5502"/>
                <a:gd name="T92" fmla="*/ 2220119 w 5978"/>
                <a:gd name="T93" fmla="*/ 2081124 h 5502"/>
                <a:gd name="T94" fmla="*/ 2453151 w 5978"/>
                <a:gd name="T95" fmla="*/ 2081124 h 5502"/>
                <a:gd name="T96" fmla="*/ 2603423 w 5978"/>
                <a:gd name="T97" fmla="*/ 1924321 h 5502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5978" h="5502">
                  <a:moveTo>
                    <a:pt x="5632" y="4057"/>
                  </a:moveTo>
                  <a:lnTo>
                    <a:pt x="4822" y="4057"/>
                  </a:lnTo>
                  <a:cubicBezTo>
                    <a:pt x="4632" y="4057"/>
                    <a:pt x="4478" y="3928"/>
                    <a:pt x="4478" y="3769"/>
                  </a:cubicBezTo>
                  <a:cubicBezTo>
                    <a:pt x="4478" y="3611"/>
                    <a:pt x="4632" y="3483"/>
                    <a:pt x="4822" y="3483"/>
                  </a:cubicBezTo>
                  <a:lnTo>
                    <a:pt x="5285" y="3483"/>
                  </a:lnTo>
                  <a:cubicBezTo>
                    <a:pt x="5476" y="3483"/>
                    <a:pt x="5630" y="3321"/>
                    <a:pt x="5630" y="3121"/>
                  </a:cubicBezTo>
                  <a:cubicBezTo>
                    <a:pt x="5630" y="2922"/>
                    <a:pt x="5476" y="2760"/>
                    <a:pt x="5285" y="2760"/>
                  </a:cubicBezTo>
                  <a:lnTo>
                    <a:pt x="5632" y="2760"/>
                  </a:lnTo>
                  <a:cubicBezTo>
                    <a:pt x="5823" y="2760"/>
                    <a:pt x="5977" y="2598"/>
                    <a:pt x="5977" y="2399"/>
                  </a:cubicBezTo>
                  <a:cubicBezTo>
                    <a:pt x="5977" y="2199"/>
                    <a:pt x="5823" y="2037"/>
                    <a:pt x="5632" y="2037"/>
                  </a:cubicBezTo>
                  <a:lnTo>
                    <a:pt x="4671" y="2037"/>
                  </a:lnTo>
                  <a:cubicBezTo>
                    <a:pt x="4480" y="2037"/>
                    <a:pt x="4326" y="2199"/>
                    <a:pt x="4326" y="2399"/>
                  </a:cubicBezTo>
                  <a:cubicBezTo>
                    <a:pt x="4326" y="2598"/>
                    <a:pt x="4480" y="2760"/>
                    <a:pt x="4671" y="2760"/>
                  </a:cubicBezTo>
                  <a:lnTo>
                    <a:pt x="3096" y="2760"/>
                  </a:lnTo>
                  <a:cubicBezTo>
                    <a:pt x="3285" y="2760"/>
                    <a:pt x="3441" y="2598"/>
                    <a:pt x="3441" y="2399"/>
                  </a:cubicBezTo>
                  <a:cubicBezTo>
                    <a:pt x="3441" y="2199"/>
                    <a:pt x="3285" y="2037"/>
                    <a:pt x="3096" y="2037"/>
                  </a:cubicBezTo>
                  <a:lnTo>
                    <a:pt x="2189" y="2037"/>
                  </a:lnTo>
                  <a:cubicBezTo>
                    <a:pt x="2195" y="2037"/>
                    <a:pt x="2204" y="2037"/>
                    <a:pt x="2211" y="2036"/>
                  </a:cubicBezTo>
                  <a:cubicBezTo>
                    <a:pt x="2066" y="2023"/>
                    <a:pt x="1951" y="1896"/>
                    <a:pt x="1951" y="1741"/>
                  </a:cubicBezTo>
                  <a:cubicBezTo>
                    <a:pt x="1951" y="1585"/>
                    <a:pt x="2066" y="1458"/>
                    <a:pt x="2211" y="1446"/>
                  </a:cubicBezTo>
                  <a:cubicBezTo>
                    <a:pt x="2204" y="1445"/>
                    <a:pt x="2195" y="1444"/>
                    <a:pt x="2189" y="1444"/>
                  </a:cubicBezTo>
                  <a:lnTo>
                    <a:pt x="2808" y="1444"/>
                  </a:lnTo>
                  <a:cubicBezTo>
                    <a:pt x="2998" y="1444"/>
                    <a:pt x="3153" y="1282"/>
                    <a:pt x="3153" y="1083"/>
                  </a:cubicBezTo>
                  <a:cubicBezTo>
                    <a:pt x="3153" y="884"/>
                    <a:pt x="2998" y="721"/>
                    <a:pt x="2808" y="721"/>
                  </a:cubicBezTo>
                  <a:lnTo>
                    <a:pt x="2510" y="721"/>
                  </a:lnTo>
                  <a:cubicBezTo>
                    <a:pt x="2700" y="721"/>
                    <a:pt x="2854" y="561"/>
                    <a:pt x="2854" y="361"/>
                  </a:cubicBezTo>
                  <a:cubicBezTo>
                    <a:pt x="2854" y="162"/>
                    <a:pt x="2700" y="0"/>
                    <a:pt x="2510" y="0"/>
                  </a:cubicBezTo>
                  <a:lnTo>
                    <a:pt x="1671" y="0"/>
                  </a:lnTo>
                  <a:cubicBezTo>
                    <a:pt x="1481" y="0"/>
                    <a:pt x="1326" y="162"/>
                    <a:pt x="1326" y="361"/>
                  </a:cubicBezTo>
                  <a:cubicBezTo>
                    <a:pt x="1326" y="561"/>
                    <a:pt x="1481" y="721"/>
                    <a:pt x="1671" y="721"/>
                  </a:cubicBezTo>
                  <a:lnTo>
                    <a:pt x="854" y="721"/>
                  </a:lnTo>
                  <a:cubicBezTo>
                    <a:pt x="663" y="721"/>
                    <a:pt x="509" y="884"/>
                    <a:pt x="509" y="1083"/>
                  </a:cubicBezTo>
                  <a:cubicBezTo>
                    <a:pt x="509" y="1282"/>
                    <a:pt x="663" y="1444"/>
                    <a:pt x="854" y="1444"/>
                  </a:cubicBezTo>
                  <a:lnTo>
                    <a:pt x="1226" y="1444"/>
                  </a:lnTo>
                  <a:cubicBezTo>
                    <a:pt x="1224" y="1444"/>
                    <a:pt x="1222" y="1444"/>
                    <a:pt x="1220" y="1445"/>
                  </a:cubicBezTo>
                  <a:cubicBezTo>
                    <a:pt x="1373" y="1449"/>
                    <a:pt x="1495" y="1580"/>
                    <a:pt x="1495" y="1741"/>
                  </a:cubicBezTo>
                  <a:cubicBezTo>
                    <a:pt x="1495" y="1902"/>
                    <a:pt x="1373" y="2033"/>
                    <a:pt x="1220" y="2037"/>
                  </a:cubicBezTo>
                  <a:cubicBezTo>
                    <a:pt x="1222" y="2037"/>
                    <a:pt x="1224" y="2037"/>
                    <a:pt x="1226" y="2037"/>
                  </a:cubicBezTo>
                  <a:lnTo>
                    <a:pt x="344" y="2037"/>
                  </a:lnTo>
                  <a:cubicBezTo>
                    <a:pt x="154" y="2037"/>
                    <a:pt x="0" y="2199"/>
                    <a:pt x="0" y="2399"/>
                  </a:cubicBezTo>
                  <a:cubicBezTo>
                    <a:pt x="0" y="2598"/>
                    <a:pt x="154" y="2760"/>
                    <a:pt x="344" y="2760"/>
                  </a:cubicBezTo>
                  <a:lnTo>
                    <a:pt x="1671" y="2760"/>
                  </a:lnTo>
                  <a:cubicBezTo>
                    <a:pt x="1481" y="2760"/>
                    <a:pt x="1326" y="2922"/>
                    <a:pt x="1326" y="3121"/>
                  </a:cubicBezTo>
                  <a:cubicBezTo>
                    <a:pt x="1326" y="3321"/>
                    <a:pt x="1481" y="3483"/>
                    <a:pt x="1671" y="3483"/>
                  </a:cubicBezTo>
                  <a:lnTo>
                    <a:pt x="2438" y="3483"/>
                  </a:lnTo>
                  <a:cubicBezTo>
                    <a:pt x="2629" y="3483"/>
                    <a:pt x="2783" y="3611"/>
                    <a:pt x="2783" y="3769"/>
                  </a:cubicBezTo>
                  <a:cubicBezTo>
                    <a:pt x="2783" y="3928"/>
                    <a:pt x="2629" y="4057"/>
                    <a:pt x="2438" y="4057"/>
                  </a:cubicBezTo>
                  <a:lnTo>
                    <a:pt x="1949" y="4057"/>
                  </a:lnTo>
                  <a:cubicBezTo>
                    <a:pt x="1758" y="4057"/>
                    <a:pt x="1604" y="4218"/>
                    <a:pt x="1604" y="4418"/>
                  </a:cubicBezTo>
                  <a:cubicBezTo>
                    <a:pt x="1604" y="4616"/>
                    <a:pt x="1758" y="4778"/>
                    <a:pt x="1949" y="4778"/>
                  </a:cubicBezTo>
                  <a:lnTo>
                    <a:pt x="4135" y="4778"/>
                  </a:lnTo>
                  <a:cubicBezTo>
                    <a:pt x="3945" y="4778"/>
                    <a:pt x="3791" y="4940"/>
                    <a:pt x="3791" y="5139"/>
                  </a:cubicBezTo>
                  <a:cubicBezTo>
                    <a:pt x="3791" y="5339"/>
                    <a:pt x="3945" y="5501"/>
                    <a:pt x="4135" y="5501"/>
                  </a:cubicBezTo>
                  <a:lnTo>
                    <a:pt x="5097" y="5501"/>
                  </a:lnTo>
                  <a:cubicBezTo>
                    <a:pt x="5287" y="5501"/>
                    <a:pt x="5441" y="5339"/>
                    <a:pt x="5441" y="5139"/>
                  </a:cubicBezTo>
                  <a:cubicBezTo>
                    <a:pt x="5441" y="4940"/>
                    <a:pt x="5287" y="4778"/>
                    <a:pt x="5097" y="4778"/>
                  </a:cubicBezTo>
                  <a:lnTo>
                    <a:pt x="5632" y="4778"/>
                  </a:lnTo>
                  <a:cubicBezTo>
                    <a:pt x="5823" y="4778"/>
                    <a:pt x="5977" y="4616"/>
                    <a:pt x="5977" y="4418"/>
                  </a:cubicBezTo>
                  <a:cubicBezTo>
                    <a:pt x="5977" y="4218"/>
                    <a:pt x="5823" y="4057"/>
                    <a:pt x="5632" y="4057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dirty="0"/>
            </a:p>
          </p:txBody>
        </p:sp>
        <p:sp>
          <p:nvSpPr>
            <p:cNvPr id="523" name="Freeform 167">
              <a:extLst>
                <a:ext uri="{FF2B5EF4-FFF2-40B4-BE49-F238E27FC236}">
                  <a16:creationId xmlns:a16="http://schemas.microsoft.com/office/drawing/2014/main" id="{16999A2C-0B53-584A-9ACF-6835DE43565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291567" y="127893"/>
              <a:ext cx="531111" cy="337583"/>
            </a:xfrm>
            <a:custGeom>
              <a:avLst/>
              <a:gdLst>
                <a:gd name="T0" fmla="*/ 338265 w 1138"/>
                <a:gd name="T1" fmla="*/ 0 h 722"/>
                <a:gd name="T2" fmla="*/ 157160 w 1138"/>
                <a:gd name="T3" fmla="*/ 0 h 722"/>
                <a:gd name="T4" fmla="*/ 157160 w 1138"/>
                <a:gd name="T5" fmla="*/ 0 h 722"/>
                <a:gd name="T6" fmla="*/ 0 w 1138"/>
                <a:gd name="T7" fmla="*/ 157461 h 722"/>
                <a:gd name="T8" fmla="*/ 0 w 1138"/>
                <a:gd name="T9" fmla="*/ 157461 h 722"/>
                <a:gd name="T10" fmla="*/ 157160 w 1138"/>
                <a:gd name="T11" fmla="*/ 314485 h 722"/>
                <a:gd name="T12" fmla="*/ 338265 w 1138"/>
                <a:gd name="T13" fmla="*/ 314485 h 722"/>
                <a:gd name="T14" fmla="*/ 338265 w 1138"/>
                <a:gd name="T15" fmla="*/ 314485 h 722"/>
                <a:gd name="T16" fmla="*/ 494990 w 1138"/>
                <a:gd name="T17" fmla="*/ 157461 h 722"/>
                <a:gd name="T18" fmla="*/ 494990 w 1138"/>
                <a:gd name="T19" fmla="*/ 157461 h 722"/>
                <a:gd name="T20" fmla="*/ 338265 w 1138"/>
                <a:gd name="T21" fmla="*/ 0 h 722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138" h="722">
                  <a:moveTo>
                    <a:pt x="777" y="0"/>
                  </a:moveTo>
                  <a:lnTo>
                    <a:pt x="361" y="0"/>
                  </a:lnTo>
                  <a:cubicBezTo>
                    <a:pt x="162" y="0"/>
                    <a:pt x="0" y="161"/>
                    <a:pt x="0" y="361"/>
                  </a:cubicBezTo>
                  <a:cubicBezTo>
                    <a:pt x="0" y="559"/>
                    <a:pt x="162" y="721"/>
                    <a:pt x="361" y="721"/>
                  </a:cubicBezTo>
                  <a:lnTo>
                    <a:pt x="777" y="721"/>
                  </a:lnTo>
                  <a:cubicBezTo>
                    <a:pt x="976" y="721"/>
                    <a:pt x="1137" y="559"/>
                    <a:pt x="1137" y="361"/>
                  </a:cubicBezTo>
                  <a:cubicBezTo>
                    <a:pt x="1137" y="161"/>
                    <a:pt x="976" y="0"/>
                    <a:pt x="777" y="0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24" name="Freeform 168">
              <a:extLst>
                <a:ext uri="{FF2B5EF4-FFF2-40B4-BE49-F238E27FC236}">
                  <a16:creationId xmlns:a16="http://schemas.microsoft.com/office/drawing/2014/main" id="{79701B68-C5BC-EC47-B5FE-D166880E74D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266401" y="1010267"/>
              <a:ext cx="80283" cy="82337"/>
            </a:xfrm>
            <a:custGeom>
              <a:avLst/>
              <a:gdLst>
                <a:gd name="T0" fmla="*/ 74456 w 173"/>
                <a:gd name="T1" fmla="*/ 38186 h 175"/>
                <a:gd name="T2" fmla="*/ 74456 w 173"/>
                <a:gd name="T3" fmla="*/ 38186 h 175"/>
                <a:gd name="T4" fmla="*/ 37228 w 173"/>
                <a:gd name="T5" fmla="*/ 76371 h 175"/>
                <a:gd name="T6" fmla="*/ 37228 w 173"/>
                <a:gd name="T7" fmla="*/ 76371 h 175"/>
                <a:gd name="T8" fmla="*/ 0 w 173"/>
                <a:gd name="T9" fmla="*/ 38186 h 175"/>
                <a:gd name="T10" fmla="*/ 0 w 173"/>
                <a:gd name="T11" fmla="*/ 38186 h 175"/>
                <a:gd name="T12" fmla="*/ 37228 w 173"/>
                <a:gd name="T13" fmla="*/ 0 h 175"/>
                <a:gd name="T14" fmla="*/ 37228 w 173"/>
                <a:gd name="T15" fmla="*/ 0 h 175"/>
                <a:gd name="T16" fmla="*/ 74456 w 173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5">
                  <a:moveTo>
                    <a:pt x="172" y="87"/>
                  </a:moveTo>
                  <a:lnTo>
                    <a:pt x="172" y="87"/>
                  </a:lnTo>
                  <a:cubicBezTo>
                    <a:pt x="172" y="135"/>
                    <a:pt x="134" y="174"/>
                    <a:pt x="86" y="174"/>
                  </a:cubicBezTo>
                  <a:cubicBezTo>
                    <a:pt x="39" y="174"/>
                    <a:pt x="0" y="135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2" y="39"/>
                    <a:pt x="172" y="8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25" name="Freeform 169">
              <a:extLst>
                <a:ext uri="{FF2B5EF4-FFF2-40B4-BE49-F238E27FC236}">
                  <a16:creationId xmlns:a16="http://schemas.microsoft.com/office/drawing/2014/main" id="{589BDCA8-E48A-6B49-9023-C89275A91EC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451673" y="241107"/>
              <a:ext cx="82343" cy="80278"/>
            </a:xfrm>
            <a:custGeom>
              <a:avLst/>
              <a:gdLst>
                <a:gd name="T0" fmla="*/ 76371 w 175"/>
                <a:gd name="T1" fmla="*/ 37014 h 174"/>
                <a:gd name="T2" fmla="*/ 76371 w 175"/>
                <a:gd name="T3" fmla="*/ 37014 h 174"/>
                <a:gd name="T4" fmla="*/ 38186 w 175"/>
                <a:gd name="T5" fmla="*/ 74459 h 174"/>
                <a:gd name="T6" fmla="*/ 38186 w 175"/>
                <a:gd name="T7" fmla="*/ 74459 h 174"/>
                <a:gd name="T8" fmla="*/ 0 w 175"/>
                <a:gd name="T9" fmla="*/ 37014 h 174"/>
                <a:gd name="T10" fmla="*/ 0 w 175"/>
                <a:gd name="T11" fmla="*/ 37014 h 174"/>
                <a:gd name="T12" fmla="*/ 38186 w 175"/>
                <a:gd name="T13" fmla="*/ 0 h 174"/>
                <a:gd name="T14" fmla="*/ 38186 w 175"/>
                <a:gd name="T15" fmla="*/ 0 h 174"/>
                <a:gd name="T16" fmla="*/ 76371 w 175"/>
                <a:gd name="T17" fmla="*/ 37014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4">
                  <a:moveTo>
                    <a:pt x="174" y="86"/>
                  </a:moveTo>
                  <a:lnTo>
                    <a:pt x="174" y="86"/>
                  </a:lnTo>
                  <a:cubicBezTo>
                    <a:pt x="174" y="133"/>
                    <a:pt x="135" y="173"/>
                    <a:pt x="87" y="173"/>
                  </a:cubicBezTo>
                  <a:cubicBezTo>
                    <a:pt x="39" y="173"/>
                    <a:pt x="0" y="133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26" name="Freeform 170">
              <a:extLst>
                <a:ext uri="{FF2B5EF4-FFF2-40B4-BE49-F238E27FC236}">
                  <a16:creationId xmlns:a16="http://schemas.microsoft.com/office/drawing/2014/main" id="{7A007DDC-4F0D-3146-BBB9-E7384FB1316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228884" y="1092604"/>
              <a:ext cx="82343" cy="80278"/>
            </a:xfrm>
            <a:custGeom>
              <a:avLst/>
              <a:gdLst>
                <a:gd name="T0" fmla="*/ 76371 w 175"/>
                <a:gd name="T1" fmla="*/ 37228 h 173"/>
                <a:gd name="T2" fmla="*/ 76371 w 175"/>
                <a:gd name="T3" fmla="*/ 37228 h 173"/>
                <a:gd name="T4" fmla="*/ 38186 w 175"/>
                <a:gd name="T5" fmla="*/ 74456 h 173"/>
                <a:gd name="T6" fmla="*/ 38186 w 175"/>
                <a:gd name="T7" fmla="*/ 74456 h 173"/>
                <a:gd name="T8" fmla="*/ 0 w 175"/>
                <a:gd name="T9" fmla="*/ 37228 h 173"/>
                <a:gd name="T10" fmla="*/ 0 w 175"/>
                <a:gd name="T11" fmla="*/ 37228 h 173"/>
                <a:gd name="T12" fmla="*/ 38186 w 175"/>
                <a:gd name="T13" fmla="*/ 0 h 173"/>
                <a:gd name="T14" fmla="*/ 38186 w 175"/>
                <a:gd name="T15" fmla="*/ 0 h 173"/>
                <a:gd name="T16" fmla="*/ 76371 w 175"/>
                <a:gd name="T17" fmla="*/ 37228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3">
                  <a:moveTo>
                    <a:pt x="174" y="86"/>
                  </a:moveTo>
                  <a:lnTo>
                    <a:pt x="174" y="86"/>
                  </a:lnTo>
                  <a:cubicBezTo>
                    <a:pt x="174" y="134"/>
                    <a:pt x="135" y="172"/>
                    <a:pt x="87" y="172"/>
                  </a:cubicBezTo>
                  <a:cubicBezTo>
                    <a:pt x="39" y="172"/>
                    <a:pt x="0" y="134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27" name="Freeform 171">
              <a:extLst>
                <a:ext uri="{FF2B5EF4-FFF2-40B4-BE49-F238E27FC236}">
                  <a16:creationId xmlns:a16="http://schemas.microsoft.com/office/drawing/2014/main" id="{9C2C939A-BBBF-4240-A92A-D695595D5F1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530362" y="1615447"/>
              <a:ext cx="80283" cy="80278"/>
            </a:xfrm>
            <a:custGeom>
              <a:avLst/>
              <a:gdLst>
                <a:gd name="T0" fmla="*/ 74456 w 173"/>
                <a:gd name="T1" fmla="*/ 37661 h 173"/>
                <a:gd name="T2" fmla="*/ 74456 w 173"/>
                <a:gd name="T3" fmla="*/ 37661 h 173"/>
                <a:gd name="T4" fmla="*/ 36795 w 173"/>
                <a:gd name="T5" fmla="*/ 74456 h 173"/>
                <a:gd name="T6" fmla="*/ 36795 w 173"/>
                <a:gd name="T7" fmla="*/ 74456 h 173"/>
                <a:gd name="T8" fmla="*/ 0 w 173"/>
                <a:gd name="T9" fmla="*/ 37661 h 173"/>
                <a:gd name="T10" fmla="*/ 0 w 173"/>
                <a:gd name="T11" fmla="*/ 37661 h 173"/>
                <a:gd name="T12" fmla="*/ 36795 w 173"/>
                <a:gd name="T13" fmla="*/ 0 h 173"/>
                <a:gd name="T14" fmla="*/ 36795 w 173"/>
                <a:gd name="T15" fmla="*/ 0 h 173"/>
                <a:gd name="T16" fmla="*/ 74456 w 173"/>
                <a:gd name="T17" fmla="*/ 37661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3">
                  <a:moveTo>
                    <a:pt x="172" y="87"/>
                  </a:moveTo>
                  <a:lnTo>
                    <a:pt x="172" y="87"/>
                  </a:lnTo>
                  <a:cubicBezTo>
                    <a:pt x="172" y="134"/>
                    <a:pt x="133" y="172"/>
                    <a:pt x="85" y="172"/>
                  </a:cubicBezTo>
                  <a:cubicBezTo>
                    <a:pt x="39" y="172"/>
                    <a:pt x="0" y="134"/>
                    <a:pt x="0" y="87"/>
                  </a:cubicBezTo>
                  <a:cubicBezTo>
                    <a:pt x="0" y="39"/>
                    <a:pt x="39" y="0"/>
                    <a:pt x="85" y="0"/>
                  </a:cubicBezTo>
                  <a:cubicBezTo>
                    <a:pt x="133" y="0"/>
                    <a:pt x="172" y="39"/>
                    <a:pt x="172" y="8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28" name="Freeform 172">
              <a:extLst>
                <a:ext uri="{FF2B5EF4-FFF2-40B4-BE49-F238E27FC236}">
                  <a16:creationId xmlns:a16="http://schemas.microsoft.com/office/drawing/2014/main" id="{4534B79E-F453-054F-AA70-9B37DEE589F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487131" y="835993"/>
              <a:ext cx="82343" cy="80279"/>
            </a:xfrm>
            <a:custGeom>
              <a:avLst/>
              <a:gdLst>
                <a:gd name="T0" fmla="*/ 76371 w 175"/>
                <a:gd name="T1" fmla="*/ 37445 h 174"/>
                <a:gd name="T2" fmla="*/ 76371 w 175"/>
                <a:gd name="T3" fmla="*/ 37445 h 174"/>
                <a:gd name="T4" fmla="*/ 38186 w 175"/>
                <a:gd name="T5" fmla="*/ 74460 h 174"/>
                <a:gd name="T6" fmla="*/ 38186 w 175"/>
                <a:gd name="T7" fmla="*/ 74460 h 174"/>
                <a:gd name="T8" fmla="*/ 0 w 175"/>
                <a:gd name="T9" fmla="*/ 37445 h 174"/>
                <a:gd name="T10" fmla="*/ 0 w 175"/>
                <a:gd name="T11" fmla="*/ 37445 h 174"/>
                <a:gd name="T12" fmla="*/ 38186 w 175"/>
                <a:gd name="T13" fmla="*/ 0 h 174"/>
                <a:gd name="T14" fmla="*/ 38186 w 175"/>
                <a:gd name="T15" fmla="*/ 0 h 174"/>
                <a:gd name="T16" fmla="*/ 76371 w 175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4">
                  <a:moveTo>
                    <a:pt x="174" y="87"/>
                  </a:moveTo>
                  <a:lnTo>
                    <a:pt x="174" y="87"/>
                  </a:lnTo>
                  <a:cubicBezTo>
                    <a:pt x="174" y="135"/>
                    <a:pt x="135" y="173"/>
                    <a:pt x="87" y="173"/>
                  </a:cubicBezTo>
                  <a:cubicBezTo>
                    <a:pt x="39" y="173"/>
                    <a:pt x="0" y="135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29" name="Freeform 173">
              <a:extLst>
                <a:ext uri="{FF2B5EF4-FFF2-40B4-BE49-F238E27FC236}">
                  <a16:creationId xmlns:a16="http://schemas.microsoft.com/office/drawing/2014/main" id="{ADCC2EF4-7EEF-A94A-8601-77941240F23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291568" y="-104710"/>
              <a:ext cx="80283" cy="80278"/>
            </a:xfrm>
            <a:custGeom>
              <a:avLst/>
              <a:gdLst>
                <a:gd name="T0" fmla="*/ 74459 w 174"/>
                <a:gd name="T1" fmla="*/ 37445 h 174"/>
                <a:gd name="T2" fmla="*/ 74459 w 174"/>
                <a:gd name="T3" fmla="*/ 37445 h 174"/>
                <a:gd name="T4" fmla="*/ 37445 w 174"/>
                <a:gd name="T5" fmla="*/ 74459 h 174"/>
                <a:gd name="T6" fmla="*/ 37445 w 174"/>
                <a:gd name="T7" fmla="*/ 74459 h 174"/>
                <a:gd name="T8" fmla="*/ 0 w 174"/>
                <a:gd name="T9" fmla="*/ 37445 h 174"/>
                <a:gd name="T10" fmla="*/ 0 w 174"/>
                <a:gd name="T11" fmla="*/ 37445 h 174"/>
                <a:gd name="T12" fmla="*/ 37445 w 174"/>
                <a:gd name="T13" fmla="*/ 0 h 174"/>
                <a:gd name="T14" fmla="*/ 37445 w 174"/>
                <a:gd name="T15" fmla="*/ 0 h 174"/>
                <a:gd name="T16" fmla="*/ 74459 w 174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4">
                  <a:moveTo>
                    <a:pt x="173" y="87"/>
                  </a:moveTo>
                  <a:lnTo>
                    <a:pt x="173" y="87"/>
                  </a:lnTo>
                  <a:cubicBezTo>
                    <a:pt x="173" y="135"/>
                    <a:pt x="135" y="173"/>
                    <a:pt x="87" y="173"/>
                  </a:cubicBezTo>
                  <a:cubicBezTo>
                    <a:pt x="40" y="173"/>
                    <a:pt x="0" y="135"/>
                    <a:pt x="0" y="87"/>
                  </a:cubicBezTo>
                  <a:cubicBezTo>
                    <a:pt x="0" y="38"/>
                    <a:pt x="40" y="0"/>
                    <a:pt x="87" y="0"/>
                  </a:cubicBezTo>
                  <a:cubicBezTo>
                    <a:pt x="135" y="0"/>
                    <a:pt x="173" y="38"/>
                    <a:pt x="173" y="8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30" name="Freeform 174">
              <a:extLst>
                <a:ext uri="{FF2B5EF4-FFF2-40B4-BE49-F238E27FC236}">
                  <a16:creationId xmlns:a16="http://schemas.microsoft.com/office/drawing/2014/main" id="{BAA5D785-F743-594D-86ED-DAFDA18E6BD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426970" y="1225039"/>
              <a:ext cx="49406" cy="49402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2"/>
                    <a:pt x="81" y="104"/>
                    <a:pt x="52" y="104"/>
                  </a:cubicBezTo>
                  <a:cubicBezTo>
                    <a:pt x="24" y="104"/>
                    <a:pt x="0" y="82"/>
                    <a:pt x="0" y="52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1" y="0"/>
                    <a:pt x="105" y="24"/>
                    <a:pt x="105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31" name="Freeform 175">
              <a:extLst>
                <a:ext uri="{FF2B5EF4-FFF2-40B4-BE49-F238E27FC236}">
                  <a16:creationId xmlns:a16="http://schemas.microsoft.com/office/drawing/2014/main" id="{749EF32A-2779-8149-BA10-3866B279E3B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758398" y="1417837"/>
              <a:ext cx="49406" cy="49402"/>
            </a:xfrm>
            <a:custGeom>
              <a:avLst/>
              <a:gdLst>
                <a:gd name="T0" fmla="*/ 45655 w 107"/>
                <a:gd name="T1" fmla="*/ 22397 h 107"/>
                <a:gd name="T2" fmla="*/ 45655 w 107"/>
                <a:gd name="T3" fmla="*/ 22397 h 107"/>
                <a:gd name="T4" fmla="*/ 22828 w 107"/>
                <a:gd name="T5" fmla="*/ 45655 h 107"/>
                <a:gd name="T6" fmla="*/ 22828 w 107"/>
                <a:gd name="T7" fmla="*/ 45655 h 107"/>
                <a:gd name="T8" fmla="*/ 0 w 107"/>
                <a:gd name="T9" fmla="*/ 22397 h 107"/>
                <a:gd name="T10" fmla="*/ 0 w 107"/>
                <a:gd name="T11" fmla="*/ 22397 h 107"/>
                <a:gd name="T12" fmla="*/ 22828 w 107"/>
                <a:gd name="T13" fmla="*/ 0 h 107"/>
                <a:gd name="T14" fmla="*/ 22828 w 107"/>
                <a:gd name="T15" fmla="*/ 0 h 107"/>
                <a:gd name="T16" fmla="*/ 45655 w 107"/>
                <a:gd name="T17" fmla="*/ 22397 h 10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7" h="107">
                  <a:moveTo>
                    <a:pt x="106" y="52"/>
                  </a:moveTo>
                  <a:lnTo>
                    <a:pt x="106" y="52"/>
                  </a:lnTo>
                  <a:cubicBezTo>
                    <a:pt x="106" y="82"/>
                    <a:pt x="82" y="106"/>
                    <a:pt x="53" y="106"/>
                  </a:cubicBezTo>
                  <a:cubicBezTo>
                    <a:pt x="24" y="106"/>
                    <a:pt x="0" y="8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32" name="Freeform 176">
              <a:extLst>
                <a:ext uri="{FF2B5EF4-FFF2-40B4-BE49-F238E27FC236}">
                  <a16:creationId xmlns:a16="http://schemas.microsoft.com/office/drawing/2014/main" id="{ABD2098F-6070-4D4D-BB42-C90FEB0DAB8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408905" y="1767770"/>
              <a:ext cx="49406" cy="49402"/>
            </a:xfrm>
            <a:custGeom>
              <a:avLst/>
              <a:gdLst>
                <a:gd name="T0" fmla="*/ 45651 w 106"/>
                <a:gd name="T1" fmla="*/ 23258 h 107"/>
                <a:gd name="T2" fmla="*/ 45651 w 106"/>
                <a:gd name="T3" fmla="*/ 23258 h 107"/>
                <a:gd name="T4" fmla="*/ 22608 w 106"/>
                <a:gd name="T5" fmla="*/ 45655 h 107"/>
                <a:gd name="T6" fmla="*/ 22608 w 106"/>
                <a:gd name="T7" fmla="*/ 45655 h 107"/>
                <a:gd name="T8" fmla="*/ 0 w 106"/>
                <a:gd name="T9" fmla="*/ 23258 h 107"/>
                <a:gd name="T10" fmla="*/ 0 w 106"/>
                <a:gd name="T11" fmla="*/ 23258 h 107"/>
                <a:gd name="T12" fmla="*/ 22608 w 106"/>
                <a:gd name="T13" fmla="*/ 0 h 107"/>
                <a:gd name="T14" fmla="*/ 22608 w 106"/>
                <a:gd name="T15" fmla="*/ 0 h 107"/>
                <a:gd name="T16" fmla="*/ 45651 w 106"/>
                <a:gd name="T17" fmla="*/ 23258 h 10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7">
                  <a:moveTo>
                    <a:pt x="105" y="54"/>
                  </a:moveTo>
                  <a:lnTo>
                    <a:pt x="105" y="54"/>
                  </a:lnTo>
                  <a:cubicBezTo>
                    <a:pt x="105" y="82"/>
                    <a:pt x="81" y="106"/>
                    <a:pt x="52" y="106"/>
                  </a:cubicBezTo>
                  <a:cubicBezTo>
                    <a:pt x="23" y="106"/>
                    <a:pt x="0" y="82"/>
                    <a:pt x="0" y="54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5" y="23"/>
                    <a:pt x="105" y="54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33" name="Freeform 177">
              <a:extLst>
                <a:ext uri="{FF2B5EF4-FFF2-40B4-BE49-F238E27FC236}">
                  <a16:creationId xmlns:a16="http://schemas.microsoft.com/office/drawing/2014/main" id="{A2DA614B-8CC4-AD4C-ABEB-86C79DAB09C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408905" y="759832"/>
              <a:ext cx="49406" cy="49402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1" y="104"/>
                    <a:pt x="52" y="104"/>
                  </a:cubicBezTo>
                  <a:cubicBezTo>
                    <a:pt x="23" y="104"/>
                    <a:pt x="0" y="81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5" y="23"/>
                    <a:pt x="105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34" name="Freeform 178">
              <a:extLst>
                <a:ext uri="{FF2B5EF4-FFF2-40B4-BE49-F238E27FC236}">
                  <a16:creationId xmlns:a16="http://schemas.microsoft.com/office/drawing/2014/main" id="{4AB76DFA-DBA8-EC42-89A1-4428D7ACAAD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840278" y="784533"/>
              <a:ext cx="49406" cy="49402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2"/>
                    <a:pt x="81" y="105"/>
                    <a:pt x="52" y="105"/>
                  </a:cubicBezTo>
                  <a:cubicBezTo>
                    <a:pt x="23" y="105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81" y="0"/>
                    <a:pt x="104" y="24"/>
                    <a:pt x="104" y="53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35" name="Freeform 179">
              <a:extLst>
                <a:ext uri="{FF2B5EF4-FFF2-40B4-BE49-F238E27FC236}">
                  <a16:creationId xmlns:a16="http://schemas.microsoft.com/office/drawing/2014/main" id="{D41333FF-D233-DC4C-9A0D-4DB4C845E0D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616358" y="360497"/>
              <a:ext cx="49406" cy="49402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1"/>
                    <a:pt x="82" y="104"/>
                    <a:pt x="52" y="104"/>
                  </a:cubicBezTo>
                  <a:cubicBezTo>
                    <a:pt x="24" y="104"/>
                    <a:pt x="0" y="81"/>
                    <a:pt x="0" y="52"/>
                  </a:cubicBezTo>
                  <a:cubicBezTo>
                    <a:pt x="0" y="23"/>
                    <a:pt x="24" y="0"/>
                    <a:pt x="52" y="0"/>
                  </a:cubicBezTo>
                  <a:cubicBezTo>
                    <a:pt x="82" y="0"/>
                    <a:pt x="104" y="23"/>
                    <a:pt x="104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36" name="Freeform 180">
              <a:extLst>
                <a:ext uri="{FF2B5EF4-FFF2-40B4-BE49-F238E27FC236}">
                  <a16:creationId xmlns:a16="http://schemas.microsoft.com/office/drawing/2014/main" id="{960401B9-DA52-1D46-958B-59754963BD0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266865" y="-207631"/>
              <a:ext cx="49406" cy="49402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0"/>
                    <a:pt x="81" y="104"/>
                    <a:pt x="52" y="104"/>
                  </a:cubicBezTo>
                  <a:cubicBezTo>
                    <a:pt x="24" y="104"/>
                    <a:pt x="0" y="80"/>
                    <a:pt x="0" y="52"/>
                  </a:cubicBezTo>
                  <a:cubicBezTo>
                    <a:pt x="0" y="22"/>
                    <a:pt x="24" y="0"/>
                    <a:pt x="52" y="0"/>
                  </a:cubicBezTo>
                  <a:cubicBezTo>
                    <a:pt x="81" y="0"/>
                    <a:pt x="104" y="22"/>
                    <a:pt x="104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37" name="Freeform 181">
              <a:extLst>
                <a:ext uri="{FF2B5EF4-FFF2-40B4-BE49-F238E27FC236}">
                  <a16:creationId xmlns:a16="http://schemas.microsoft.com/office/drawing/2014/main" id="{653063BC-76BA-FB46-85E9-4014F831810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408905" y="-207631"/>
              <a:ext cx="49406" cy="49402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1" y="104"/>
                    <a:pt x="52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2"/>
                    <a:pt x="23" y="0"/>
                    <a:pt x="52" y="0"/>
                  </a:cubicBezTo>
                  <a:cubicBezTo>
                    <a:pt x="81" y="0"/>
                    <a:pt x="105" y="22"/>
                    <a:pt x="105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38" name="Freeform 182">
              <a:extLst>
                <a:ext uri="{FF2B5EF4-FFF2-40B4-BE49-F238E27FC236}">
                  <a16:creationId xmlns:a16="http://schemas.microsoft.com/office/drawing/2014/main" id="{459C2A3C-3A1F-D248-9EE0-93CD908561A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683825" y="1749006"/>
              <a:ext cx="662859" cy="279947"/>
            </a:xfrm>
            <a:custGeom>
              <a:avLst/>
              <a:gdLst>
                <a:gd name="T0" fmla="*/ 487598 w 1419"/>
                <a:gd name="T1" fmla="*/ 260719 h 601"/>
                <a:gd name="T2" fmla="*/ 130288 w 1419"/>
                <a:gd name="T3" fmla="*/ 260719 h 601"/>
                <a:gd name="T4" fmla="*/ 130288 w 1419"/>
                <a:gd name="T5" fmla="*/ 260719 h 601"/>
                <a:gd name="T6" fmla="*/ 0 w 1419"/>
                <a:gd name="T7" fmla="*/ 130794 h 601"/>
                <a:gd name="T8" fmla="*/ 0 w 1419"/>
                <a:gd name="T9" fmla="*/ 130794 h 601"/>
                <a:gd name="T10" fmla="*/ 130288 w 1419"/>
                <a:gd name="T11" fmla="*/ 0 h 601"/>
                <a:gd name="T12" fmla="*/ 487598 w 1419"/>
                <a:gd name="T13" fmla="*/ 0 h 601"/>
                <a:gd name="T14" fmla="*/ 487598 w 1419"/>
                <a:gd name="T15" fmla="*/ 0 h 601"/>
                <a:gd name="T16" fmla="*/ 617885 w 1419"/>
                <a:gd name="T17" fmla="*/ 130794 h 601"/>
                <a:gd name="T18" fmla="*/ 617885 w 1419"/>
                <a:gd name="T19" fmla="*/ 130794 h 601"/>
                <a:gd name="T20" fmla="*/ 487598 w 1419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419" h="601">
                  <a:moveTo>
                    <a:pt x="1119" y="600"/>
                  </a:moveTo>
                  <a:lnTo>
                    <a:pt x="299" y="600"/>
                  </a:lnTo>
                  <a:cubicBezTo>
                    <a:pt x="133" y="600"/>
                    <a:pt x="0" y="466"/>
                    <a:pt x="0" y="301"/>
                  </a:cubicBezTo>
                  <a:cubicBezTo>
                    <a:pt x="0" y="135"/>
                    <a:pt x="133" y="0"/>
                    <a:pt x="299" y="0"/>
                  </a:cubicBezTo>
                  <a:lnTo>
                    <a:pt x="1119" y="0"/>
                  </a:lnTo>
                  <a:cubicBezTo>
                    <a:pt x="1284" y="0"/>
                    <a:pt x="1418" y="135"/>
                    <a:pt x="1418" y="301"/>
                  </a:cubicBezTo>
                  <a:cubicBezTo>
                    <a:pt x="1418" y="466"/>
                    <a:pt x="1284" y="600"/>
                    <a:pt x="1119" y="600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39" name="Freeform 183">
              <a:extLst>
                <a:ext uri="{FF2B5EF4-FFF2-40B4-BE49-F238E27FC236}">
                  <a16:creationId xmlns:a16="http://schemas.microsoft.com/office/drawing/2014/main" id="{35C79C79-2909-254B-8E4D-0EF7ACB26CE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371850" y="936858"/>
              <a:ext cx="662859" cy="279947"/>
            </a:xfrm>
            <a:custGeom>
              <a:avLst/>
              <a:gdLst>
                <a:gd name="T0" fmla="*/ 487690 w 1420"/>
                <a:gd name="T1" fmla="*/ 260719 h 600"/>
                <a:gd name="T2" fmla="*/ 130631 w 1420"/>
                <a:gd name="T3" fmla="*/ 260719 h 600"/>
                <a:gd name="T4" fmla="*/ 130631 w 1420"/>
                <a:gd name="T5" fmla="*/ 260719 h 600"/>
                <a:gd name="T6" fmla="*/ 0 w 1420"/>
                <a:gd name="T7" fmla="*/ 130142 h 600"/>
                <a:gd name="T8" fmla="*/ 0 w 1420"/>
                <a:gd name="T9" fmla="*/ 130142 h 600"/>
                <a:gd name="T10" fmla="*/ 130631 w 1420"/>
                <a:gd name="T11" fmla="*/ 0 h 600"/>
                <a:gd name="T12" fmla="*/ 487690 w 1420"/>
                <a:gd name="T13" fmla="*/ 0 h 600"/>
                <a:gd name="T14" fmla="*/ 487690 w 1420"/>
                <a:gd name="T15" fmla="*/ 0 h 600"/>
                <a:gd name="T16" fmla="*/ 617886 w 1420"/>
                <a:gd name="T17" fmla="*/ 130142 h 600"/>
                <a:gd name="T18" fmla="*/ 617886 w 1420"/>
                <a:gd name="T19" fmla="*/ 130142 h 600"/>
                <a:gd name="T20" fmla="*/ 487690 w 1420"/>
                <a:gd name="T21" fmla="*/ 260719 h 60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420" h="600">
                  <a:moveTo>
                    <a:pt x="1120" y="599"/>
                  </a:moveTo>
                  <a:lnTo>
                    <a:pt x="300" y="599"/>
                  </a:lnTo>
                  <a:cubicBezTo>
                    <a:pt x="134" y="599"/>
                    <a:pt x="0" y="465"/>
                    <a:pt x="0" y="299"/>
                  </a:cubicBezTo>
                  <a:cubicBezTo>
                    <a:pt x="0" y="133"/>
                    <a:pt x="134" y="0"/>
                    <a:pt x="300" y="0"/>
                  </a:cubicBezTo>
                  <a:lnTo>
                    <a:pt x="1120" y="0"/>
                  </a:lnTo>
                  <a:cubicBezTo>
                    <a:pt x="1285" y="0"/>
                    <a:pt x="1419" y="133"/>
                    <a:pt x="1419" y="299"/>
                  </a:cubicBezTo>
                  <a:cubicBezTo>
                    <a:pt x="1419" y="465"/>
                    <a:pt x="1285" y="599"/>
                    <a:pt x="1120" y="599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dirty="0"/>
            </a:p>
          </p:txBody>
        </p:sp>
        <p:sp>
          <p:nvSpPr>
            <p:cNvPr id="540" name="Freeform 184">
              <a:extLst>
                <a:ext uri="{FF2B5EF4-FFF2-40B4-BE49-F238E27FC236}">
                  <a16:creationId xmlns:a16="http://schemas.microsoft.com/office/drawing/2014/main" id="{F4F68FE7-58D6-FD4E-9888-80214027BD0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159156" y="-57367"/>
              <a:ext cx="815192" cy="557836"/>
            </a:xfrm>
            <a:custGeom>
              <a:avLst/>
              <a:gdLst>
                <a:gd name="T0" fmla="*/ 628967 w 1747"/>
                <a:gd name="T1" fmla="*/ 259759 h 1196"/>
                <a:gd name="T2" fmla="*/ 507962 w 1747"/>
                <a:gd name="T3" fmla="*/ 259759 h 1196"/>
                <a:gd name="T4" fmla="*/ 507962 w 1747"/>
                <a:gd name="T5" fmla="*/ 259759 h 1196"/>
                <a:gd name="T6" fmla="*/ 617650 w 1747"/>
                <a:gd name="T7" fmla="*/ 130532 h 1196"/>
                <a:gd name="T8" fmla="*/ 617650 w 1747"/>
                <a:gd name="T9" fmla="*/ 130532 h 1196"/>
                <a:gd name="T10" fmla="*/ 487504 w 1747"/>
                <a:gd name="T11" fmla="*/ 0 h 1196"/>
                <a:gd name="T12" fmla="*/ 130581 w 1747"/>
                <a:gd name="T13" fmla="*/ 0 h 1196"/>
                <a:gd name="T14" fmla="*/ 130581 w 1747"/>
                <a:gd name="T15" fmla="*/ 0 h 1196"/>
                <a:gd name="T16" fmla="*/ 0 w 1747"/>
                <a:gd name="T17" fmla="*/ 130532 h 1196"/>
                <a:gd name="T18" fmla="*/ 0 w 1747"/>
                <a:gd name="T19" fmla="*/ 130532 h 1196"/>
                <a:gd name="T20" fmla="*/ 130581 w 1747"/>
                <a:gd name="T21" fmla="*/ 261064 h 1196"/>
                <a:gd name="T22" fmla="*/ 252457 w 1747"/>
                <a:gd name="T23" fmla="*/ 261064 h 1196"/>
                <a:gd name="T24" fmla="*/ 252457 w 1747"/>
                <a:gd name="T25" fmla="*/ 261064 h 1196"/>
                <a:gd name="T26" fmla="*/ 142334 w 1747"/>
                <a:gd name="T27" fmla="*/ 389856 h 1196"/>
                <a:gd name="T28" fmla="*/ 142334 w 1747"/>
                <a:gd name="T29" fmla="*/ 389856 h 1196"/>
                <a:gd name="T30" fmla="*/ 272480 w 1747"/>
                <a:gd name="T31" fmla="*/ 519953 h 1196"/>
                <a:gd name="T32" fmla="*/ 628967 w 1747"/>
                <a:gd name="T33" fmla="*/ 519953 h 1196"/>
                <a:gd name="T34" fmla="*/ 628967 w 1747"/>
                <a:gd name="T35" fmla="*/ 519953 h 1196"/>
                <a:gd name="T36" fmla="*/ 759984 w 1747"/>
                <a:gd name="T37" fmla="*/ 389856 h 1196"/>
                <a:gd name="T38" fmla="*/ 759984 w 1747"/>
                <a:gd name="T39" fmla="*/ 389856 h 1196"/>
                <a:gd name="T40" fmla="*/ 628967 w 1747"/>
                <a:gd name="T41" fmla="*/ 259759 h 119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1747" h="1196">
                  <a:moveTo>
                    <a:pt x="1445" y="597"/>
                  </a:moveTo>
                  <a:lnTo>
                    <a:pt x="1167" y="597"/>
                  </a:lnTo>
                  <a:cubicBezTo>
                    <a:pt x="1310" y="573"/>
                    <a:pt x="1419" y="450"/>
                    <a:pt x="1419" y="300"/>
                  </a:cubicBezTo>
                  <a:cubicBezTo>
                    <a:pt x="1419" y="134"/>
                    <a:pt x="1285" y="0"/>
                    <a:pt x="1120" y="0"/>
                  </a:cubicBezTo>
                  <a:lnTo>
                    <a:pt x="300" y="0"/>
                  </a:lnTo>
                  <a:cubicBezTo>
                    <a:pt x="134" y="0"/>
                    <a:pt x="0" y="134"/>
                    <a:pt x="0" y="300"/>
                  </a:cubicBezTo>
                  <a:cubicBezTo>
                    <a:pt x="0" y="466"/>
                    <a:pt x="134" y="600"/>
                    <a:pt x="300" y="600"/>
                  </a:cubicBezTo>
                  <a:lnTo>
                    <a:pt x="580" y="600"/>
                  </a:lnTo>
                  <a:cubicBezTo>
                    <a:pt x="436" y="623"/>
                    <a:pt x="327" y="746"/>
                    <a:pt x="327" y="896"/>
                  </a:cubicBezTo>
                  <a:cubicBezTo>
                    <a:pt x="327" y="1062"/>
                    <a:pt x="460" y="1195"/>
                    <a:pt x="626" y="1195"/>
                  </a:cubicBezTo>
                  <a:lnTo>
                    <a:pt x="1445" y="1195"/>
                  </a:lnTo>
                  <a:cubicBezTo>
                    <a:pt x="1611" y="1195"/>
                    <a:pt x="1746" y="1062"/>
                    <a:pt x="1746" y="896"/>
                  </a:cubicBezTo>
                  <a:cubicBezTo>
                    <a:pt x="1746" y="731"/>
                    <a:pt x="1611" y="597"/>
                    <a:pt x="1445" y="59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</p:grpSp>
      <p:pic>
        <p:nvPicPr>
          <p:cNvPr id="140" name="그림 139">
            <a:extLst>
              <a:ext uri="{FF2B5EF4-FFF2-40B4-BE49-F238E27FC236}">
                <a16:creationId xmlns:a16="http://schemas.microsoft.com/office/drawing/2014/main" id="{822A39B4-55AF-48D3-B334-5FF958CBBC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912357"/>
            <a:ext cx="9823892" cy="5701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89118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TextBox 491">
            <a:extLst>
              <a:ext uri="{FF2B5EF4-FFF2-40B4-BE49-F238E27FC236}">
                <a16:creationId xmlns:a16="http://schemas.microsoft.com/office/drawing/2014/main" id="{3EDAFE4C-1913-9248-B8FA-89F890674B5F}"/>
              </a:ext>
            </a:extLst>
          </p:cNvPr>
          <p:cNvSpPr txBox="1"/>
          <p:nvPr/>
        </p:nvSpPr>
        <p:spPr>
          <a:xfrm>
            <a:off x="1184224" y="200164"/>
            <a:ext cx="969863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solidFill>
                  <a:schemeClr val="tx2"/>
                </a:solidFill>
                <a:latin typeface="Consolas" panose="020B0609020204030204" pitchFamily="49" charset="0"/>
                <a:ea typeface="Noto Sans SemiBold" panose="020B0502040504020204" pitchFamily="34" charset="0"/>
                <a:cs typeface="Consolas" panose="020B0609020204030204" pitchFamily="49" charset="0"/>
              </a:rPr>
              <a:t>4. Recommendation Mechanism</a:t>
            </a:r>
            <a:endParaRPr lang="en-US" altLang="ko-KR" sz="4000" b="1" dirty="0">
              <a:solidFill>
                <a:schemeClr val="tx2"/>
              </a:solidFill>
              <a:latin typeface="Consolas" panose="020B0609020204030204" pitchFamily="49" charset="0"/>
              <a:ea typeface="NanumSquareRound" panose="020B0600000101010101" pitchFamily="34" charset="-127"/>
              <a:cs typeface="Consolas" panose="020B0609020204030204" pitchFamily="49" charset="0"/>
            </a:endParaRPr>
          </a:p>
          <a:p>
            <a:r>
              <a:rPr lang="en-US" altLang="ko-KR" sz="3000" b="1" dirty="0">
                <a:solidFill>
                  <a:schemeClr val="tx2"/>
                </a:solidFill>
                <a:latin typeface="Consolas" panose="020B0609020204030204" pitchFamily="49" charset="0"/>
                <a:ea typeface="NanumSquareRound" panose="020B0600000101010101" pitchFamily="34" charset="-127"/>
                <a:cs typeface="Consolas" panose="020B0609020204030204" pitchFamily="49" charset="0"/>
              </a:rPr>
              <a:t>4-0) </a:t>
            </a:r>
            <a:r>
              <a:rPr lang="ko-KR" altLang="en-US" sz="3000" b="1" dirty="0">
                <a:solidFill>
                  <a:schemeClr val="tx2"/>
                </a:solidFill>
                <a:latin typeface="Consolas" panose="020B0609020204030204" pitchFamily="49" charset="0"/>
                <a:ea typeface="NanumSquareRound" panose="020B0600000101010101" pitchFamily="34" charset="-127"/>
                <a:cs typeface="Consolas" panose="020B0609020204030204" pitchFamily="49" charset="0"/>
              </a:rPr>
              <a:t>시간 추천 시스템</a:t>
            </a:r>
            <a:endParaRPr lang="en-US" altLang="ko-KR" sz="3000" b="1" dirty="0">
              <a:solidFill>
                <a:schemeClr val="tx2"/>
              </a:solidFill>
              <a:latin typeface="NanumSquareRound" panose="020B0600000101010101" pitchFamily="34" charset="-127"/>
              <a:ea typeface="NanumSquareRound" panose="020B0600000101010101" pitchFamily="34" charset="-127"/>
              <a:cs typeface="Consolas" panose="020B0609020204030204" pitchFamily="49" charset="0"/>
            </a:endParaRPr>
          </a:p>
        </p:txBody>
      </p:sp>
      <p:grpSp>
        <p:nvGrpSpPr>
          <p:cNvPr id="287" name="그룹 286">
            <a:extLst>
              <a:ext uri="{FF2B5EF4-FFF2-40B4-BE49-F238E27FC236}">
                <a16:creationId xmlns:a16="http://schemas.microsoft.com/office/drawing/2014/main" id="{F149D7A1-3080-C747-86B0-28BF6B7D5AE5}"/>
              </a:ext>
            </a:extLst>
          </p:cNvPr>
          <p:cNvGrpSpPr/>
          <p:nvPr/>
        </p:nvGrpSpPr>
        <p:grpSpPr>
          <a:xfrm>
            <a:off x="-1729188" y="-328896"/>
            <a:ext cx="2788982" cy="7355226"/>
            <a:chOff x="-1729188" y="-328896"/>
            <a:chExt cx="2788982" cy="7355226"/>
          </a:xfrm>
        </p:grpSpPr>
        <p:grpSp>
          <p:nvGrpSpPr>
            <p:cNvPr id="288" name="Group 7">
              <a:extLst>
                <a:ext uri="{FF2B5EF4-FFF2-40B4-BE49-F238E27FC236}">
                  <a16:creationId xmlns:a16="http://schemas.microsoft.com/office/drawing/2014/main" id="{086CDA01-893C-DD4D-BE1D-2957E6C1788B}"/>
                </a:ext>
              </a:extLst>
            </p:cNvPr>
            <p:cNvGrpSpPr>
              <a:grpSpLocks/>
            </p:cNvGrpSpPr>
            <p:nvPr/>
          </p:nvGrpSpPr>
          <p:grpSpPr bwMode="auto">
            <a:xfrm rot="10800000">
              <a:off x="-1556720" y="4698911"/>
              <a:ext cx="2616514" cy="2327419"/>
              <a:chOff x="5251891" y="-511351"/>
              <a:chExt cx="2304295" cy="2048905"/>
            </a:xfrm>
          </p:grpSpPr>
          <p:sp>
            <p:nvSpPr>
              <p:cNvPr id="339" name="Freeform 25">
                <a:extLst>
                  <a:ext uri="{FF2B5EF4-FFF2-40B4-BE49-F238E27FC236}">
                    <a16:creationId xmlns:a16="http://schemas.microsoft.com/office/drawing/2014/main" id="{180448BF-977B-FA49-A638-098A00BC5B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51891" y="-511351"/>
                <a:ext cx="1847282" cy="1962496"/>
              </a:xfrm>
              <a:custGeom>
                <a:avLst/>
                <a:gdLst>
                  <a:gd name="T0" fmla="*/ 1159991 w 4244"/>
                  <a:gd name="T1" fmla="*/ 594933 h 4506"/>
                  <a:gd name="T2" fmla="*/ 1048998 w 4244"/>
                  <a:gd name="T3" fmla="*/ 483873 h 4506"/>
                  <a:gd name="T4" fmla="*/ 1048998 w 4244"/>
                  <a:gd name="T5" fmla="*/ 483873 h 4506"/>
                  <a:gd name="T6" fmla="*/ 1290572 w 4244"/>
                  <a:gd name="T7" fmla="*/ 372378 h 4506"/>
                  <a:gd name="T8" fmla="*/ 1477302 w 4244"/>
                  <a:gd name="T9" fmla="*/ 185971 h 4506"/>
                  <a:gd name="T10" fmla="*/ 1290572 w 4244"/>
                  <a:gd name="T11" fmla="*/ 0 h 4506"/>
                  <a:gd name="T12" fmla="*/ 419164 w 4244"/>
                  <a:gd name="T13" fmla="*/ 0 h 4506"/>
                  <a:gd name="T14" fmla="*/ 233304 w 4244"/>
                  <a:gd name="T15" fmla="*/ 185971 h 4506"/>
                  <a:gd name="T16" fmla="*/ 640716 w 4244"/>
                  <a:gd name="T17" fmla="*/ 372378 h 4506"/>
                  <a:gd name="T18" fmla="*/ 751709 w 4244"/>
                  <a:gd name="T19" fmla="*/ 483873 h 4506"/>
                  <a:gd name="T20" fmla="*/ 751709 w 4244"/>
                  <a:gd name="T21" fmla="*/ 483873 h 4506"/>
                  <a:gd name="T22" fmla="*/ 335157 w 4244"/>
                  <a:gd name="T23" fmla="*/ 594933 h 4506"/>
                  <a:gd name="T24" fmla="*/ 183683 w 4244"/>
                  <a:gd name="T25" fmla="*/ 746062 h 4506"/>
                  <a:gd name="T26" fmla="*/ 335157 w 4244"/>
                  <a:gd name="T27" fmla="*/ 897626 h 4506"/>
                  <a:gd name="T28" fmla="*/ 432222 w 4244"/>
                  <a:gd name="T29" fmla="*/ 897626 h 4506"/>
                  <a:gd name="T30" fmla="*/ 543216 w 4244"/>
                  <a:gd name="T31" fmla="*/ 1008686 h 4506"/>
                  <a:gd name="T32" fmla="*/ 151038 w 4244"/>
                  <a:gd name="T33" fmla="*/ 1119746 h 4506"/>
                  <a:gd name="T34" fmla="*/ 0 w 4244"/>
                  <a:gd name="T35" fmla="*/ 1270875 h 4506"/>
                  <a:gd name="T36" fmla="*/ 151038 w 4244"/>
                  <a:gd name="T37" fmla="*/ 1422875 h 4506"/>
                  <a:gd name="T38" fmla="*/ 688160 w 4244"/>
                  <a:gd name="T39" fmla="*/ 1422875 h 4506"/>
                  <a:gd name="T40" fmla="*/ 805683 w 4244"/>
                  <a:gd name="T41" fmla="*/ 1540903 h 4506"/>
                  <a:gd name="T42" fmla="*/ 673796 w 4244"/>
                  <a:gd name="T43" fmla="*/ 1658496 h 4506"/>
                  <a:gd name="T44" fmla="*/ 522323 w 4244"/>
                  <a:gd name="T45" fmla="*/ 1810061 h 4506"/>
                  <a:gd name="T46" fmla="*/ 673796 w 4244"/>
                  <a:gd name="T47" fmla="*/ 1962060 h 4506"/>
                  <a:gd name="T48" fmla="*/ 1511689 w 4244"/>
                  <a:gd name="T49" fmla="*/ 1962060 h 4506"/>
                  <a:gd name="T50" fmla="*/ 1663162 w 4244"/>
                  <a:gd name="T51" fmla="*/ 1810061 h 4506"/>
                  <a:gd name="T52" fmla="*/ 1418541 w 4244"/>
                  <a:gd name="T53" fmla="*/ 1658496 h 4506"/>
                  <a:gd name="T54" fmla="*/ 1300583 w 4244"/>
                  <a:gd name="T55" fmla="*/ 1540903 h 4506"/>
                  <a:gd name="T56" fmla="*/ 1418541 w 4244"/>
                  <a:gd name="T57" fmla="*/ 1422875 h 4506"/>
                  <a:gd name="T58" fmla="*/ 1511689 w 4244"/>
                  <a:gd name="T59" fmla="*/ 1422875 h 4506"/>
                  <a:gd name="T60" fmla="*/ 1663162 w 4244"/>
                  <a:gd name="T61" fmla="*/ 1270875 h 4506"/>
                  <a:gd name="T62" fmla="*/ 1527358 w 4244"/>
                  <a:gd name="T63" fmla="*/ 1119746 h 4506"/>
                  <a:gd name="T64" fmla="*/ 1416365 w 4244"/>
                  <a:gd name="T65" fmla="*/ 1008686 h 4506"/>
                  <a:gd name="T66" fmla="*/ 1527358 w 4244"/>
                  <a:gd name="T67" fmla="*/ 897626 h 4506"/>
                  <a:gd name="T68" fmla="*/ 1695372 w 4244"/>
                  <a:gd name="T69" fmla="*/ 897626 h 4506"/>
                  <a:gd name="T70" fmla="*/ 1846846 w 4244"/>
                  <a:gd name="T71" fmla="*/ 746062 h 450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0" t="0" r="r" b="b"/>
                <a:pathLst>
                  <a:path w="4244" h="4506">
                    <a:moveTo>
                      <a:pt x="3895" y="1366"/>
                    </a:moveTo>
                    <a:lnTo>
                      <a:pt x="2665" y="1366"/>
                    </a:lnTo>
                    <a:cubicBezTo>
                      <a:pt x="2524" y="1366"/>
                      <a:pt x="2410" y="1251"/>
                      <a:pt x="2410" y="1111"/>
                    </a:cubicBezTo>
                    <a:cubicBezTo>
                      <a:pt x="2410" y="970"/>
                      <a:pt x="2524" y="855"/>
                      <a:pt x="2665" y="855"/>
                    </a:cubicBezTo>
                    <a:lnTo>
                      <a:pt x="2965" y="855"/>
                    </a:lnTo>
                    <a:cubicBezTo>
                      <a:pt x="3202" y="855"/>
                      <a:pt x="3394" y="664"/>
                      <a:pt x="3394" y="427"/>
                    </a:cubicBezTo>
                    <a:cubicBezTo>
                      <a:pt x="3394" y="192"/>
                      <a:pt x="3202" y="0"/>
                      <a:pt x="2965" y="0"/>
                    </a:cubicBezTo>
                    <a:lnTo>
                      <a:pt x="963" y="0"/>
                    </a:lnTo>
                    <a:cubicBezTo>
                      <a:pt x="727" y="0"/>
                      <a:pt x="536" y="192"/>
                      <a:pt x="536" y="427"/>
                    </a:cubicBezTo>
                    <a:cubicBezTo>
                      <a:pt x="536" y="664"/>
                      <a:pt x="727" y="855"/>
                      <a:pt x="963" y="855"/>
                    </a:cubicBezTo>
                    <a:lnTo>
                      <a:pt x="1472" y="855"/>
                    </a:lnTo>
                    <a:cubicBezTo>
                      <a:pt x="1613" y="855"/>
                      <a:pt x="1727" y="970"/>
                      <a:pt x="1727" y="1111"/>
                    </a:cubicBezTo>
                    <a:cubicBezTo>
                      <a:pt x="1727" y="1251"/>
                      <a:pt x="1613" y="1366"/>
                      <a:pt x="1472" y="1366"/>
                    </a:cubicBezTo>
                    <a:lnTo>
                      <a:pt x="770" y="1366"/>
                    </a:lnTo>
                    <a:cubicBezTo>
                      <a:pt x="578" y="1366"/>
                      <a:pt x="422" y="1521"/>
                      <a:pt x="422" y="1713"/>
                    </a:cubicBezTo>
                    <a:cubicBezTo>
                      <a:pt x="422" y="1906"/>
                      <a:pt x="578" y="2061"/>
                      <a:pt x="770" y="2061"/>
                    </a:cubicBezTo>
                    <a:lnTo>
                      <a:pt x="993" y="2061"/>
                    </a:lnTo>
                    <a:cubicBezTo>
                      <a:pt x="1134" y="2061"/>
                      <a:pt x="1248" y="2175"/>
                      <a:pt x="1248" y="2316"/>
                    </a:cubicBezTo>
                    <a:cubicBezTo>
                      <a:pt x="1248" y="2456"/>
                      <a:pt x="1134" y="2571"/>
                      <a:pt x="993" y="2571"/>
                    </a:cubicBezTo>
                    <a:lnTo>
                      <a:pt x="347" y="2571"/>
                    </a:lnTo>
                    <a:cubicBezTo>
                      <a:pt x="155" y="2571"/>
                      <a:pt x="0" y="2726"/>
                      <a:pt x="0" y="2918"/>
                    </a:cubicBezTo>
                    <a:cubicBezTo>
                      <a:pt x="0" y="3110"/>
                      <a:pt x="155" y="3267"/>
                      <a:pt x="347" y="3267"/>
                    </a:cubicBezTo>
                    <a:lnTo>
                      <a:pt x="1581" y="3267"/>
                    </a:lnTo>
                    <a:cubicBezTo>
                      <a:pt x="1729" y="3267"/>
                      <a:pt x="1851" y="3388"/>
                      <a:pt x="1851" y="3538"/>
                    </a:cubicBezTo>
                    <a:cubicBezTo>
                      <a:pt x="1851" y="3687"/>
                      <a:pt x="1729" y="3808"/>
                      <a:pt x="1581" y="3808"/>
                    </a:cubicBezTo>
                    <a:lnTo>
                      <a:pt x="1548" y="3808"/>
                    </a:lnTo>
                    <a:cubicBezTo>
                      <a:pt x="1356" y="3808"/>
                      <a:pt x="1200" y="3963"/>
                      <a:pt x="1200" y="4156"/>
                    </a:cubicBezTo>
                    <a:cubicBezTo>
                      <a:pt x="1200" y="4348"/>
                      <a:pt x="1356" y="4505"/>
                      <a:pt x="1548" y="4505"/>
                    </a:cubicBezTo>
                    <a:lnTo>
                      <a:pt x="3473" y="4505"/>
                    </a:lnTo>
                    <a:cubicBezTo>
                      <a:pt x="3665" y="4505"/>
                      <a:pt x="3821" y="4348"/>
                      <a:pt x="3821" y="4156"/>
                    </a:cubicBezTo>
                    <a:cubicBezTo>
                      <a:pt x="3821" y="3963"/>
                      <a:pt x="3665" y="3808"/>
                      <a:pt x="3473" y="3808"/>
                    </a:cubicBezTo>
                    <a:lnTo>
                      <a:pt x="3259" y="3808"/>
                    </a:lnTo>
                    <a:cubicBezTo>
                      <a:pt x="3110" y="3808"/>
                      <a:pt x="2988" y="3687"/>
                      <a:pt x="2988" y="3538"/>
                    </a:cubicBezTo>
                    <a:cubicBezTo>
                      <a:pt x="2988" y="3388"/>
                      <a:pt x="3110" y="3267"/>
                      <a:pt x="3259" y="3267"/>
                    </a:cubicBezTo>
                    <a:lnTo>
                      <a:pt x="3473" y="3267"/>
                    </a:lnTo>
                    <a:cubicBezTo>
                      <a:pt x="3665" y="3267"/>
                      <a:pt x="3821" y="3110"/>
                      <a:pt x="3821" y="2918"/>
                    </a:cubicBezTo>
                    <a:cubicBezTo>
                      <a:pt x="3821" y="2726"/>
                      <a:pt x="3665" y="2571"/>
                      <a:pt x="3473" y="2571"/>
                    </a:cubicBezTo>
                    <a:lnTo>
                      <a:pt x="3509" y="2571"/>
                    </a:lnTo>
                    <a:cubicBezTo>
                      <a:pt x="3369" y="2571"/>
                      <a:pt x="3254" y="2456"/>
                      <a:pt x="3254" y="2316"/>
                    </a:cubicBezTo>
                    <a:cubicBezTo>
                      <a:pt x="3254" y="2175"/>
                      <a:pt x="3369" y="2061"/>
                      <a:pt x="3509" y="2061"/>
                    </a:cubicBezTo>
                    <a:lnTo>
                      <a:pt x="3895" y="2061"/>
                    </a:lnTo>
                    <a:cubicBezTo>
                      <a:pt x="4088" y="2061"/>
                      <a:pt x="4243" y="1906"/>
                      <a:pt x="4243" y="1713"/>
                    </a:cubicBezTo>
                    <a:cubicBezTo>
                      <a:pt x="4243" y="1521"/>
                      <a:pt x="4088" y="1366"/>
                      <a:pt x="3895" y="1366"/>
                    </a:cubicBezTo>
                  </a:path>
                </a:pathLst>
              </a:custGeom>
              <a:solidFill>
                <a:srgbClr val="8C449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40" name="Freeform 26">
                <a:extLst>
                  <a:ext uri="{FF2B5EF4-FFF2-40B4-BE49-F238E27FC236}">
                    <a16:creationId xmlns:a16="http://schemas.microsoft.com/office/drawing/2014/main" id="{B70CAE1A-158B-9244-959C-AA437A066B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64601" y="1147745"/>
                <a:ext cx="437817" cy="303400"/>
              </a:xfrm>
              <a:custGeom>
                <a:avLst/>
                <a:gdLst>
                  <a:gd name="T0" fmla="*/ 285646 w 1007"/>
                  <a:gd name="T1" fmla="*/ 0 h 698"/>
                  <a:gd name="T2" fmla="*/ 150866 w 1007"/>
                  <a:gd name="T3" fmla="*/ 0 h 698"/>
                  <a:gd name="T4" fmla="*/ 150866 w 1007"/>
                  <a:gd name="T5" fmla="*/ 0 h 698"/>
                  <a:gd name="T6" fmla="*/ 0 w 1007"/>
                  <a:gd name="T7" fmla="*/ 151265 h 698"/>
                  <a:gd name="T8" fmla="*/ 0 w 1007"/>
                  <a:gd name="T9" fmla="*/ 151265 h 698"/>
                  <a:gd name="T10" fmla="*/ 150866 w 1007"/>
                  <a:gd name="T11" fmla="*/ 302965 h 698"/>
                  <a:gd name="T12" fmla="*/ 285646 w 1007"/>
                  <a:gd name="T13" fmla="*/ 302965 h 698"/>
                  <a:gd name="T14" fmla="*/ 285646 w 1007"/>
                  <a:gd name="T15" fmla="*/ 302965 h 698"/>
                  <a:gd name="T16" fmla="*/ 437382 w 1007"/>
                  <a:gd name="T17" fmla="*/ 151265 h 698"/>
                  <a:gd name="T18" fmla="*/ 437382 w 1007"/>
                  <a:gd name="T19" fmla="*/ 151265 h 698"/>
                  <a:gd name="T20" fmla="*/ 285646 w 1007"/>
                  <a:gd name="T21" fmla="*/ 0 h 698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007" h="698">
                    <a:moveTo>
                      <a:pt x="657" y="0"/>
                    </a:moveTo>
                    <a:lnTo>
                      <a:pt x="347" y="0"/>
                    </a:lnTo>
                    <a:cubicBezTo>
                      <a:pt x="156" y="0"/>
                      <a:pt x="0" y="155"/>
                      <a:pt x="0" y="348"/>
                    </a:cubicBezTo>
                    <a:cubicBezTo>
                      <a:pt x="0" y="540"/>
                      <a:pt x="156" y="697"/>
                      <a:pt x="347" y="697"/>
                    </a:cubicBezTo>
                    <a:lnTo>
                      <a:pt x="657" y="697"/>
                    </a:lnTo>
                    <a:cubicBezTo>
                      <a:pt x="849" y="697"/>
                      <a:pt x="1006" y="540"/>
                      <a:pt x="1006" y="348"/>
                    </a:cubicBezTo>
                    <a:cubicBezTo>
                      <a:pt x="1006" y="155"/>
                      <a:pt x="849" y="0"/>
                      <a:pt x="657" y="0"/>
                    </a:cubicBezTo>
                  </a:path>
                </a:pathLst>
              </a:custGeom>
              <a:solidFill>
                <a:srgbClr val="8C449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41" name="Freeform 28">
                <a:extLst>
                  <a:ext uri="{FF2B5EF4-FFF2-40B4-BE49-F238E27FC236}">
                    <a16:creationId xmlns:a16="http://schemas.microsoft.com/office/drawing/2014/main" id="{FC7BAFBF-EBC1-E740-A5B5-496ACEA3DB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72861" y="410368"/>
                <a:ext cx="74890" cy="74889"/>
              </a:xfrm>
              <a:custGeom>
                <a:avLst/>
                <a:gdLst>
                  <a:gd name="T0" fmla="*/ 74460 w 174"/>
                  <a:gd name="T1" fmla="*/ 37445 h 174"/>
                  <a:gd name="T2" fmla="*/ 74460 w 174"/>
                  <a:gd name="T3" fmla="*/ 37445 h 174"/>
                  <a:gd name="T4" fmla="*/ 37015 w 174"/>
                  <a:gd name="T5" fmla="*/ 74459 h 174"/>
                  <a:gd name="T6" fmla="*/ 37015 w 174"/>
                  <a:gd name="T7" fmla="*/ 74459 h 174"/>
                  <a:gd name="T8" fmla="*/ 0 w 174"/>
                  <a:gd name="T9" fmla="*/ 37445 h 174"/>
                  <a:gd name="T10" fmla="*/ 0 w 174"/>
                  <a:gd name="T11" fmla="*/ 37445 h 174"/>
                  <a:gd name="T12" fmla="*/ 37015 w 174"/>
                  <a:gd name="T13" fmla="*/ 0 h 174"/>
                  <a:gd name="T14" fmla="*/ 37015 w 174"/>
                  <a:gd name="T15" fmla="*/ 0 h 174"/>
                  <a:gd name="T16" fmla="*/ 74460 w 174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4" y="173"/>
                      <a:pt x="86" y="173"/>
                    </a:cubicBezTo>
                    <a:cubicBezTo>
                      <a:pt x="39" y="173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6" y="0"/>
                    </a:cubicBezTo>
                    <a:cubicBezTo>
                      <a:pt x="134" y="0"/>
                      <a:pt x="173" y="39"/>
                      <a:pt x="173" y="87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42" name="Freeform 29">
                <a:extLst>
                  <a:ext uri="{FF2B5EF4-FFF2-40B4-BE49-F238E27FC236}">
                    <a16:creationId xmlns:a16="http://schemas.microsoft.com/office/drawing/2014/main" id="{08D30FA5-2F9A-4849-9DEF-CF04B626C6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15851" y="160736"/>
                <a:ext cx="74889" cy="74889"/>
              </a:xfrm>
              <a:custGeom>
                <a:avLst/>
                <a:gdLst>
                  <a:gd name="T0" fmla="*/ 74459 w 174"/>
                  <a:gd name="T1" fmla="*/ 37014 h 174"/>
                  <a:gd name="T2" fmla="*/ 74459 w 174"/>
                  <a:gd name="T3" fmla="*/ 37014 h 174"/>
                  <a:gd name="T4" fmla="*/ 37445 w 174"/>
                  <a:gd name="T5" fmla="*/ 74459 h 174"/>
                  <a:gd name="T6" fmla="*/ 37445 w 174"/>
                  <a:gd name="T7" fmla="*/ 74459 h 174"/>
                  <a:gd name="T8" fmla="*/ 0 w 174"/>
                  <a:gd name="T9" fmla="*/ 37014 h 174"/>
                  <a:gd name="T10" fmla="*/ 0 w 174"/>
                  <a:gd name="T11" fmla="*/ 37014 h 174"/>
                  <a:gd name="T12" fmla="*/ 37445 w 174"/>
                  <a:gd name="T13" fmla="*/ 0 h 174"/>
                  <a:gd name="T14" fmla="*/ 37445 w 174"/>
                  <a:gd name="T15" fmla="*/ 0 h 174"/>
                  <a:gd name="T16" fmla="*/ 74459 w 174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5" y="173"/>
                      <a:pt x="87" y="173"/>
                    </a:cubicBezTo>
                    <a:cubicBezTo>
                      <a:pt x="39" y="173"/>
                      <a:pt x="0" y="134"/>
                      <a:pt x="0" y="86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5" y="0"/>
                      <a:pt x="173" y="38"/>
                      <a:pt x="173" y="86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43" name="Freeform 30">
                <a:extLst>
                  <a:ext uri="{FF2B5EF4-FFF2-40B4-BE49-F238E27FC236}">
                    <a16:creationId xmlns:a16="http://schemas.microsoft.com/office/drawing/2014/main" id="{67036F52-9542-8A44-81DE-373F891A95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74193" y="771375"/>
                <a:ext cx="74889" cy="74889"/>
              </a:xfrm>
              <a:custGeom>
                <a:avLst/>
                <a:gdLst>
                  <a:gd name="T0" fmla="*/ 74456 w 173"/>
                  <a:gd name="T1" fmla="*/ 37014 h 174"/>
                  <a:gd name="T2" fmla="*/ 74456 w 173"/>
                  <a:gd name="T3" fmla="*/ 37014 h 174"/>
                  <a:gd name="T4" fmla="*/ 37661 w 173"/>
                  <a:gd name="T5" fmla="*/ 74459 h 174"/>
                  <a:gd name="T6" fmla="*/ 37661 w 173"/>
                  <a:gd name="T7" fmla="*/ 74459 h 174"/>
                  <a:gd name="T8" fmla="*/ 0 w 173"/>
                  <a:gd name="T9" fmla="*/ 37014 h 174"/>
                  <a:gd name="T10" fmla="*/ 0 w 173"/>
                  <a:gd name="T11" fmla="*/ 37014 h 174"/>
                  <a:gd name="T12" fmla="*/ 37661 w 173"/>
                  <a:gd name="T13" fmla="*/ 0 h 174"/>
                  <a:gd name="T14" fmla="*/ 37661 w 173"/>
                  <a:gd name="T15" fmla="*/ 0 h 174"/>
                  <a:gd name="T16" fmla="*/ 74456 w 173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4">
                    <a:moveTo>
                      <a:pt x="172" y="86"/>
                    </a:moveTo>
                    <a:lnTo>
                      <a:pt x="172" y="86"/>
                    </a:lnTo>
                    <a:cubicBezTo>
                      <a:pt x="172" y="135"/>
                      <a:pt x="134" y="173"/>
                      <a:pt x="87" y="173"/>
                    </a:cubicBezTo>
                    <a:cubicBezTo>
                      <a:pt x="39" y="173"/>
                      <a:pt x="0" y="135"/>
                      <a:pt x="0" y="86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2" y="39"/>
                      <a:pt x="172" y="86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44" name="Freeform 31">
                <a:extLst>
                  <a:ext uri="{FF2B5EF4-FFF2-40B4-BE49-F238E27FC236}">
                    <a16:creationId xmlns:a16="http://schemas.microsoft.com/office/drawing/2014/main" id="{F7551303-CC2D-4D4A-8344-01E2F01179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72861" y="1026769"/>
                <a:ext cx="74890" cy="74890"/>
              </a:xfrm>
              <a:custGeom>
                <a:avLst/>
                <a:gdLst>
                  <a:gd name="T0" fmla="*/ 74460 w 174"/>
                  <a:gd name="T1" fmla="*/ 37445 h 174"/>
                  <a:gd name="T2" fmla="*/ 74460 w 174"/>
                  <a:gd name="T3" fmla="*/ 37445 h 174"/>
                  <a:gd name="T4" fmla="*/ 37015 w 174"/>
                  <a:gd name="T5" fmla="*/ 74460 h 174"/>
                  <a:gd name="T6" fmla="*/ 37015 w 174"/>
                  <a:gd name="T7" fmla="*/ 74460 h 174"/>
                  <a:gd name="T8" fmla="*/ 0 w 174"/>
                  <a:gd name="T9" fmla="*/ 37445 h 174"/>
                  <a:gd name="T10" fmla="*/ 0 w 174"/>
                  <a:gd name="T11" fmla="*/ 37445 h 174"/>
                  <a:gd name="T12" fmla="*/ 37015 w 174"/>
                  <a:gd name="T13" fmla="*/ 0 h 174"/>
                  <a:gd name="T14" fmla="*/ 37015 w 174"/>
                  <a:gd name="T15" fmla="*/ 0 h 174"/>
                  <a:gd name="T16" fmla="*/ 74460 w 174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4" y="173"/>
                      <a:pt x="86" y="173"/>
                    </a:cubicBezTo>
                    <a:cubicBezTo>
                      <a:pt x="39" y="173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6" y="0"/>
                    </a:cubicBezTo>
                    <a:cubicBezTo>
                      <a:pt x="134" y="0"/>
                      <a:pt x="173" y="39"/>
                      <a:pt x="173" y="87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45" name="Freeform 32">
                <a:extLst>
                  <a:ext uri="{FF2B5EF4-FFF2-40B4-BE49-F238E27FC236}">
                    <a16:creationId xmlns:a16="http://schemas.microsoft.com/office/drawing/2014/main" id="{8DDFC831-D6A5-394E-A43F-F019C660E7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80698" y="1247597"/>
                <a:ext cx="74889" cy="76810"/>
              </a:xfrm>
              <a:custGeom>
                <a:avLst/>
                <a:gdLst>
                  <a:gd name="T0" fmla="*/ 74456 w 173"/>
                  <a:gd name="T1" fmla="*/ 38186 h 175"/>
                  <a:gd name="T2" fmla="*/ 74456 w 173"/>
                  <a:gd name="T3" fmla="*/ 38186 h 175"/>
                  <a:gd name="T4" fmla="*/ 36795 w 173"/>
                  <a:gd name="T5" fmla="*/ 76371 h 175"/>
                  <a:gd name="T6" fmla="*/ 36795 w 173"/>
                  <a:gd name="T7" fmla="*/ 76371 h 175"/>
                  <a:gd name="T8" fmla="*/ 0 w 173"/>
                  <a:gd name="T9" fmla="*/ 38186 h 175"/>
                  <a:gd name="T10" fmla="*/ 0 w 173"/>
                  <a:gd name="T11" fmla="*/ 38186 h 175"/>
                  <a:gd name="T12" fmla="*/ 36795 w 173"/>
                  <a:gd name="T13" fmla="*/ 0 h 175"/>
                  <a:gd name="T14" fmla="*/ 36795 w 173"/>
                  <a:gd name="T15" fmla="*/ 0 h 175"/>
                  <a:gd name="T16" fmla="*/ 74456 w 173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5">
                    <a:moveTo>
                      <a:pt x="172" y="87"/>
                    </a:moveTo>
                    <a:lnTo>
                      <a:pt x="172" y="87"/>
                    </a:lnTo>
                    <a:cubicBezTo>
                      <a:pt x="172" y="135"/>
                      <a:pt x="133" y="174"/>
                      <a:pt x="85" y="174"/>
                    </a:cubicBezTo>
                    <a:cubicBezTo>
                      <a:pt x="38" y="174"/>
                      <a:pt x="0" y="135"/>
                      <a:pt x="0" y="87"/>
                    </a:cubicBezTo>
                    <a:cubicBezTo>
                      <a:pt x="0" y="39"/>
                      <a:pt x="38" y="0"/>
                      <a:pt x="85" y="0"/>
                    </a:cubicBezTo>
                    <a:cubicBezTo>
                      <a:pt x="133" y="0"/>
                      <a:pt x="172" y="39"/>
                      <a:pt x="172" y="87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46" name="Freeform 33">
                <a:extLst>
                  <a:ext uri="{FF2B5EF4-FFF2-40B4-BE49-F238E27FC236}">
                    <a16:creationId xmlns:a16="http://schemas.microsoft.com/office/drawing/2014/main" id="{679781FE-9854-AF46-BE98-6A2B690456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12892" y="-327008"/>
                <a:ext cx="74889" cy="74889"/>
              </a:xfrm>
              <a:custGeom>
                <a:avLst/>
                <a:gdLst>
                  <a:gd name="T0" fmla="*/ 74459 w 174"/>
                  <a:gd name="T1" fmla="*/ 36795 h 173"/>
                  <a:gd name="T2" fmla="*/ 74459 w 174"/>
                  <a:gd name="T3" fmla="*/ 36795 h 173"/>
                  <a:gd name="T4" fmla="*/ 37445 w 174"/>
                  <a:gd name="T5" fmla="*/ 74456 h 173"/>
                  <a:gd name="T6" fmla="*/ 37445 w 174"/>
                  <a:gd name="T7" fmla="*/ 74456 h 173"/>
                  <a:gd name="T8" fmla="*/ 0 w 174"/>
                  <a:gd name="T9" fmla="*/ 36795 h 173"/>
                  <a:gd name="T10" fmla="*/ 0 w 174"/>
                  <a:gd name="T11" fmla="*/ 36795 h 173"/>
                  <a:gd name="T12" fmla="*/ 37445 w 174"/>
                  <a:gd name="T13" fmla="*/ 0 h 173"/>
                  <a:gd name="T14" fmla="*/ 37445 w 174"/>
                  <a:gd name="T15" fmla="*/ 0 h 173"/>
                  <a:gd name="T16" fmla="*/ 74459 w 174"/>
                  <a:gd name="T17" fmla="*/ 36795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3">
                    <a:moveTo>
                      <a:pt x="173" y="85"/>
                    </a:moveTo>
                    <a:lnTo>
                      <a:pt x="173" y="85"/>
                    </a:lnTo>
                    <a:cubicBezTo>
                      <a:pt x="173" y="133"/>
                      <a:pt x="134" y="172"/>
                      <a:pt x="87" y="172"/>
                    </a:cubicBezTo>
                    <a:cubicBezTo>
                      <a:pt x="39" y="172"/>
                      <a:pt x="0" y="133"/>
                      <a:pt x="0" y="85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4" y="0"/>
                      <a:pt x="173" y="38"/>
                      <a:pt x="173" y="85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47" name="Freeform 34">
                <a:extLst>
                  <a:ext uri="{FF2B5EF4-FFF2-40B4-BE49-F238E27FC236}">
                    <a16:creationId xmlns:a16="http://schemas.microsoft.com/office/drawing/2014/main" id="{68B511CB-6062-544E-A154-A61F9B64A4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17174" y="485257"/>
                <a:ext cx="46086" cy="46086"/>
              </a:xfrm>
              <a:custGeom>
                <a:avLst/>
                <a:gdLst>
                  <a:gd name="T0" fmla="*/ 45651 w 106"/>
                  <a:gd name="T1" fmla="*/ 23043 h 106"/>
                  <a:gd name="T2" fmla="*/ 45651 w 106"/>
                  <a:gd name="T3" fmla="*/ 23043 h 106"/>
                  <a:gd name="T4" fmla="*/ 22608 w 106"/>
                  <a:gd name="T5" fmla="*/ 45651 h 106"/>
                  <a:gd name="T6" fmla="*/ 22608 w 106"/>
                  <a:gd name="T7" fmla="*/ 45651 h 106"/>
                  <a:gd name="T8" fmla="*/ 0 w 106"/>
                  <a:gd name="T9" fmla="*/ 23043 h 106"/>
                  <a:gd name="T10" fmla="*/ 0 w 106"/>
                  <a:gd name="T11" fmla="*/ 23043 h 106"/>
                  <a:gd name="T12" fmla="*/ 22608 w 106"/>
                  <a:gd name="T13" fmla="*/ 0 h 106"/>
                  <a:gd name="T14" fmla="*/ 22608 w 106"/>
                  <a:gd name="T15" fmla="*/ 0 h 106"/>
                  <a:gd name="T16" fmla="*/ 45651 w 106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6">
                    <a:moveTo>
                      <a:pt x="105" y="53"/>
                    </a:moveTo>
                    <a:lnTo>
                      <a:pt x="105" y="53"/>
                    </a:lnTo>
                    <a:cubicBezTo>
                      <a:pt x="105" y="81"/>
                      <a:pt x="82" y="105"/>
                      <a:pt x="52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2" y="0"/>
                      <a:pt x="105" y="24"/>
                      <a:pt x="105" y="53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48" name="Freeform 35">
                <a:extLst>
                  <a:ext uri="{FF2B5EF4-FFF2-40B4-BE49-F238E27FC236}">
                    <a16:creationId xmlns:a16="http://schemas.microsoft.com/office/drawing/2014/main" id="{4E842887-6CA4-494A-A9FB-0C0398F38F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21317" y="610074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0"/>
                      <a:pt x="81" y="104"/>
                      <a:pt x="52" y="104"/>
                    </a:cubicBezTo>
                    <a:cubicBezTo>
                      <a:pt x="24" y="104"/>
                      <a:pt x="0" y="80"/>
                      <a:pt x="0" y="52"/>
                    </a:cubicBezTo>
                    <a:cubicBezTo>
                      <a:pt x="0" y="23"/>
                      <a:pt x="24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491" name="Freeform 36">
                <a:extLst>
                  <a:ext uri="{FF2B5EF4-FFF2-40B4-BE49-F238E27FC236}">
                    <a16:creationId xmlns:a16="http://schemas.microsoft.com/office/drawing/2014/main" id="{0FCA0E0C-C267-4048-9743-1C4B9AC367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493837" y="1176547"/>
                <a:ext cx="46086" cy="46086"/>
              </a:xfrm>
              <a:custGeom>
                <a:avLst/>
                <a:gdLst>
                  <a:gd name="T0" fmla="*/ 45647 w 105"/>
                  <a:gd name="T1" fmla="*/ 22397 h 107"/>
                  <a:gd name="T2" fmla="*/ 45647 w 105"/>
                  <a:gd name="T3" fmla="*/ 22397 h 107"/>
                  <a:gd name="T4" fmla="*/ 22824 w 105"/>
                  <a:gd name="T5" fmla="*/ 45655 h 107"/>
                  <a:gd name="T6" fmla="*/ 22824 w 105"/>
                  <a:gd name="T7" fmla="*/ 45655 h 107"/>
                  <a:gd name="T8" fmla="*/ 0 w 105"/>
                  <a:gd name="T9" fmla="*/ 22397 h 107"/>
                  <a:gd name="T10" fmla="*/ 0 w 105"/>
                  <a:gd name="T11" fmla="*/ 22397 h 107"/>
                  <a:gd name="T12" fmla="*/ 22824 w 105"/>
                  <a:gd name="T13" fmla="*/ 0 h 107"/>
                  <a:gd name="T14" fmla="*/ 22824 w 105"/>
                  <a:gd name="T15" fmla="*/ 0 h 107"/>
                  <a:gd name="T16" fmla="*/ 45647 w 105"/>
                  <a:gd name="T17" fmla="*/ 22397 h 10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7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2"/>
                      <a:pt x="82" y="106"/>
                      <a:pt x="52" y="106"/>
                    </a:cubicBezTo>
                    <a:cubicBezTo>
                      <a:pt x="24" y="106"/>
                      <a:pt x="0" y="82"/>
                      <a:pt x="0" y="52"/>
                    </a:cubicBezTo>
                    <a:cubicBezTo>
                      <a:pt x="0" y="24"/>
                      <a:pt x="24" y="0"/>
                      <a:pt x="52" y="0"/>
                    </a:cubicBezTo>
                    <a:cubicBezTo>
                      <a:pt x="82" y="0"/>
                      <a:pt x="104" y="24"/>
                      <a:pt x="104" y="52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493" name="Freeform 37">
                <a:extLst>
                  <a:ext uri="{FF2B5EF4-FFF2-40B4-BE49-F238E27FC236}">
                    <a16:creationId xmlns:a16="http://schemas.microsoft.com/office/drawing/2014/main" id="{4DB85245-50B7-D243-9A7D-B55F9270FF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83510" y="880829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2"/>
                      <a:pt x="82" y="105"/>
                      <a:pt x="52" y="105"/>
                    </a:cubicBezTo>
                    <a:cubicBezTo>
                      <a:pt x="24" y="105"/>
                      <a:pt x="0" y="82"/>
                      <a:pt x="0" y="53"/>
                    </a:cubicBezTo>
                    <a:cubicBezTo>
                      <a:pt x="0" y="24"/>
                      <a:pt x="24" y="0"/>
                      <a:pt x="52" y="0"/>
                    </a:cubicBezTo>
                    <a:cubicBezTo>
                      <a:pt x="82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494" name="Freeform 38">
                <a:extLst>
                  <a:ext uri="{FF2B5EF4-FFF2-40B4-BE49-F238E27FC236}">
                    <a16:creationId xmlns:a16="http://schemas.microsoft.com/office/drawing/2014/main" id="{D9CCFE7B-36FC-0A40-85ED-9F3D8F2490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5379" y="231785"/>
                <a:ext cx="1280807" cy="551112"/>
              </a:xfrm>
              <a:custGeom>
                <a:avLst/>
                <a:gdLst>
                  <a:gd name="T0" fmla="*/ 1143282 w 2943"/>
                  <a:gd name="T1" fmla="*/ 275339 h 1267"/>
                  <a:gd name="T2" fmla="*/ 866057 w 2943"/>
                  <a:gd name="T3" fmla="*/ 275339 h 1267"/>
                  <a:gd name="T4" fmla="*/ 866057 w 2943"/>
                  <a:gd name="T5" fmla="*/ 275339 h 1267"/>
                  <a:gd name="T6" fmla="*/ 1004017 w 2943"/>
                  <a:gd name="T7" fmla="*/ 137452 h 1267"/>
                  <a:gd name="T8" fmla="*/ 1004017 w 2943"/>
                  <a:gd name="T9" fmla="*/ 137452 h 1267"/>
                  <a:gd name="T10" fmla="*/ 866057 w 2943"/>
                  <a:gd name="T11" fmla="*/ 0 h 1267"/>
                  <a:gd name="T12" fmla="*/ 137525 w 2943"/>
                  <a:gd name="T13" fmla="*/ 0 h 1267"/>
                  <a:gd name="T14" fmla="*/ 137525 w 2943"/>
                  <a:gd name="T15" fmla="*/ 0 h 1267"/>
                  <a:gd name="T16" fmla="*/ 0 w 2943"/>
                  <a:gd name="T17" fmla="*/ 137452 h 1267"/>
                  <a:gd name="T18" fmla="*/ 0 w 2943"/>
                  <a:gd name="T19" fmla="*/ 137452 h 1267"/>
                  <a:gd name="T20" fmla="*/ 137525 w 2943"/>
                  <a:gd name="T21" fmla="*/ 275339 h 1267"/>
                  <a:gd name="T22" fmla="*/ 414750 w 2943"/>
                  <a:gd name="T23" fmla="*/ 275339 h 1267"/>
                  <a:gd name="T24" fmla="*/ 414750 w 2943"/>
                  <a:gd name="T25" fmla="*/ 275339 h 1267"/>
                  <a:gd name="T26" fmla="*/ 277225 w 2943"/>
                  <a:gd name="T27" fmla="*/ 412790 h 1267"/>
                  <a:gd name="T28" fmla="*/ 277225 w 2943"/>
                  <a:gd name="T29" fmla="*/ 412790 h 1267"/>
                  <a:gd name="T30" fmla="*/ 414750 w 2943"/>
                  <a:gd name="T31" fmla="*/ 550677 h 1267"/>
                  <a:gd name="T32" fmla="*/ 1143282 w 2943"/>
                  <a:gd name="T33" fmla="*/ 550677 h 1267"/>
                  <a:gd name="T34" fmla="*/ 1143282 w 2943"/>
                  <a:gd name="T35" fmla="*/ 550677 h 1267"/>
                  <a:gd name="T36" fmla="*/ 1280372 w 2943"/>
                  <a:gd name="T37" fmla="*/ 412790 h 1267"/>
                  <a:gd name="T38" fmla="*/ 1280372 w 2943"/>
                  <a:gd name="T39" fmla="*/ 412790 h 1267"/>
                  <a:gd name="T40" fmla="*/ 1143282 w 2943"/>
                  <a:gd name="T41" fmla="*/ 275339 h 1267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2943" h="1267">
                    <a:moveTo>
                      <a:pt x="2627" y="633"/>
                    </a:moveTo>
                    <a:lnTo>
                      <a:pt x="1990" y="633"/>
                    </a:lnTo>
                    <a:cubicBezTo>
                      <a:pt x="2165" y="633"/>
                      <a:pt x="2307" y="491"/>
                      <a:pt x="2307" y="316"/>
                    </a:cubicBezTo>
                    <a:cubicBezTo>
                      <a:pt x="2307" y="141"/>
                      <a:pt x="2165" y="0"/>
                      <a:pt x="1990" y="0"/>
                    </a:cubicBezTo>
                    <a:lnTo>
                      <a:pt x="316" y="0"/>
                    </a:lnTo>
                    <a:cubicBezTo>
                      <a:pt x="142" y="0"/>
                      <a:pt x="0" y="141"/>
                      <a:pt x="0" y="316"/>
                    </a:cubicBezTo>
                    <a:cubicBezTo>
                      <a:pt x="0" y="491"/>
                      <a:pt x="142" y="633"/>
                      <a:pt x="316" y="633"/>
                    </a:cubicBezTo>
                    <a:lnTo>
                      <a:pt x="953" y="633"/>
                    </a:lnTo>
                    <a:cubicBezTo>
                      <a:pt x="778" y="633"/>
                      <a:pt x="637" y="774"/>
                      <a:pt x="637" y="949"/>
                    </a:cubicBezTo>
                    <a:cubicBezTo>
                      <a:pt x="637" y="1123"/>
                      <a:pt x="778" y="1266"/>
                      <a:pt x="953" y="1266"/>
                    </a:cubicBezTo>
                    <a:lnTo>
                      <a:pt x="2627" y="1266"/>
                    </a:lnTo>
                    <a:cubicBezTo>
                      <a:pt x="2801" y="1266"/>
                      <a:pt x="2942" y="1123"/>
                      <a:pt x="2942" y="949"/>
                    </a:cubicBezTo>
                    <a:cubicBezTo>
                      <a:pt x="2942" y="774"/>
                      <a:pt x="2801" y="633"/>
                      <a:pt x="2627" y="633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495" name="Freeform 39">
                <a:extLst>
                  <a:ext uri="{FF2B5EF4-FFF2-40B4-BE49-F238E27FC236}">
                    <a16:creationId xmlns:a16="http://schemas.microsoft.com/office/drawing/2014/main" id="{7427D886-7286-774A-998C-6DEAC9E160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84088" y="1276400"/>
                <a:ext cx="618321" cy="261154"/>
              </a:xfrm>
              <a:custGeom>
                <a:avLst/>
                <a:gdLst>
                  <a:gd name="T0" fmla="*/ 487254 w 1420"/>
                  <a:gd name="T1" fmla="*/ 260719 h 600"/>
                  <a:gd name="T2" fmla="*/ 130196 w 1420"/>
                  <a:gd name="T3" fmla="*/ 260719 h 600"/>
                  <a:gd name="T4" fmla="*/ 130196 w 1420"/>
                  <a:gd name="T5" fmla="*/ 260719 h 600"/>
                  <a:gd name="T6" fmla="*/ 0 w 1420"/>
                  <a:gd name="T7" fmla="*/ 130577 h 600"/>
                  <a:gd name="T8" fmla="*/ 0 w 1420"/>
                  <a:gd name="T9" fmla="*/ 130577 h 600"/>
                  <a:gd name="T10" fmla="*/ 130196 w 1420"/>
                  <a:gd name="T11" fmla="*/ 0 h 600"/>
                  <a:gd name="T12" fmla="*/ 487254 w 1420"/>
                  <a:gd name="T13" fmla="*/ 0 h 600"/>
                  <a:gd name="T14" fmla="*/ 487254 w 1420"/>
                  <a:gd name="T15" fmla="*/ 0 h 600"/>
                  <a:gd name="T16" fmla="*/ 617886 w 1420"/>
                  <a:gd name="T17" fmla="*/ 130577 h 600"/>
                  <a:gd name="T18" fmla="*/ 617886 w 1420"/>
                  <a:gd name="T19" fmla="*/ 130577 h 600"/>
                  <a:gd name="T20" fmla="*/ 487254 w 1420"/>
                  <a:gd name="T21" fmla="*/ 260719 h 60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420" h="600">
                    <a:moveTo>
                      <a:pt x="1119" y="599"/>
                    </a:moveTo>
                    <a:lnTo>
                      <a:pt x="299" y="599"/>
                    </a:lnTo>
                    <a:cubicBezTo>
                      <a:pt x="133" y="599"/>
                      <a:pt x="0" y="465"/>
                      <a:pt x="0" y="300"/>
                    </a:cubicBezTo>
                    <a:cubicBezTo>
                      <a:pt x="0" y="134"/>
                      <a:pt x="133" y="0"/>
                      <a:pt x="299" y="0"/>
                    </a:cubicBezTo>
                    <a:lnTo>
                      <a:pt x="1119" y="0"/>
                    </a:lnTo>
                    <a:cubicBezTo>
                      <a:pt x="1284" y="0"/>
                      <a:pt x="1419" y="134"/>
                      <a:pt x="1419" y="300"/>
                    </a:cubicBezTo>
                    <a:cubicBezTo>
                      <a:pt x="1419" y="465"/>
                      <a:pt x="1284" y="599"/>
                      <a:pt x="1119" y="599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</p:grpSp>
        <p:sp>
          <p:nvSpPr>
            <p:cNvPr id="289" name="Freeform 66">
              <a:extLst>
                <a:ext uri="{FF2B5EF4-FFF2-40B4-BE49-F238E27FC236}">
                  <a16:creationId xmlns:a16="http://schemas.microsoft.com/office/drawing/2014/main" id="{7B0F688B-FC7C-E247-880C-12F44232E69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427202" y="-123899"/>
              <a:ext cx="2112194" cy="2392375"/>
            </a:xfrm>
            <a:custGeom>
              <a:avLst/>
              <a:gdLst>
                <a:gd name="T0" fmla="*/ 1027733 w 4271"/>
                <a:gd name="T1" fmla="*/ 879782 h 4839"/>
                <a:gd name="T2" fmla="*/ 1039060 w 4271"/>
                <a:gd name="T3" fmla="*/ 879347 h 4839"/>
                <a:gd name="T4" fmla="*/ 933193 w 4271"/>
                <a:gd name="T5" fmla="*/ 763116 h 4839"/>
                <a:gd name="T6" fmla="*/ 1039060 w 4271"/>
                <a:gd name="T7" fmla="*/ 647321 h 4839"/>
                <a:gd name="T8" fmla="*/ 1027733 w 4271"/>
                <a:gd name="T9" fmla="*/ 646886 h 4839"/>
                <a:gd name="T10" fmla="*/ 1130114 w 4271"/>
                <a:gd name="T11" fmla="*/ 646886 h 4839"/>
                <a:gd name="T12" fmla="*/ 1292181 w 4271"/>
                <a:gd name="T13" fmla="*/ 485382 h 4839"/>
                <a:gd name="T14" fmla="*/ 1439435 w 4271"/>
                <a:gd name="T15" fmla="*/ 323443 h 4839"/>
                <a:gd name="T16" fmla="*/ 1601067 w 4271"/>
                <a:gd name="T17" fmla="*/ 161939 h 4839"/>
                <a:gd name="T18" fmla="*/ 1439435 w 4271"/>
                <a:gd name="T19" fmla="*/ 0 h 4839"/>
                <a:gd name="T20" fmla="*/ 798573 w 4271"/>
                <a:gd name="T21" fmla="*/ 0 h 4839"/>
                <a:gd name="T22" fmla="*/ 636506 w 4271"/>
                <a:gd name="T23" fmla="*/ 161939 h 4839"/>
                <a:gd name="T24" fmla="*/ 489687 w 4271"/>
                <a:gd name="T25" fmla="*/ 323443 h 4839"/>
                <a:gd name="T26" fmla="*/ 328055 w 4271"/>
                <a:gd name="T27" fmla="*/ 485382 h 4839"/>
                <a:gd name="T28" fmla="*/ 489687 w 4271"/>
                <a:gd name="T29" fmla="*/ 646886 h 4839"/>
                <a:gd name="T30" fmla="*/ 573334 w 4271"/>
                <a:gd name="T31" fmla="*/ 646886 h 4839"/>
                <a:gd name="T32" fmla="*/ 689657 w 4271"/>
                <a:gd name="T33" fmla="*/ 763116 h 4839"/>
                <a:gd name="T34" fmla="*/ 264013 w 4271"/>
                <a:gd name="T35" fmla="*/ 879782 h 4839"/>
                <a:gd name="T36" fmla="*/ 101945 w 4271"/>
                <a:gd name="T37" fmla="*/ 1041286 h 4839"/>
                <a:gd name="T38" fmla="*/ 264013 w 4271"/>
                <a:gd name="T39" fmla="*/ 1203225 h 4839"/>
                <a:gd name="T40" fmla="*/ 456141 w 4271"/>
                <a:gd name="T41" fmla="*/ 1203225 h 4839"/>
                <a:gd name="T42" fmla="*/ 450913 w 4271"/>
                <a:gd name="T43" fmla="*/ 1203225 h 4839"/>
                <a:gd name="T44" fmla="*/ 573334 w 4271"/>
                <a:gd name="T45" fmla="*/ 1330774 h 4839"/>
                <a:gd name="T46" fmla="*/ 450913 w 4271"/>
                <a:gd name="T47" fmla="*/ 1458758 h 4839"/>
                <a:gd name="T48" fmla="*/ 162067 w 4271"/>
                <a:gd name="T49" fmla="*/ 1459193 h 4839"/>
                <a:gd name="T50" fmla="*/ 0 w 4271"/>
                <a:gd name="T51" fmla="*/ 1620697 h 4839"/>
                <a:gd name="T52" fmla="*/ 162067 w 4271"/>
                <a:gd name="T53" fmla="*/ 1782201 h 4839"/>
                <a:gd name="T54" fmla="*/ 362909 w 4271"/>
                <a:gd name="T55" fmla="*/ 1782201 h 4839"/>
                <a:gd name="T56" fmla="*/ 200841 w 4271"/>
                <a:gd name="T57" fmla="*/ 1943704 h 4839"/>
                <a:gd name="T58" fmla="*/ 1099617 w 4271"/>
                <a:gd name="T59" fmla="*/ 2106079 h 4839"/>
                <a:gd name="T60" fmla="*/ 1261249 w 4271"/>
                <a:gd name="T61" fmla="*/ 1943704 h 4839"/>
                <a:gd name="T62" fmla="*/ 1099617 w 4271"/>
                <a:gd name="T63" fmla="*/ 1782201 h 4839"/>
                <a:gd name="T64" fmla="*/ 899211 w 4271"/>
                <a:gd name="T65" fmla="*/ 1782201 h 4839"/>
                <a:gd name="T66" fmla="*/ 1060843 w 4271"/>
                <a:gd name="T67" fmla="*/ 1620697 h 4839"/>
                <a:gd name="T68" fmla="*/ 1325291 w 4271"/>
                <a:gd name="T69" fmla="*/ 1459193 h 4839"/>
                <a:gd name="T70" fmla="*/ 1163224 w 4271"/>
                <a:gd name="T71" fmla="*/ 1620697 h 4839"/>
                <a:gd name="T72" fmla="*/ 1325291 w 4271"/>
                <a:gd name="T73" fmla="*/ 1782201 h 4839"/>
                <a:gd name="T74" fmla="*/ 1598889 w 4271"/>
                <a:gd name="T75" fmla="*/ 1782201 h 4839"/>
                <a:gd name="T76" fmla="*/ 1760956 w 4271"/>
                <a:gd name="T77" fmla="*/ 1620697 h 4839"/>
                <a:gd name="T78" fmla="*/ 1409810 w 4271"/>
                <a:gd name="T79" fmla="*/ 1459193 h 4839"/>
                <a:gd name="T80" fmla="*/ 1538767 w 4271"/>
                <a:gd name="T81" fmla="*/ 1330774 h 4839"/>
                <a:gd name="T82" fmla="*/ 1409810 w 4271"/>
                <a:gd name="T83" fmla="*/ 1203225 h 4839"/>
                <a:gd name="T84" fmla="*/ 1698656 w 4271"/>
                <a:gd name="T85" fmla="*/ 1203225 h 4839"/>
                <a:gd name="T86" fmla="*/ 1860287 w 4271"/>
                <a:gd name="T87" fmla="*/ 1041286 h 4839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4271" h="4839">
                  <a:moveTo>
                    <a:pt x="3899" y="2021"/>
                  </a:moveTo>
                  <a:lnTo>
                    <a:pt x="2359" y="2021"/>
                  </a:lnTo>
                  <a:cubicBezTo>
                    <a:pt x="2367" y="2021"/>
                    <a:pt x="2375" y="2020"/>
                    <a:pt x="2385" y="2020"/>
                  </a:cubicBezTo>
                  <a:cubicBezTo>
                    <a:pt x="2249" y="2007"/>
                    <a:pt x="2142" y="1893"/>
                    <a:pt x="2142" y="1753"/>
                  </a:cubicBezTo>
                  <a:cubicBezTo>
                    <a:pt x="2142" y="1614"/>
                    <a:pt x="2249" y="1500"/>
                    <a:pt x="2385" y="1487"/>
                  </a:cubicBezTo>
                  <a:cubicBezTo>
                    <a:pt x="2375" y="1487"/>
                    <a:pt x="2367" y="1486"/>
                    <a:pt x="2359" y="1486"/>
                  </a:cubicBezTo>
                  <a:lnTo>
                    <a:pt x="2594" y="1486"/>
                  </a:lnTo>
                  <a:cubicBezTo>
                    <a:pt x="2800" y="1486"/>
                    <a:pt x="2966" y="1320"/>
                    <a:pt x="2966" y="1115"/>
                  </a:cubicBezTo>
                  <a:cubicBezTo>
                    <a:pt x="2966" y="910"/>
                    <a:pt x="2800" y="743"/>
                    <a:pt x="2594" y="743"/>
                  </a:cubicBezTo>
                  <a:lnTo>
                    <a:pt x="3304" y="743"/>
                  </a:lnTo>
                  <a:cubicBezTo>
                    <a:pt x="3508" y="743"/>
                    <a:pt x="3675" y="577"/>
                    <a:pt x="3675" y="372"/>
                  </a:cubicBezTo>
                  <a:cubicBezTo>
                    <a:pt x="3675" y="167"/>
                    <a:pt x="3508" y="0"/>
                    <a:pt x="3304" y="0"/>
                  </a:cubicBezTo>
                  <a:lnTo>
                    <a:pt x="1833" y="0"/>
                  </a:lnTo>
                  <a:cubicBezTo>
                    <a:pt x="1627" y="0"/>
                    <a:pt x="1461" y="167"/>
                    <a:pt x="1461" y="372"/>
                  </a:cubicBezTo>
                  <a:cubicBezTo>
                    <a:pt x="1461" y="577"/>
                    <a:pt x="1627" y="743"/>
                    <a:pt x="1833" y="743"/>
                  </a:cubicBezTo>
                  <a:lnTo>
                    <a:pt x="1124" y="743"/>
                  </a:lnTo>
                  <a:cubicBezTo>
                    <a:pt x="919" y="743"/>
                    <a:pt x="753" y="910"/>
                    <a:pt x="753" y="1115"/>
                  </a:cubicBezTo>
                  <a:cubicBezTo>
                    <a:pt x="753" y="1320"/>
                    <a:pt x="919" y="1486"/>
                    <a:pt x="1124" y="1486"/>
                  </a:cubicBezTo>
                  <a:lnTo>
                    <a:pt x="1316" y="1486"/>
                  </a:lnTo>
                  <a:cubicBezTo>
                    <a:pt x="1464" y="1486"/>
                    <a:pt x="1583" y="1605"/>
                    <a:pt x="1583" y="1753"/>
                  </a:cubicBezTo>
                  <a:cubicBezTo>
                    <a:pt x="1583" y="1901"/>
                    <a:pt x="1464" y="2021"/>
                    <a:pt x="1316" y="2021"/>
                  </a:cubicBezTo>
                  <a:lnTo>
                    <a:pt x="606" y="2021"/>
                  </a:lnTo>
                  <a:cubicBezTo>
                    <a:pt x="401" y="2021"/>
                    <a:pt x="234" y="2187"/>
                    <a:pt x="234" y="2392"/>
                  </a:cubicBezTo>
                  <a:cubicBezTo>
                    <a:pt x="234" y="2597"/>
                    <a:pt x="401" y="2764"/>
                    <a:pt x="606" y="2764"/>
                  </a:cubicBezTo>
                  <a:lnTo>
                    <a:pt x="1047" y="2764"/>
                  </a:lnTo>
                  <a:cubicBezTo>
                    <a:pt x="1043" y="2764"/>
                    <a:pt x="1039" y="2764"/>
                    <a:pt x="1035" y="2764"/>
                  </a:cubicBezTo>
                  <a:cubicBezTo>
                    <a:pt x="1190" y="2771"/>
                    <a:pt x="1316" y="2900"/>
                    <a:pt x="1316" y="3057"/>
                  </a:cubicBezTo>
                  <a:cubicBezTo>
                    <a:pt x="1316" y="3216"/>
                    <a:pt x="1190" y="3345"/>
                    <a:pt x="1035" y="3351"/>
                  </a:cubicBezTo>
                  <a:cubicBezTo>
                    <a:pt x="1039" y="3351"/>
                    <a:pt x="1043" y="3352"/>
                    <a:pt x="1047" y="3352"/>
                  </a:cubicBezTo>
                  <a:lnTo>
                    <a:pt x="372" y="3352"/>
                  </a:lnTo>
                  <a:cubicBezTo>
                    <a:pt x="167" y="3352"/>
                    <a:pt x="0" y="3517"/>
                    <a:pt x="0" y="3723"/>
                  </a:cubicBezTo>
                  <a:cubicBezTo>
                    <a:pt x="0" y="3928"/>
                    <a:pt x="167" y="4094"/>
                    <a:pt x="372" y="4094"/>
                  </a:cubicBezTo>
                  <a:lnTo>
                    <a:pt x="833" y="4094"/>
                  </a:lnTo>
                  <a:cubicBezTo>
                    <a:pt x="627" y="4094"/>
                    <a:pt x="461" y="4260"/>
                    <a:pt x="461" y="4465"/>
                  </a:cubicBezTo>
                  <a:cubicBezTo>
                    <a:pt x="461" y="4672"/>
                    <a:pt x="627" y="4838"/>
                    <a:pt x="833" y="4838"/>
                  </a:cubicBezTo>
                  <a:lnTo>
                    <a:pt x="2524" y="4838"/>
                  </a:lnTo>
                  <a:cubicBezTo>
                    <a:pt x="2729" y="4838"/>
                    <a:pt x="2895" y="4672"/>
                    <a:pt x="2895" y="4465"/>
                  </a:cubicBezTo>
                  <a:cubicBezTo>
                    <a:pt x="2895" y="4260"/>
                    <a:pt x="2729" y="4094"/>
                    <a:pt x="2524" y="4094"/>
                  </a:cubicBezTo>
                  <a:lnTo>
                    <a:pt x="2064" y="4094"/>
                  </a:lnTo>
                  <a:cubicBezTo>
                    <a:pt x="2269" y="4094"/>
                    <a:pt x="2435" y="3928"/>
                    <a:pt x="2435" y="3723"/>
                  </a:cubicBezTo>
                  <a:cubicBezTo>
                    <a:pt x="2435" y="3517"/>
                    <a:pt x="2269" y="3352"/>
                    <a:pt x="2064" y="3352"/>
                  </a:cubicBezTo>
                  <a:lnTo>
                    <a:pt x="3042" y="3352"/>
                  </a:lnTo>
                  <a:cubicBezTo>
                    <a:pt x="2836" y="3352"/>
                    <a:pt x="2670" y="3517"/>
                    <a:pt x="2670" y="3723"/>
                  </a:cubicBezTo>
                  <a:cubicBezTo>
                    <a:pt x="2670" y="3928"/>
                    <a:pt x="2836" y="4094"/>
                    <a:pt x="3042" y="4094"/>
                  </a:cubicBezTo>
                  <a:lnTo>
                    <a:pt x="3670" y="4094"/>
                  </a:lnTo>
                  <a:cubicBezTo>
                    <a:pt x="3876" y="4094"/>
                    <a:pt x="4042" y="3928"/>
                    <a:pt x="4042" y="3723"/>
                  </a:cubicBezTo>
                  <a:cubicBezTo>
                    <a:pt x="4042" y="3517"/>
                    <a:pt x="3876" y="3352"/>
                    <a:pt x="3670" y="3352"/>
                  </a:cubicBezTo>
                  <a:lnTo>
                    <a:pt x="3236" y="3352"/>
                  </a:lnTo>
                  <a:cubicBezTo>
                    <a:pt x="3399" y="3352"/>
                    <a:pt x="3532" y="3220"/>
                    <a:pt x="3532" y="3057"/>
                  </a:cubicBezTo>
                  <a:cubicBezTo>
                    <a:pt x="3532" y="2895"/>
                    <a:pt x="3399" y="2764"/>
                    <a:pt x="3236" y="2764"/>
                  </a:cubicBezTo>
                  <a:lnTo>
                    <a:pt x="3899" y="2764"/>
                  </a:lnTo>
                  <a:cubicBezTo>
                    <a:pt x="4104" y="2764"/>
                    <a:pt x="4270" y="2597"/>
                    <a:pt x="4270" y="2392"/>
                  </a:cubicBezTo>
                  <a:cubicBezTo>
                    <a:pt x="4270" y="2187"/>
                    <a:pt x="4104" y="2021"/>
                    <a:pt x="3899" y="2021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90" name="Freeform 68">
              <a:extLst>
                <a:ext uri="{FF2B5EF4-FFF2-40B4-BE49-F238E27FC236}">
                  <a16:creationId xmlns:a16="http://schemas.microsoft.com/office/drawing/2014/main" id="{028F7884-39D5-7E47-BE70-CF8F7C26E23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602161" y="37484"/>
              <a:ext cx="87191" cy="87233"/>
            </a:xfrm>
            <a:custGeom>
              <a:avLst/>
              <a:gdLst>
                <a:gd name="T0" fmla="*/ 76371 w 175"/>
                <a:gd name="T1" fmla="*/ 38186 h 175"/>
                <a:gd name="T2" fmla="*/ 76371 w 175"/>
                <a:gd name="T3" fmla="*/ 38186 h 175"/>
                <a:gd name="T4" fmla="*/ 38186 w 175"/>
                <a:gd name="T5" fmla="*/ 76371 h 175"/>
                <a:gd name="T6" fmla="*/ 38186 w 175"/>
                <a:gd name="T7" fmla="*/ 76371 h 175"/>
                <a:gd name="T8" fmla="*/ 0 w 175"/>
                <a:gd name="T9" fmla="*/ 38186 h 175"/>
                <a:gd name="T10" fmla="*/ 0 w 175"/>
                <a:gd name="T11" fmla="*/ 38186 h 175"/>
                <a:gd name="T12" fmla="*/ 38186 w 175"/>
                <a:gd name="T13" fmla="*/ 0 h 175"/>
                <a:gd name="T14" fmla="*/ 38186 w 175"/>
                <a:gd name="T15" fmla="*/ 0 h 175"/>
                <a:gd name="T16" fmla="*/ 76371 w 175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5">
                  <a:moveTo>
                    <a:pt x="174" y="87"/>
                  </a:moveTo>
                  <a:lnTo>
                    <a:pt x="174" y="87"/>
                  </a:lnTo>
                  <a:cubicBezTo>
                    <a:pt x="174" y="136"/>
                    <a:pt x="135" y="174"/>
                    <a:pt x="87" y="174"/>
                  </a:cubicBezTo>
                  <a:cubicBezTo>
                    <a:pt x="39" y="174"/>
                    <a:pt x="0" y="136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7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91" name="Freeform 69">
              <a:extLst>
                <a:ext uri="{FF2B5EF4-FFF2-40B4-BE49-F238E27FC236}">
                  <a16:creationId xmlns:a16="http://schemas.microsoft.com/office/drawing/2014/main" id="{ACB7A7DC-8414-134E-9A5B-63F2D228D64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843025" y="1376516"/>
              <a:ext cx="85011" cy="85052"/>
            </a:xfrm>
            <a:custGeom>
              <a:avLst/>
              <a:gdLst>
                <a:gd name="T0" fmla="*/ 74457 w 173"/>
                <a:gd name="T1" fmla="*/ 36795 h 173"/>
                <a:gd name="T2" fmla="*/ 74457 w 173"/>
                <a:gd name="T3" fmla="*/ 36795 h 173"/>
                <a:gd name="T4" fmla="*/ 36796 w 173"/>
                <a:gd name="T5" fmla="*/ 74456 h 173"/>
                <a:gd name="T6" fmla="*/ 36796 w 173"/>
                <a:gd name="T7" fmla="*/ 74456 h 173"/>
                <a:gd name="T8" fmla="*/ 0 w 173"/>
                <a:gd name="T9" fmla="*/ 36795 h 173"/>
                <a:gd name="T10" fmla="*/ 0 w 173"/>
                <a:gd name="T11" fmla="*/ 36795 h 173"/>
                <a:gd name="T12" fmla="*/ 36796 w 173"/>
                <a:gd name="T13" fmla="*/ 0 h 173"/>
                <a:gd name="T14" fmla="*/ 36796 w 173"/>
                <a:gd name="T15" fmla="*/ 0 h 173"/>
                <a:gd name="T16" fmla="*/ 74457 w 173"/>
                <a:gd name="T17" fmla="*/ 36795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3">
                  <a:moveTo>
                    <a:pt x="172" y="85"/>
                  </a:moveTo>
                  <a:lnTo>
                    <a:pt x="172" y="85"/>
                  </a:lnTo>
                  <a:cubicBezTo>
                    <a:pt x="172" y="134"/>
                    <a:pt x="133" y="172"/>
                    <a:pt x="85" y="172"/>
                  </a:cubicBezTo>
                  <a:cubicBezTo>
                    <a:pt x="38" y="172"/>
                    <a:pt x="0" y="134"/>
                    <a:pt x="0" y="85"/>
                  </a:cubicBezTo>
                  <a:cubicBezTo>
                    <a:pt x="0" y="38"/>
                    <a:pt x="38" y="0"/>
                    <a:pt x="85" y="0"/>
                  </a:cubicBezTo>
                  <a:cubicBezTo>
                    <a:pt x="133" y="0"/>
                    <a:pt x="172" y="38"/>
                    <a:pt x="172" y="85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92" name="Freeform 70">
              <a:extLst>
                <a:ext uri="{FF2B5EF4-FFF2-40B4-BE49-F238E27FC236}">
                  <a16:creationId xmlns:a16="http://schemas.microsoft.com/office/drawing/2014/main" id="{70A380AB-A20D-3A46-BF0B-CF3966F4C7D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592350" y="816041"/>
              <a:ext cx="85010" cy="85053"/>
            </a:xfrm>
            <a:custGeom>
              <a:avLst/>
              <a:gdLst>
                <a:gd name="T0" fmla="*/ 74456 w 173"/>
                <a:gd name="T1" fmla="*/ 37015 h 174"/>
                <a:gd name="T2" fmla="*/ 74456 w 173"/>
                <a:gd name="T3" fmla="*/ 37015 h 174"/>
                <a:gd name="T4" fmla="*/ 37661 w 173"/>
                <a:gd name="T5" fmla="*/ 74460 h 174"/>
                <a:gd name="T6" fmla="*/ 37661 w 173"/>
                <a:gd name="T7" fmla="*/ 74460 h 174"/>
                <a:gd name="T8" fmla="*/ 0 w 173"/>
                <a:gd name="T9" fmla="*/ 37015 h 174"/>
                <a:gd name="T10" fmla="*/ 0 w 173"/>
                <a:gd name="T11" fmla="*/ 37015 h 174"/>
                <a:gd name="T12" fmla="*/ 37661 w 173"/>
                <a:gd name="T13" fmla="*/ 0 h 174"/>
                <a:gd name="T14" fmla="*/ 37661 w 173"/>
                <a:gd name="T15" fmla="*/ 0 h 174"/>
                <a:gd name="T16" fmla="*/ 74456 w 173"/>
                <a:gd name="T17" fmla="*/ 3701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4">
                  <a:moveTo>
                    <a:pt x="172" y="86"/>
                  </a:moveTo>
                  <a:lnTo>
                    <a:pt x="172" y="86"/>
                  </a:lnTo>
                  <a:cubicBezTo>
                    <a:pt x="172" y="134"/>
                    <a:pt x="134" y="173"/>
                    <a:pt x="87" y="173"/>
                  </a:cubicBezTo>
                  <a:cubicBezTo>
                    <a:pt x="39" y="173"/>
                    <a:pt x="0" y="134"/>
                    <a:pt x="0" y="86"/>
                  </a:cubicBezTo>
                  <a:cubicBezTo>
                    <a:pt x="0" y="38"/>
                    <a:pt x="39" y="0"/>
                    <a:pt x="87" y="0"/>
                  </a:cubicBezTo>
                  <a:cubicBezTo>
                    <a:pt x="134" y="0"/>
                    <a:pt x="172" y="38"/>
                    <a:pt x="172" y="86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93" name="Freeform 71">
              <a:extLst>
                <a:ext uri="{FF2B5EF4-FFF2-40B4-BE49-F238E27FC236}">
                  <a16:creationId xmlns:a16="http://schemas.microsoft.com/office/drawing/2014/main" id="{1B0C0F43-1A5D-8142-A516-2FDFE6C4D84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122035" y="-328896"/>
              <a:ext cx="85011" cy="85052"/>
            </a:xfrm>
            <a:custGeom>
              <a:avLst/>
              <a:gdLst>
                <a:gd name="T0" fmla="*/ 74457 w 173"/>
                <a:gd name="T1" fmla="*/ 36795 h 173"/>
                <a:gd name="T2" fmla="*/ 74457 w 173"/>
                <a:gd name="T3" fmla="*/ 36795 h 173"/>
                <a:gd name="T4" fmla="*/ 36796 w 173"/>
                <a:gd name="T5" fmla="*/ 74456 h 173"/>
                <a:gd name="T6" fmla="*/ 36796 w 173"/>
                <a:gd name="T7" fmla="*/ 74456 h 173"/>
                <a:gd name="T8" fmla="*/ 0 w 173"/>
                <a:gd name="T9" fmla="*/ 36795 h 173"/>
                <a:gd name="T10" fmla="*/ 0 w 173"/>
                <a:gd name="T11" fmla="*/ 36795 h 173"/>
                <a:gd name="T12" fmla="*/ 36796 w 173"/>
                <a:gd name="T13" fmla="*/ 0 h 173"/>
                <a:gd name="T14" fmla="*/ 36796 w 173"/>
                <a:gd name="T15" fmla="*/ 0 h 173"/>
                <a:gd name="T16" fmla="*/ 74457 w 173"/>
                <a:gd name="T17" fmla="*/ 36795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3">
                  <a:moveTo>
                    <a:pt x="172" y="85"/>
                  </a:moveTo>
                  <a:lnTo>
                    <a:pt x="172" y="85"/>
                  </a:lnTo>
                  <a:cubicBezTo>
                    <a:pt x="172" y="134"/>
                    <a:pt x="133" y="172"/>
                    <a:pt x="85" y="172"/>
                  </a:cubicBezTo>
                  <a:cubicBezTo>
                    <a:pt x="38" y="172"/>
                    <a:pt x="0" y="134"/>
                    <a:pt x="0" y="85"/>
                  </a:cubicBezTo>
                  <a:cubicBezTo>
                    <a:pt x="0" y="39"/>
                    <a:pt x="38" y="0"/>
                    <a:pt x="85" y="0"/>
                  </a:cubicBezTo>
                  <a:cubicBezTo>
                    <a:pt x="133" y="0"/>
                    <a:pt x="172" y="39"/>
                    <a:pt x="172" y="85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94" name="Freeform 72">
              <a:extLst>
                <a:ext uri="{FF2B5EF4-FFF2-40B4-BE49-F238E27FC236}">
                  <a16:creationId xmlns:a16="http://schemas.microsoft.com/office/drawing/2014/main" id="{6AB13079-7A2C-A244-B066-F26E8627B21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857192" y="1047209"/>
              <a:ext cx="85011" cy="85053"/>
            </a:xfrm>
            <a:custGeom>
              <a:avLst/>
              <a:gdLst>
                <a:gd name="T0" fmla="*/ 74460 w 174"/>
                <a:gd name="T1" fmla="*/ 36796 h 173"/>
                <a:gd name="T2" fmla="*/ 74460 w 174"/>
                <a:gd name="T3" fmla="*/ 36796 h 173"/>
                <a:gd name="T4" fmla="*/ 37445 w 174"/>
                <a:gd name="T5" fmla="*/ 74457 h 173"/>
                <a:gd name="T6" fmla="*/ 37445 w 174"/>
                <a:gd name="T7" fmla="*/ 74457 h 173"/>
                <a:gd name="T8" fmla="*/ 0 w 174"/>
                <a:gd name="T9" fmla="*/ 36796 h 173"/>
                <a:gd name="T10" fmla="*/ 0 w 174"/>
                <a:gd name="T11" fmla="*/ 36796 h 173"/>
                <a:gd name="T12" fmla="*/ 37445 w 174"/>
                <a:gd name="T13" fmla="*/ 0 h 173"/>
                <a:gd name="T14" fmla="*/ 37445 w 174"/>
                <a:gd name="T15" fmla="*/ 0 h 173"/>
                <a:gd name="T16" fmla="*/ 74460 w 174"/>
                <a:gd name="T17" fmla="*/ 36796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3">
                  <a:moveTo>
                    <a:pt x="173" y="85"/>
                  </a:moveTo>
                  <a:lnTo>
                    <a:pt x="173" y="85"/>
                  </a:lnTo>
                  <a:cubicBezTo>
                    <a:pt x="173" y="133"/>
                    <a:pt x="135" y="172"/>
                    <a:pt x="87" y="172"/>
                  </a:cubicBezTo>
                  <a:cubicBezTo>
                    <a:pt x="39" y="172"/>
                    <a:pt x="0" y="133"/>
                    <a:pt x="0" y="85"/>
                  </a:cubicBezTo>
                  <a:cubicBezTo>
                    <a:pt x="0" y="38"/>
                    <a:pt x="39" y="0"/>
                    <a:pt x="87" y="0"/>
                  </a:cubicBezTo>
                  <a:cubicBezTo>
                    <a:pt x="135" y="0"/>
                    <a:pt x="173" y="38"/>
                    <a:pt x="173" y="85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95" name="Freeform 73">
              <a:extLst>
                <a:ext uri="{FF2B5EF4-FFF2-40B4-BE49-F238E27FC236}">
                  <a16:creationId xmlns:a16="http://schemas.microsoft.com/office/drawing/2014/main" id="{9976F3E6-1B16-F04B-BA2A-1BB5FF1DEB8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237051" y="2091830"/>
              <a:ext cx="85011" cy="87233"/>
            </a:xfrm>
            <a:custGeom>
              <a:avLst/>
              <a:gdLst>
                <a:gd name="T0" fmla="*/ 74457 w 173"/>
                <a:gd name="T1" fmla="*/ 38186 h 175"/>
                <a:gd name="T2" fmla="*/ 74457 w 173"/>
                <a:gd name="T3" fmla="*/ 38186 h 175"/>
                <a:gd name="T4" fmla="*/ 37229 w 173"/>
                <a:gd name="T5" fmla="*/ 76371 h 175"/>
                <a:gd name="T6" fmla="*/ 37229 w 173"/>
                <a:gd name="T7" fmla="*/ 76371 h 175"/>
                <a:gd name="T8" fmla="*/ 0 w 173"/>
                <a:gd name="T9" fmla="*/ 38186 h 175"/>
                <a:gd name="T10" fmla="*/ 0 w 173"/>
                <a:gd name="T11" fmla="*/ 38186 h 175"/>
                <a:gd name="T12" fmla="*/ 37229 w 173"/>
                <a:gd name="T13" fmla="*/ 0 h 175"/>
                <a:gd name="T14" fmla="*/ 37229 w 173"/>
                <a:gd name="T15" fmla="*/ 0 h 175"/>
                <a:gd name="T16" fmla="*/ 74457 w 173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5">
                  <a:moveTo>
                    <a:pt x="172" y="87"/>
                  </a:moveTo>
                  <a:lnTo>
                    <a:pt x="172" y="87"/>
                  </a:lnTo>
                  <a:cubicBezTo>
                    <a:pt x="172" y="134"/>
                    <a:pt x="134" y="174"/>
                    <a:pt x="86" y="174"/>
                  </a:cubicBezTo>
                  <a:cubicBezTo>
                    <a:pt x="39" y="174"/>
                    <a:pt x="0" y="134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2" y="39"/>
                    <a:pt x="172" y="87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96" name="Freeform 74">
              <a:extLst>
                <a:ext uri="{FF2B5EF4-FFF2-40B4-BE49-F238E27FC236}">
                  <a16:creationId xmlns:a16="http://schemas.microsoft.com/office/drawing/2014/main" id="{589B77EE-094C-DA49-A1BF-2C7027424DB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713328" y="235939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2"/>
                    <a:pt x="80" y="105"/>
                    <a:pt x="52" y="105"/>
                  </a:cubicBezTo>
                  <a:cubicBezTo>
                    <a:pt x="24" y="105"/>
                    <a:pt x="0" y="82"/>
                    <a:pt x="0" y="53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0" y="0"/>
                    <a:pt x="104" y="24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97" name="Freeform 75">
              <a:extLst>
                <a:ext uri="{FF2B5EF4-FFF2-40B4-BE49-F238E27FC236}">
                  <a16:creationId xmlns:a16="http://schemas.microsoft.com/office/drawing/2014/main" id="{718DE55C-7FDE-D749-AD37-DF6316ED311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689352" y="1367793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3"/>
                    <a:pt x="82" y="105"/>
                    <a:pt x="52" y="105"/>
                  </a:cubicBezTo>
                  <a:cubicBezTo>
                    <a:pt x="24" y="105"/>
                    <a:pt x="0" y="83"/>
                    <a:pt x="0" y="53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2" y="0"/>
                    <a:pt x="104" y="24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98" name="Freeform 76">
              <a:extLst>
                <a:ext uri="{FF2B5EF4-FFF2-40B4-BE49-F238E27FC236}">
                  <a16:creationId xmlns:a16="http://schemas.microsoft.com/office/drawing/2014/main" id="{62A558ED-EE20-E84B-8004-6FB2F32905D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263207" y="1021040"/>
              <a:ext cx="52314" cy="52340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2"/>
                    <a:pt x="81" y="104"/>
                    <a:pt x="52" y="104"/>
                  </a:cubicBezTo>
                  <a:cubicBezTo>
                    <a:pt x="23" y="104"/>
                    <a:pt x="0" y="82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4" y="23"/>
                    <a:pt x="104" y="52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99" name="Freeform 77">
              <a:extLst>
                <a:ext uri="{FF2B5EF4-FFF2-40B4-BE49-F238E27FC236}">
                  <a16:creationId xmlns:a16="http://schemas.microsoft.com/office/drawing/2014/main" id="{F29B1AE1-07C6-2648-9C29-50172270B0C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250640" y="726628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1"/>
                    <a:pt x="81" y="105"/>
                    <a:pt x="52" y="105"/>
                  </a:cubicBezTo>
                  <a:cubicBezTo>
                    <a:pt x="22" y="105"/>
                    <a:pt x="0" y="81"/>
                    <a:pt x="0" y="53"/>
                  </a:cubicBezTo>
                  <a:cubicBezTo>
                    <a:pt x="0" y="23"/>
                    <a:pt x="22" y="0"/>
                    <a:pt x="52" y="0"/>
                  </a:cubicBezTo>
                  <a:cubicBezTo>
                    <a:pt x="81" y="0"/>
                    <a:pt x="104" y="23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00" name="Freeform 78">
              <a:extLst>
                <a:ext uri="{FF2B5EF4-FFF2-40B4-BE49-F238E27FC236}">
                  <a16:creationId xmlns:a16="http://schemas.microsoft.com/office/drawing/2014/main" id="{E0D172E0-2347-F04D-BFBD-21D3B202B52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457206" y="-38846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1"/>
                    <a:pt x="80" y="105"/>
                    <a:pt x="52" y="105"/>
                  </a:cubicBezTo>
                  <a:cubicBezTo>
                    <a:pt x="23" y="105"/>
                    <a:pt x="0" y="81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80" y="0"/>
                    <a:pt x="104" y="24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01" name="Freeform 79">
              <a:extLst>
                <a:ext uri="{FF2B5EF4-FFF2-40B4-BE49-F238E27FC236}">
                  <a16:creationId xmlns:a16="http://schemas.microsoft.com/office/drawing/2014/main" id="{61F584F1-349C-AA4A-8ACB-E441271712F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037023" y="1315453"/>
              <a:ext cx="52314" cy="52340"/>
            </a:xfrm>
            <a:custGeom>
              <a:avLst/>
              <a:gdLst>
                <a:gd name="T0" fmla="*/ 45651 w 106"/>
                <a:gd name="T1" fmla="*/ 22828 h 107"/>
                <a:gd name="T2" fmla="*/ 45651 w 106"/>
                <a:gd name="T3" fmla="*/ 22828 h 107"/>
                <a:gd name="T4" fmla="*/ 22608 w 106"/>
                <a:gd name="T5" fmla="*/ 45655 h 107"/>
                <a:gd name="T6" fmla="*/ 22608 w 106"/>
                <a:gd name="T7" fmla="*/ 45655 h 107"/>
                <a:gd name="T8" fmla="*/ 0 w 106"/>
                <a:gd name="T9" fmla="*/ 22828 h 107"/>
                <a:gd name="T10" fmla="*/ 0 w 106"/>
                <a:gd name="T11" fmla="*/ 22828 h 107"/>
                <a:gd name="T12" fmla="*/ 22608 w 106"/>
                <a:gd name="T13" fmla="*/ 0 h 107"/>
                <a:gd name="T14" fmla="*/ 22608 w 106"/>
                <a:gd name="T15" fmla="*/ 0 h 107"/>
                <a:gd name="T16" fmla="*/ 45651 w 106"/>
                <a:gd name="T17" fmla="*/ 22828 h 10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7">
                  <a:moveTo>
                    <a:pt x="105" y="53"/>
                  </a:moveTo>
                  <a:lnTo>
                    <a:pt x="105" y="53"/>
                  </a:lnTo>
                  <a:cubicBezTo>
                    <a:pt x="105" y="82"/>
                    <a:pt x="81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5" y="23"/>
                    <a:pt x="105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02" name="Freeform 80">
              <a:extLst>
                <a:ext uri="{FF2B5EF4-FFF2-40B4-BE49-F238E27FC236}">
                  <a16:creationId xmlns:a16="http://schemas.microsoft.com/office/drawing/2014/main" id="{C2711E72-6858-8443-B94C-CDE2FC2498B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28881" y="1777790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1"/>
                    <a:pt x="81" y="105"/>
                    <a:pt x="52" y="105"/>
                  </a:cubicBezTo>
                  <a:cubicBezTo>
                    <a:pt x="22" y="105"/>
                    <a:pt x="0" y="81"/>
                    <a:pt x="0" y="53"/>
                  </a:cubicBezTo>
                  <a:cubicBezTo>
                    <a:pt x="0" y="24"/>
                    <a:pt x="22" y="0"/>
                    <a:pt x="52" y="0"/>
                  </a:cubicBezTo>
                  <a:cubicBezTo>
                    <a:pt x="81" y="0"/>
                    <a:pt x="104" y="24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03" name="Freeform 81">
              <a:extLst>
                <a:ext uri="{FF2B5EF4-FFF2-40B4-BE49-F238E27FC236}">
                  <a16:creationId xmlns:a16="http://schemas.microsoft.com/office/drawing/2014/main" id="{90BF18D4-0B37-F341-857A-22D15A51B23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276797" y="2152893"/>
              <a:ext cx="52314" cy="52340"/>
            </a:xfrm>
            <a:custGeom>
              <a:avLst/>
              <a:gdLst>
                <a:gd name="T0" fmla="*/ 45647 w 105"/>
                <a:gd name="T1" fmla="*/ 22608 h 106"/>
                <a:gd name="T2" fmla="*/ 45647 w 105"/>
                <a:gd name="T3" fmla="*/ 22608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2608 h 106"/>
                <a:gd name="T10" fmla="*/ 0 w 105"/>
                <a:gd name="T11" fmla="*/ 22608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2608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2"/>
                  </a:moveTo>
                  <a:lnTo>
                    <a:pt x="104" y="52"/>
                  </a:lnTo>
                  <a:cubicBezTo>
                    <a:pt x="104" y="81"/>
                    <a:pt x="81" y="105"/>
                    <a:pt x="52" y="105"/>
                  </a:cubicBezTo>
                  <a:cubicBezTo>
                    <a:pt x="24" y="105"/>
                    <a:pt x="0" y="81"/>
                    <a:pt x="0" y="52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1" y="0"/>
                    <a:pt x="104" y="24"/>
                    <a:pt x="104" y="52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04" name="Freeform 82">
              <a:extLst>
                <a:ext uri="{FF2B5EF4-FFF2-40B4-BE49-F238E27FC236}">
                  <a16:creationId xmlns:a16="http://schemas.microsoft.com/office/drawing/2014/main" id="{78C53270-606D-A348-A3B9-78FDED0D584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8253" y="449661"/>
              <a:ext cx="52314" cy="52340"/>
            </a:xfrm>
            <a:custGeom>
              <a:avLst/>
              <a:gdLst>
                <a:gd name="T0" fmla="*/ 45647 w 105"/>
                <a:gd name="T1" fmla="*/ 22608 h 106"/>
                <a:gd name="T2" fmla="*/ 45647 w 105"/>
                <a:gd name="T3" fmla="*/ 22608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2608 h 106"/>
                <a:gd name="T10" fmla="*/ 0 w 105"/>
                <a:gd name="T11" fmla="*/ 22608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2608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2"/>
                  </a:moveTo>
                  <a:lnTo>
                    <a:pt x="104" y="52"/>
                  </a:lnTo>
                  <a:cubicBezTo>
                    <a:pt x="104" y="81"/>
                    <a:pt x="81" y="105"/>
                    <a:pt x="52" y="105"/>
                  </a:cubicBezTo>
                  <a:cubicBezTo>
                    <a:pt x="23" y="105"/>
                    <a:pt x="0" y="81"/>
                    <a:pt x="0" y="52"/>
                  </a:cubicBezTo>
                  <a:cubicBezTo>
                    <a:pt x="0" y="22"/>
                    <a:pt x="23" y="0"/>
                    <a:pt x="52" y="0"/>
                  </a:cubicBezTo>
                  <a:cubicBezTo>
                    <a:pt x="81" y="0"/>
                    <a:pt x="104" y="22"/>
                    <a:pt x="104" y="52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05" name="Freeform 83">
              <a:extLst>
                <a:ext uri="{FF2B5EF4-FFF2-40B4-BE49-F238E27FC236}">
                  <a16:creationId xmlns:a16="http://schemas.microsoft.com/office/drawing/2014/main" id="{802338FC-2C36-8F42-8279-FA22856C666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037023" y="13494"/>
              <a:ext cx="52314" cy="52340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1" y="104"/>
                    <a:pt x="52" y="104"/>
                  </a:cubicBezTo>
                  <a:cubicBezTo>
                    <a:pt x="23" y="104"/>
                    <a:pt x="0" y="81"/>
                    <a:pt x="0" y="52"/>
                  </a:cubicBezTo>
                  <a:cubicBezTo>
                    <a:pt x="0" y="22"/>
                    <a:pt x="23" y="0"/>
                    <a:pt x="52" y="0"/>
                  </a:cubicBezTo>
                  <a:cubicBezTo>
                    <a:pt x="81" y="0"/>
                    <a:pt x="105" y="22"/>
                    <a:pt x="105" y="52"/>
                  </a:cubicBezTo>
                </a:path>
              </a:pathLst>
            </a:custGeom>
            <a:solidFill>
              <a:srgbClr val="EA662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06" name="Freeform 84">
              <a:extLst>
                <a:ext uri="{FF2B5EF4-FFF2-40B4-BE49-F238E27FC236}">
                  <a16:creationId xmlns:a16="http://schemas.microsoft.com/office/drawing/2014/main" id="{5B2BFFA2-7A00-FF4A-8DF1-4EAACA9DEF1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633240" y="2353530"/>
              <a:ext cx="52314" cy="52340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2" y="104"/>
                    <a:pt x="52" y="104"/>
                  </a:cubicBezTo>
                  <a:cubicBezTo>
                    <a:pt x="24" y="104"/>
                    <a:pt x="0" y="81"/>
                    <a:pt x="0" y="52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2" y="0"/>
                    <a:pt x="105" y="24"/>
                    <a:pt x="105" y="52"/>
                  </a:cubicBezTo>
                </a:path>
              </a:pathLst>
            </a:custGeom>
            <a:solidFill>
              <a:srgbClr val="EA662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07" name="Freeform 85">
              <a:extLst>
                <a:ext uri="{FF2B5EF4-FFF2-40B4-BE49-F238E27FC236}">
                  <a16:creationId xmlns:a16="http://schemas.microsoft.com/office/drawing/2014/main" id="{F264F11C-C836-084A-87A3-1C08DC53B63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421239" y="1923905"/>
              <a:ext cx="52314" cy="52340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3043 w 106"/>
                <a:gd name="T5" fmla="*/ 45647 h 105"/>
                <a:gd name="T6" fmla="*/ 23043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3043 w 106"/>
                <a:gd name="T13" fmla="*/ 0 h 105"/>
                <a:gd name="T14" fmla="*/ 23043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1" y="104"/>
                    <a:pt x="53" y="104"/>
                  </a:cubicBezTo>
                  <a:cubicBezTo>
                    <a:pt x="24" y="104"/>
                    <a:pt x="0" y="81"/>
                    <a:pt x="0" y="52"/>
                  </a:cubicBezTo>
                  <a:cubicBezTo>
                    <a:pt x="0" y="24"/>
                    <a:pt x="24" y="0"/>
                    <a:pt x="53" y="0"/>
                  </a:cubicBezTo>
                  <a:cubicBezTo>
                    <a:pt x="81" y="0"/>
                    <a:pt x="105" y="24"/>
                    <a:pt x="105" y="52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08" name="Freeform 86">
              <a:extLst>
                <a:ext uri="{FF2B5EF4-FFF2-40B4-BE49-F238E27FC236}">
                  <a16:creationId xmlns:a16="http://schemas.microsoft.com/office/drawing/2014/main" id="{69A26CFA-3D4D-EC42-B28D-5ED1CEF9A73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487708" y="2120180"/>
              <a:ext cx="610334" cy="296594"/>
            </a:xfrm>
            <a:custGeom>
              <a:avLst/>
              <a:gdLst>
                <a:gd name="T0" fmla="*/ 406733 w 1236"/>
                <a:gd name="T1" fmla="*/ 260719 h 601"/>
                <a:gd name="T2" fmla="*/ 130067 w 1236"/>
                <a:gd name="T3" fmla="*/ 260719 h 601"/>
                <a:gd name="T4" fmla="*/ 130067 w 1236"/>
                <a:gd name="T5" fmla="*/ 260719 h 601"/>
                <a:gd name="T6" fmla="*/ 0 w 1236"/>
                <a:gd name="T7" fmla="*/ 130360 h 601"/>
                <a:gd name="T8" fmla="*/ 0 w 1236"/>
                <a:gd name="T9" fmla="*/ 130360 h 601"/>
                <a:gd name="T10" fmla="*/ 130067 w 1236"/>
                <a:gd name="T11" fmla="*/ 0 h 601"/>
                <a:gd name="T12" fmla="*/ 406733 w 1236"/>
                <a:gd name="T13" fmla="*/ 0 h 601"/>
                <a:gd name="T14" fmla="*/ 406733 w 1236"/>
                <a:gd name="T15" fmla="*/ 0 h 601"/>
                <a:gd name="T16" fmla="*/ 537235 w 1236"/>
                <a:gd name="T17" fmla="*/ 130360 h 601"/>
                <a:gd name="T18" fmla="*/ 537235 w 1236"/>
                <a:gd name="T19" fmla="*/ 130360 h 601"/>
                <a:gd name="T20" fmla="*/ 406733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5" y="600"/>
                  </a:moveTo>
                  <a:lnTo>
                    <a:pt x="299" y="600"/>
                  </a:lnTo>
                  <a:cubicBezTo>
                    <a:pt x="135" y="600"/>
                    <a:pt x="0" y="466"/>
                    <a:pt x="0" y="300"/>
                  </a:cubicBezTo>
                  <a:cubicBezTo>
                    <a:pt x="0" y="135"/>
                    <a:pt x="135" y="0"/>
                    <a:pt x="299" y="0"/>
                  </a:cubicBezTo>
                  <a:lnTo>
                    <a:pt x="935" y="0"/>
                  </a:lnTo>
                  <a:cubicBezTo>
                    <a:pt x="1101" y="0"/>
                    <a:pt x="1235" y="135"/>
                    <a:pt x="1235" y="300"/>
                  </a:cubicBezTo>
                  <a:cubicBezTo>
                    <a:pt x="1235" y="466"/>
                    <a:pt x="1101" y="600"/>
                    <a:pt x="935" y="60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09" name="Freeform 87">
              <a:extLst>
                <a:ext uri="{FF2B5EF4-FFF2-40B4-BE49-F238E27FC236}">
                  <a16:creationId xmlns:a16="http://schemas.microsoft.com/office/drawing/2014/main" id="{E28A8C50-7EB3-7140-9399-829E8878C67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36511" y="1400504"/>
              <a:ext cx="610334" cy="296594"/>
            </a:xfrm>
            <a:custGeom>
              <a:avLst/>
              <a:gdLst>
                <a:gd name="T0" fmla="*/ 407168 w 1236"/>
                <a:gd name="T1" fmla="*/ 260719 h 601"/>
                <a:gd name="T2" fmla="*/ 130502 w 1236"/>
                <a:gd name="T3" fmla="*/ 260719 h 601"/>
                <a:gd name="T4" fmla="*/ 130502 w 1236"/>
                <a:gd name="T5" fmla="*/ 260719 h 601"/>
                <a:gd name="T6" fmla="*/ 0 w 1236"/>
                <a:gd name="T7" fmla="*/ 130360 h 601"/>
                <a:gd name="T8" fmla="*/ 0 w 1236"/>
                <a:gd name="T9" fmla="*/ 130360 h 601"/>
                <a:gd name="T10" fmla="*/ 130502 w 1236"/>
                <a:gd name="T11" fmla="*/ 0 h 601"/>
                <a:gd name="T12" fmla="*/ 407168 w 1236"/>
                <a:gd name="T13" fmla="*/ 0 h 601"/>
                <a:gd name="T14" fmla="*/ 407168 w 1236"/>
                <a:gd name="T15" fmla="*/ 0 h 601"/>
                <a:gd name="T16" fmla="*/ 537235 w 1236"/>
                <a:gd name="T17" fmla="*/ 130360 h 601"/>
                <a:gd name="T18" fmla="*/ 537235 w 1236"/>
                <a:gd name="T19" fmla="*/ 130360 h 601"/>
                <a:gd name="T20" fmla="*/ 407168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6" y="600"/>
                  </a:moveTo>
                  <a:lnTo>
                    <a:pt x="300" y="600"/>
                  </a:lnTo>
                  <a:cubicBezTo>
                    <a:pt x="134" y="600"/>
                    <a:pt x="0" y="466"/>
                    <a:pt x="0" y="300"/>
                  </a:cubicBezTo>
                  <a:cubicBezTo>
                    <a:pt x="0" y="135"/>
                    <a:pt x="134" y="0"/>
                    <a:pt x="300" y="0"/>
                  </a:cubicBezTo>
                  <a:lnTo>
                    <a:pt x="936" y="0"/>
                  </a:lnTo>
                  <a:cubicBezTo>
                    <a:pt x="1101" y="0"/>
                    <a:pt x="1235" y="135"/>
                    <a:pt x="1235" y="300"/>
                  </a:cubicBezTo>
                  <a:cubicBezTo>
                    <a:pt x="1235" y="466"/>
                    <a:pt x="1101" y="600"/>
                    <a:pt x="936" y="60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10" name="Freeform 88">
              <a:extLst>
                <a:ext uri="{FF2B5EF4-FFF2-40B4-BE49-F238E27FC236}">
                  <a16:creationId xmlns:a16="http://schemas.microsoft.com/office/drawing/2014/main" id="{FCF2EC1A-833B-414F-8183-D34E917A530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434318" y="456204"/>
              <a:ext cx="610334" cy="296594"/>
            </a:xfrm>
            <a:custGeom>
              <a:avLst/>
              <a:gdLst>
                <a:gd name="T0" fmla="*/ 406733 w 1236"/>
                <a:gd name="T1" fmla="*/ 260719 h 601"/>
                <a:gd name="T2" fmla="*/ 130067 w 1236"/>
                <a:gd name="T3" fmla="*/ 260719 h 601"/>
                <a:gd name="T4" fmla="*/ 130067 w 1236"/>
                <a:gd name="T5" fmla="*/ 260719 h 601"/>
                <a:gd name="T6" fmla="*/ 0 w 1236"/>
                <a:gd name="T7" fmla="*/ 129925 h 601"/>
                <a:gd name="T8" fmla="*/ 0 w 1236"/>
                <a:gd name="T9" fmla="*/ 129925 h 601"/>
                <a:gd name="T10" fmla="*/ 130067 w 1236"/>
                <a:gd name="T11" fmla="*/ 0 h 601"/>
                <a:gd name="T12" fmla="*/ 406733 w 1236"/>
                <a:gd name="T13" fmla="*/ 0 h 601"/>
                <a:gd name="T14" fmla="*/ 406733 w 1236"/>
                <a:gd name="T15" fmla="*/ 0 h 601"/>
                <a:gd name="T16" fmla="*/ 537235 w 1236"/>
                <a:gd name="T17" fmla="*/ 129925 h 601"/>
                <a:gd name="T18" fmla="*/ 537235 w 1236"/>
                <a:gd name="T19" fmla="*/ 129925 h 601"/>
                <a:gd name="T20" fmla="*/ 406733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5" y="600"/>
                  </a:moveTo>
                  <a:lnTo>
                    <a:pt x="299" y="600"/>
                  </a:lnTo>
                  <a:cubicBezTo>
                    <a:pt x="134" y="600"/>
                    <a:pt x="0" y="465"/>
                    <a:pt x="0" y="299"/>
                  </a:cubicBezTo>
                  <a:cubicBezTo>
                    <a:pt x="0" y="133"/>
                    <a:pt x="134" y="0"/>
                    <a:pt x="299" y="0"/>
                  </a:cubicBezTo>
                  <a:lnTo>
                    <a:pt x="935" y="0"/>
                  </a:lnTo>
                  <a:cubicBezTo>
                    <a:pt x="1101" y="0"/>
                    <a:pt x="1235" y="133"/>
                    <a:pt x="1235" y="299"/>
                  </a:cubicBezTo>
                  <a:cubicBezTo>
                    <a:pt x="1235" y="465"/>
                    <a:pt x="1101" y="600"/>
                    <a:pt x="935" y="60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11" name="Freeform 89">
              <a:extLst>
                <a:ext uri="{FF2B5EF4-FFF2-40B4-BE49-F238E27FC236}">
                  <a16:creationId xmlns:a16="http://schemas.microsoft.com/office/drawing/2014/main" id="{A081BED8-4638-3D4C-9B77-C45598D8744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853922" y="96366"/>
              <a:ext cx="610334" cy="296594"/>
            </a:xfrm>
            <a:custGeom>
              <a:avLst/>
              <a:gdLst>
                <a:gd name="T0" fmla="*/ 406298 w 1236"/>
                <a:gd name="T1" fmla="*/ 260719 h 601"/>
                <a:gd name="T2" fmla="*/ 130502 w 1236"/>
                <a:gd name="T3" fmla="*/ 260719 h 601"/>
                <a:gd name="T4" fmla="*/ 130502 w 1236"/>
                <a:gd name="T5" fmla="*/ 260719 h 601"/>
                <a:gd name="T6" fmla="*/ 0 w 1236"/>
                <a:gd name="T7" fmla="*/ 130360 h 601"/>
                <a:gd name="T8" fmla="*/ 0 w 1236"/>
                <a:gd name="T9" fmla="*/ 130360 h 601"/>
                <a:gd name="T10" fmla="*/ 130502 w 1236"/>
                <a:gd name="T11" fmla="*/ 0 h 601"/>
                <a:gd name="T12" fmla="*/ 406298 w 1236"/>
                <a:gd name="T13" fmla="*/ 0 h 601"/>
                <a:gd name="T14" fmla="*/ 406298 w 1236"/>
                <a:gd name="T15" fmla="*/ 0 h 601"/>
                <a:gd name="T16" fmla="*/ 537235 w 1236"/>
                <a:gd name="T17" fmla="*/ 130360 h 601"/>
                <a:gd name="T18" fmla="*/ 537235 w 1236"/>
                <a:gd name="T19" fmla="*/ 130360 h 601"/>
                <a:gd name="T20" fmla="*/ 406298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4" y="600"/>
                  </a:moveTo>
                  <a:lnTo>
                    <a:pt x="300" y="600"/>
                  </a:lnTo>
                  <a:cubicBezTo>
                    <a:pt x="134" y="600"/>
                    <a:pt x="0" y="466"/>
                    <a:pt x="0" y="300"/>
                  </a:cubicBezTo>
                  <a:cubicBezTo>
                    <a:pt x="0" y="134"/>
                    <a:pt x="134" y="0"/>
                    <a:pt x="300" y="0"/>
                  </a:cubicBezTo>
                  <a:lnTo>
                    <a:pt x="934" y="0"/>
                  </a:lnTo>
                  <a:cubicBezTo>
                    <a:pt x="1100" y="0"/>
                    <a:pt x="1235" y="134"/>
                    <a:pt x="1235" y="300"/>
                  </a:cubicBezTo>
                  <a:cubicBezTo>
                    <a:pt x="1235" y="466"/>
                    <a:pt x="1100" y="600"/>
                    <a:pt x="934" y="60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12" name="Freeform 90">
              <a:extLst>
                <a:ext uri="{FF2B5EF4-FFF2-40B4-BE49-F238E27FC236}">
                  <a16:creationId xmlns:a16="http://schemas.microsoft.com/office/drawing/2014/main" id="{D6C69158-AFB8-D542-8701-2099DE281E9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102416" y="-200228"/>
              <a:ext cx="610334" cy="296594"/>
            </a:xfrm>
            <a:custGeom>
              <a:avLst/>
              <a:gdLst>
                <a:gd name="T0" fmla="*/ 407168 w 1236"/>
                <a:gd name="T1" fmla="*/ 260719 h 600"/>
                <a:gd name="T2" fmla="*/ 130502 w 1236"/>
                <a:gd name="T3" fmla="*/ 260719 h 600"/>
                <a:gd name="T4" fmla="*/ 130502 w 1236"/>
                <a:gd name="T5" fmla="*/ 260719 h 600"/>
                <a:gd name="T6" fmla="*/ 0 w 1236"/>
                <a:gd name="T7" fmla="*/ 130577 h 600"/>
                <a:gd name="T8" fmla="*/ 0 w 1236"/>
                <a:gd name="T9" fmla="*/ 130577 h 600"/>
                <a:gd name="T10" fmla="*/ 130502 w 1236"/>
                <a:gd name="T11" fmla="*/ 0 h 600"/>
                <a:gd name="T12" fmla="*/ 407168 w 1236"/>
                <a:gd name="T13" fmla="*/ 0 h 600"/>
                <a:gd name="T14" fmla="*/ 407168 w 1236"/>
                <a:gd name="T15" fmla="*/ 0 h 600"/>
                <a:gd name="T16" fmla="*/ 537235 w 1236"/>
                <a:gd name="T17" fmla="*/ 130577 h 600"/>
                <a:gd name="T18" fmla="*/ 537235 w 1236"/>
                <a:gd name="T19" fmla="*/ 130577 h 600"/>
                <a:gd name="T20" fmla="*/ 407168 w 1236"/>
                <a:gd name="T21" fmla="*/ 260719 h 60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0">
                  <a:moveTo>
                    <a:pt x="936" y="599"/>
                  </a:moveTo>
                  <a:lnTo>
                    <a:pt x="300" y="599"/>
                  </a:lnTo>
                  <a:cubicBezTo>
                    <a:pt x="135" y="599"/>
                    <a:pt x="0" y="465"/>
                    <a:pt x="0" y="300"/>
                  </a:cubicBezTo>
                  <a:cubicBezTo>
                    <a:pt x="0" y="134"/>
                    <a:pt x="135" y="0"/>
                    <a:pt x="300" y="0"/>
                  </a:cubicBezTo>
                  <a:lnTo>
                    <a:pt x="936" y="0"/>
                  </a:lnTo>
                  <a:cubicBezTo>
                    <a:pt x="1102" y="0"/>
                    <a:pt x="1235" y="134"/>
                    <a:pt x="1235" y="300"/>
                  </a:cubicBezTo>
                  <a:cubicBezTo>
                    <a:pt x="1235" y="465"/>
                    <a:pt x="1102" y="599"/>
                    <a:pt x="936" y="599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grpSp>
          <p:nvGrpSpPr>
            <p:cNvPr id="313" name="Group 1">
              <a:extLst>
                <a:ext uri="{FF2B5EF4-FFF2-40B4-BE49-F238E27FC236}">
                  <a16:creationId xmlns:a16="http://schemas.microsoft.com/office/drawing/2014/main" id="{ACBDC0CB-BE93-154A-BF62-43FA64BC646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-1729188" y="1999133"/>
              <a:ext cx="2779923" cy="2871866"/>
              <a:chOff x="8253235" y="2100188"/>
              <a:chExt cx="2448321" cy="2528969"/>
            </a:xfrm>
          </p:grpSpPr>
          <p:sp>
            <p:nvSpPr>
              <p:cNvPr id="314" name="Freeform 91">
                <a:extLst>
                  <a:ext uri="{FF2B5EF4-FFF2-40B4-BE49-F238E27FC236}">
                    <a16:creationId xmlns:a16="http://schemas.microsoft.com/office/drawing/2014/main" id="{6572973E-6A59-3C4C-9C66-E69AD1A312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53235" y="3674793"/>
                <a:ext cx="378290" cy="291878"/>
              </a:xfrm>
              <a:custGeom>
                <a:avLst/>
                <a:gdLst>
                  <a:gd name="T0" fmla="*/ 145831 w 869"/>
                  <a:gd name="T1" fmla="*/ 291444 h 672"/>
                  <a:gd name="T2" fmla="*/ 232459 w 869"/>
                  <a:gd name="T3" fmla="*/ 291444 h 672"/>
                  <a:gd name="T4" fmla="*/ 232459 w 869"/>
                  <a:gd name="T5" fmla="*/ 291444 h 672"/>
                  <a:gd name="T6" fmla="*/ 377855 w 869"/>
                  <a:gd name="T7" fmla="*/ 145939 h 672"/>
                  <a:gd name="T8" fmla="*/ 377855 w 869"/>
                  <a:gd name="T9" fmla="*/ 145939 h 672"/>
                  <a:gd name="T10" fmla="*/ 232459 w 869"/>
                  <a:gd name="T11" fmla="*/ 0 h 672"/>
                  <a:gd name="T12" fmla="*/ 145831 w 869"/>
                  <a:gd name="T13" fmla="*/ 0 h 672"/>
                  <a:gd name="T14" fmla="*/ 145831 w 869"/>
                  <a:gd name="T15" fmla="*/ 0 h 672"/>
                  <a:gd name="T16" fmla="*/ 0 w 869"/>
                  <a:gd name="T17" fmla="*/ 145939 h 672"/>
                  <a:gd name="T18" fmla="*/ 0 w 869"/>
                  <a:gd name="T19" fmla="*/ 145939 h 672"/>
                  <a:gd name="T20" fmla="*/ 145831 w 869"/>
                  <a:gd name="T21" fmla="*/ 291444 h 672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869" h="672">
                    <a:moveTo>
                      <a:pt x="335" y="671"/>
                    </a:moveTo>
                    <a:lnTo>
                      <a:pt x="534" y="671"/>
                    </a:lnTo>
                    <a:cubicBezTo>
                      <a:pt x="718" y="671"/>
                      <a:pt x="868" y="520"/>
                      <a:pt x="868" y="336"/>
                    </a:cubicBezTo>
                    <a:cubicBezTo>
                      <a:pt x="868" y="151"/>
                      <a:pt x="718" y="0"/>
                      <a:pt x="534" y="0"/>
                    </a:cubicBezTo>
                    <a:lnTo>
                      <a:pt x="335" y="0"/>
                    </a:lnTo>
                    <a:cubicBezTo>
                      <a:pt x="149" y="0"/>
                      <a:pt x="0" y="151"/>
                      <a:pt x="0" y="336"/>
                    </a:cubicBezTo>
                    <a:cubicBezTo>
                      <a:pt x="0" y="520"/>
                      <a:pt x="149" y="671"/>
                      <a:pt x="335" y="671"/>
                    </a:cubicBezTo>
                  </a:path>
                </a:pathLst>
              </a:custGeom>
              <a:solidFill>
                <a:srgbClr val="CC5EA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15" name="Freeform 92">
                <a:extLst>
                  <a:ext uri="{FF2B5EF4-FFF2-40B4-BE49-F238E27FC236}">
                    <a16:creationId xmlns:a16="http://schemas.microsoft.com/office/drawing/2014/main" id="{8885A027-9253-AB46-B91B-AE45A7C8D7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60916" y="2292214"/>
                <a:ext cx="2283178" cy="1945213"/>
              </a:xfrm>
              <a:custGeom>
                <a:avLst/>
                <a:gdLst>
                  <a:gd name="T0" fmla="*/ 0 w 5244"/>
                  <a:gd name="T1" fmla="*/ 728639 h 4469"/>
                  <a:gd name="T2" fmla="*/ 714037 w 5244"/>
                  <a:gd name="T3" fmla="*/ 874018 h 4469"/>
                  <a:gd name="T4" fmla="*/ 568182 w 5244"/>
                  <a:gd name="T5" fmla="*/ 1019833 h 4469"/>
                  <a:gd name="T6" fmla="*/ 714037 w 5244"/>
                  <a:gd name="T7" fmla="*/ 1165648 h 4469"/>
                  <a:gd name="T8" fmla="*/ 913445 w 5244"/>
                  <a:gd name="T9" fmla="*/ 1165648 h 4469"/>
                  <a:gd name="T10" fmla="*/ 911268 w 5244"/>
                  <a:gd name="T11" fmla="*/ 1165648 h 4469"/>
                  <a:gd name="T12" fmla="*/ 1007489 w 5244"/>
                  <a:gd name="T13" fmla="*/ 1263583 h 4469"/>
                  <a:gd name="T14" fmla="*/ 911268 w 5244"/>
                  <a:gd name="T15" fmla="*/ 1361954 h 4469"/>
                  <a:gd name="T16" fmla="*/ 656131 w 5244"/>
                  <a:gd name="T17" fmla="*/ 1361954 h 4469"/>
                  <a:gd name="T18" fmla="*/ 510711 w 5244"/>
                  <a:gd name="T19" fmla="*/ 1507769 h 4469"/>
                  <a:gd name="T20" fmla="*/ 656131 w 5244"/>
                  <a:gd name="T21" fmla="*/ 1653148 h 4469"/>
                  <a:gd name="T22" fmla="*/ 960903 w 5244"/>
                  <a:gd name="T23" fmla="*/ 1653148 h 4469"/>
                  <a:gd name="T24" fmla="*/ 815483 w 5244"/>
                  <a:gd name="T25" fmla="*/ 1798963 h 4469"/>
                  <a:gd name="T26" fmla="*/ 1576978 w 5244"/>
                  <a:gd name="T27" fmla="*/ 1944778 h 4469"/>
                  <a:gd name="T28" fmla="*/ 1722397 w 5244"/>
                  <a:gd name="T29" fmla="*/ 1798963 h 4469"/>
                  <a:gd name="T30" fmla="*/ 1576978 w 5244"/>
                  <a:gd name="T31" fmla="*/ 1653148 h 4469"/>
                  <a:gd name="T32" fmla="*/ 2066354 w 5244"/>
                  <a:gd name="T33" fmla="*/ 1653148 h 4469"/>
                  <a:gd name="T34" fmla="*/ 2212210 w 5244"/>
                  <a:gd name="T35" fmla="*/ 1507769 h 4469"/>
                  <a:gd name="T36" fmla="*/ 1624435 w 5244"/>
                  <a:gd name="T37" fmla="*/ 1361954 h 4469"/>
                  <a:gd name="T38" fmla="*/ 1629660 w 5244"/>
                  <a:gd name="T39" fmla="*/ 1361954 h 4469"/>
                  <a:gd name="T40" fmla="*/ 1536051 w 5244"/>
                  <a:gd name="T41" fmla="*/ 1263583 h 4469"/>
                  <a:gd name="T42" fmla="*/ 1629660 w 5244"/>
                  <a:gd name="T43" fmla="*/ 1166083 h 4469"/>
                  <a:gd name="T44" fmla="*/ 1624435 w 5244"/>
                  <a:gd name="T45" fmla="*/ 1165648 h 4469"/>
                  <a:gd name="T46" fmla="*/ 1765936 w 5244"/>
                  <a:gd name="T47" fmla="*/ 1165648 h 4469"/>
                  <a:gd name="T48" fmla="*/ 1911791 w 5244"/>
                  <a:gd name="T49" fmla="*/ 1019833 h 4469"/>
                  <a:gd name="T50" fmla="*/ 2136452 w 5244"/>
                  <a:gd name="T51" fmla="*/ 874018 h 4469"/>
                  <a:gd name="T52" fmla="*/ 2282743 w 5244"/>
                  <a:gd name="T53" fmla="*/ 728639 h 4469"/>
                  <a:gd name="T54" fmla="*/ 2136452 w 5244"/>
                  <a:gd name="T55" fmla="*/ 583259 h 4469"/>
                  <a:gd name="T56" fmla="*/ 1922241 w 5244"/>
                  <a:gd name="T57" fmla="*/ 583259 h 4469"/>
                  <a:gd name="T58" fmla="*/ 2068096 w 5244"/>
                  <a:gd name="T59" fmla="*/ 437444 h 4469"/>
                  <a:gd name="T60" fmla="*/ 1441136 w 5244"/>
                  <a:gd name="T61" fmla="*/ 291194 h 4469"/>
                  <a:gd name="T62" fmla="*/ 1586992 w 5244"/>
                  <a:gd name="T63" fmla="*/ 145815 h 4469"/>
                  <a:gd name="T64" fmla="*/ 1441136 w 5244"/>
                  <a:gd name="T65" fmla="*/ 0 h 4469"/>
                  <a:gd name="T66" fmla="*/ 389237 w 5244"/>
                  <a:gd name="T67" fmla="*/ 0 h 4469"/>
                  <a:gd name="T68" fmla="*/ 243818 w 5244"/>
                  <a:gd name="T69" fmla="*/ 145815 h 4469"/>
                  <a:gd name="T70" fmla="*/ 876437 w 5244"/>
                  <a:gd name="T71" fmla="*/ 291194 h 4469"/>
                  <a:gd name="T72" fmla="*/ 1022293 w 5244"/>
                  <a:gd name="T73" fmla="*/ 437444 h 4469"/>
                  <a:gd name="T74" fmla="*/ 876437 w 5244"/>
                  <a:gd name="T75" fmla="*/ 583259 h 4469"/>
                  <a:gd name="T76" fmla="*/ 145420 w 5244"/>
                  <a:gd name="T77" fmla="*/ 583259 h 4469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</a:gdLst>
                <a:ahLst/>
                <a:cxnLst>
                  <a:cxn ang="T78">
                    <a:pos x="T0" y="T1"/>
                  </a:cxn>
                  <a:cxn ang="T79">
                    <a:pos x="T2" y="T3"/>
                  </a:cxn>
                  <a:cxn ang="T80">
                    <a:pos x="T4" y="T5"/>
                  </a:cxn>
                  <a:cxn ang="T81">
                    <a:pos x="T6" y="T7"/>
                  </a:cxn>
                  <a:cxn ang="T82">
                    <a:pos x="T8" y="T9"/>
                  </a:cxn>
                  <a:cxn ang="T83">
                    <a:pos x="T10" y="T11"/>
                  </a:cxn>
                  <a:cxn ang="T84">
                    <a:pos x="T12" y="T13"/>
                  </a:cxn>
                  <a:cxn ang="T85">
                    <a:pos x="T14" y="T15"/>
                  </a:cxn>
                  <a:cxn ang="T86">
                    <a:pos x="T16" y="T17"/>
                  </a:cxn>
                  <a:cxn ang="T87">
                    <a:pos x="T18" y="T19"/>
                  </a:cxn>
                  <a:cxn ang="T88">
                    <a:pos x="T20" y="T21"/>
                  </a:cxn>
                  <a:cxn ang="T89">
                    <a:pos x="T22" y="T23"/>
                  </a:cxn>
                  <a:cxn ang="T90">
                    <a:pos x="T24" y="T25"/>
                  </a:cxn>
                  <a:cxn ang="T91">
                    <a:pos x="T26" y="T27"/>
                  </a:cxn>
                  <a:cxn ang="T92">
                    <a:pos x="T28" y="T29"/>
                  </a:cxn>
                  <a:cxn ang="T93">
                    <a:pos x="T30" y="T31"/>
                  </a:cxn>
                  <a:cxn ang="T94">
                    <a:pos x="T32" y="T33"/>
                  </a:cxn>
                  <a:cxn ang="T95">
                    <a:pos x="T34" y="T35"/>
                  </a:cxn>
                  <a:cxn ang="T96">
                    <a:pos x="T36" y="T37"/>
                  </a:cxn>
                  <a:cxn ang="T97">
                    <a:pos x="T38" y="T39"/>
                  </a:cxn>
                  <a:cxn ang="T98">
                    <a:pos x="T40" y="T41"/>
                  </a:cxn>
                  <a:cxn ang="T99">
                    <a:pos x="T42" y="T43"/>
                  </a:cxn>
                  <a:cxn ang="T100">
                    <a:pos x="T44" y="T45"/>
                  </a:cxn>
                  <a:cxn ang="T101">
                    <a:pos x="T46" y="T47"/>
                  </a:cxn>
                  <a:cxn ang="T102">
                    <a:pos x="T48" y="T49"/>
                  </a:cxn>
                  <a:cxn ang="T103">
                    <a:pos x="T50" y="T51"/>
                  </a:cxn>
                  <a:cxn ang="T104">
                    <a:pos x="T52" y="T53"/>
                  </a:cxn>
                  <a:cxn ang="T105">
                    <a:pos x="T54" y="T55"/>
                  </a:cxn>
                  <a:cxn ang="T106">
                    <a:pos x="T56" y="T57"/>
                  </a:cxn>
                  <a:cxn ang="T107">
                    <a:pos x="T58" y="T59"/>
                  </a:cxn>
                  <a:cxn ang="T108">
                    <a:pos x="T60" y="T61"/>
                  </a:cxn>
                  <a:cxn ang="T109">
                    <a:pos x="T62" y="T63"/>
                  </a:cxn>
                  <a:cxn ang="T110">
                    <a:pos x="T64" y="T65"/>
                  </a:cxn>
                  <a:cxn ang="T111">
                    <a:pos x="T66" y="T67"/>
                  </a:cxn>
                  <a:cxn ang="T112">
                    <a:pos x="T68" y="T69"/>
                  </a:cxn>
                  <a:cxn ang="T113">
                    <a:pos x="T70" y="T71"/>
                  </a:cxn>
                  <a:cxn ang="T114">
                    <a:pos x="T72" y="T73"/>
                  </a:cxn>
                  <a:cxn ang="T115">
                    <a:pos x="T74" y="T75"/>
                  </a:cxn>
                  <a:cxn ang="T116">
                    <a:pos x="T76" y="T77"/>
                  </a:cxn>
                </a:cxnLst>
                <a:rect l="0" t="0" r="r" b="b"/>
                <a:pathLst>
                  <a:path w="5244" h="4469">
                    <a:moveTo>
                      <a:pt x="0" y="1674"/>
                    </a:moveTo>
                    <a:lnTo>
                      <a:pt x="0" y="1674"/>
                    </a:lnTo>
                    <a:cubicBezTo>
                      <a:pt x="0" y="1858"/>
                      <a:pt x="150" y="2008"/>
                      <a:pt x="334" y="2008"/>
                    </a:cubicBezTo>
                    <a:lnTo>
                      <a:pt x="1640" y="2008"/>
                    </a:lnTo>
                    <a:cubicBezTo>
                      <a:pt x="1455" y="2008"/>
                      <a:pt x="1305" y="2158"/>
                      <a:pt x="1305" y="2343"/>
                    </a:cubicBezTo>
                    <a:cubicBezTo>
                      <a:pt x="1305" y="2528"/>
                      <a:pt x="1455" y="2678"/>
                      <a:pt x="1640" y="2678"/>
                    </a:cubicBezTo>
                    <a:lnTo>
                      <a:pt x="2098" y="2678"/>
                    </a:lnTo>
                    <a:cubicBezTo>
                      <a:pt x="2097" y="2678"/>
                      <a:pt x="2095" y="2678"/>
                      <a:pt x="2093" y="2678"/>
                    </a:cubicBezTo>
                    <a:cubicBezTo>
                      <a:pt x="2216" y="2681"/>
                      <a:pt x="2314" y="2780"/>
                      <a:pt x="2314" y="2903"/>
                    </a:cubicBezTo>
                    <a:cubicBezTo>
                      <a:pt x="2314" y="3026"/>
                      <a:pt x="2216" y="3127"/>
                      <a:pt x="2093" y="3129"/>
                    </a:cubicBezTo>
                    <a:cubicBezTo>
                      <a:pt x="2095" y="3129"/>
                      <a:pt x="2097" y="3129"/>
                      <a:pt x="2098" y="3129"/>
                    </a:cubicBezTo>
                    <a:lnTo>
                      <a:pt x="1507" y="3129"/>
                    </a:lnTo>
                    <a:cubicBezTo>
                      <a:pt x="1323" y="3129"/>
                      <a:pt x="1173" y="3280"/>
                      <a:pt x="1173" y="3464"/>
                    </a:cubicBezTo>
                    <a:cubicBezTo>
                      <a:pt x="1173" y="3649"/>
                      <a:pt x="1323" y="3798"/>
                      <a:pt x="1507" y="3798"/>
                    </a:cubicBezTo>
                    <a:lnTo>
                      <a:pt x="2207" y="3798"/>
                    </a:lnTo>
                    <a:cubicBezTo>
                      <a:pt x="2023" y="3798"/>
                      <a:pt x="1873" y="3948"/>
                      <a:pt x="1873" y="4133"/>
                    </a:cubicBezTo>
                    <a:cubicBezTo>
                      <a:pt x="1873" y="4318"/>
                      <a:pt x="2023" y="4468"/>
                      <a:pt x="2207" y="4468"/>
                    </a:cubicBezTo>
                    <a:lnTo>
                      <a:pt x="3622" y="4468"/>
                    </a:lnTo>
                    <a:cubicBezTo>
                      <a:pt x="3807" y="4468"/>
                      <a:pt x="3956" y="4318"/>
                      <a:pt x="3956" y="4133"/>
                    </a:cubicBezTo>
                    <a:cubicBezTo>
                      <a:pt x="3956" y="3948"/>
                      <a:pt x="3807" y="3798"/>
                      <a:pt x="3622" y="3798"/>
                    </a:cubicBezTo>
                    <a:lnTo>
                      <a:pt x="4746" y="3798"/>
                    </a:lnTo>
                    <a:cubicBezTo>
                      <a:pt x="4930" y="3798"/>
                      <a:pt x="5081" y="3649"/>
                      <a:pt x="5081" y="3464"/>
                    </a:cubicBezTo>
                    <a:cubicBezTo>
                      <a:pt x="5081" y="3280"/>
                      <a:pt x="4930" y="3129"/>
                      <a:pt x="4746" y="3129"/>
                    </a:cubicBezTo>
                    <a:lnTo>
                      <a:pt x="3731" y="3129"/>
                    </a:lnTo>
                    <a:cubicBezTo>
                      <a:pt x="3735" y="3129"/>
                      <a:pt x="3739" y="3129"/>
                      <a:pt x="3743" y="3129"/>
                    </a:cubicBezTo>
                    <a:cubicBezTo>
                      <a:pt x="3624" y="3122"/>
                      <a:pt x="3528" y="3024"/>
                      <a:pt x="3528" y="2903"/>
                    </a:cubicBezTo>
                    <a:cubicBezTo>
                      <a:pt x="3528" y="2783"/>
                      <a:pt x="3624" y="2684"/>
                      <a:pt x="3743" y="2679"/>
                    </a:cubicBezTo>
                    <a:cubicBezTo>
                      <a:pt x="3739" y="2678"/>
                      <a:pt x="3735" y="2678"/>
                      <a:pt x="3731" y="2678"/>
                    </a:cubicBezTo>
                    <a:lnTo>
                      <a:pt x="4056" y="2678"/>
                    </a:lnTo>
                    <a:cubicBezTo>
                      <a:pt x="4240" y="2678"/>
                      <a:pt x="4391" y="2528"/>
                      <a:pt x="4391" y="2343"/>
                    </a:cubicBezTo>
                    <a:cubicBezTo>
                      <a:pt x="4391" y="2158"/>
                      <a:pt x="4240" y="2008"/>
                      <a:pt x="4056" y="2008"/>
                    </a:cubicBezTo>
                    <a:lnTo>
                      <a:pt x="4907" y="2008"/>
                    </a:lnTo>
                    <a:cubicBezTo>
                      <a:pt x="5093" y="2008"/>
                      <a:pt x="5243" y="1858"/>
                      <a:pt x="5243" y="1674"/>
                    </a:cubicBezTo>
                    <a:cubicBezTo>
                      <a:pt x="5243" y="1490"/>
                      <a:pt x="5093" y="1340"/>
                      <a:pt x="4907" y="1340"/>
                    </a:cubicBezTo>
                    <a:lnTo>
                      <a:pt x="4415" y="1340"/>
                    </a:lnTo>
                    <a:cubicBezTo>
                      <a:pt x="4600" y="1340"/>
                      <a:pt x="4750" y="1189"/>
                      <a:pt x="4750" y="1005"/>
                    </a:cubicBezTo>
                    <a:cubicBezTo>
                      <a:pt x="4750" y="820"/>
                      <a:pt x="4600" y="669"/>
                      <a:pt x="4415" y="669"/>
                    </a:cubicBezTo>
                    <a:lnTo>
                      <a:pt x="3310" y="669"/>
                    </a:lnTo>
                    <a:cubicBezTo>
                      <a:pt x="3495" y="669"/>
                      <a:pt x="3645" y="520"/>
                      <a:pt x="3645" y="335"/>
                    </a:cubicBezTo>
                    <a:cubicBezTo>
                      <a:pt x="3645" y="151"/>
                      <a:pt x="3495" y="0"/>
                      <a:pt x="3310" y="0"/>
                    </a:cubicBezTo>
                    <a:lnTo>
                      <a:pt x="894" y="0"/>
                    </a:lnTo>
                    <a:cubicBezTo>
                      <a:pt x="710" y="0"/>
                      <a:pt x="560" y="151"/>
                      <a:pt x="560" y="335"/>
                    </a:cubicBezTo>
                    <a:cubicBezTo>
                      <a:pt x="560" y="520"/>
                      <a:pt x="710" y="669"/>
                      <a:pt x="894" y="669"/>
                    </a:cubicBezTo>
                    <a:lnTo>
                      <a:pt x="2013" y="669"/>
                    </a:lnTo>
                    <a:cubicBezTo>
                      <a:pt x="2197" y="669"/>
                      <a:pt x="2348" y="820"/>
                      <a:pt x="2348" y="1005"/>
                    </a:cubicBezTo>
                    <a:cubicBezTo>
                      <a:pt x="2348" y="1189"/>
                      <a:pt x="2197" y="1340"/>
                      <a:pt x="2013" y="1340"/>
                    </a:cubicBezTo>
                    <a:lnTo>
                      <a:pt x="334" y="1340"/>
                    </a:lnTo>
                    <a:cubicBezTo>
                      <a:pt x="150" y="1340"/>
                      <a:pt x="0" y="1490"/>
                      <a:pt x="0" y="1674"/>
                    </a:cubicBezTo>
                  </a:path>
                </a:pathLst>
              </a:custGeom>
              <a:solidFill>
                <a:srgbClr val="CC5EA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16" name="Freeform 93">
                <a:extLst>
                  <a:ext uri="{FF2B5EF4-FFF2-40B4-BE49-F238E27FC236}">
                    <a16:creationId xmlns:a16="http://schemas.microsoft.com/office/drawing/2014/main" id="{87DE3286-2ACA-794B-BD82-A71A50168E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17505" y="2488079"/>
                <a:ext cx="76810" cy="76810"/>
              </a:xfrm>
              <a:custGeom>
                <a:avLst/>
                <a:gdLst>
                  <a:gd name="T0" fmla="*/ 76371 w 175"/>
                  <a:gd name="T1" fmla="*/ 38186 h 175"/>
                  <a:gd name="T2" fmla="*/ 76371 w 175"/>
                  <a:gd name="T3" fmla="*/ 38186 h 175"/>
                  <a:gd name="T4" fmla="*/ 38186 w 175"/>
                  <a:gd name="T5" fmla="*/ 76371 h 175"/>
                  <a:gd name="T6" fmla="*/ 38186 w 175"/>
                  <a:gd name="T7" fmla="*/ 76371 h 175"/>
                  <a:gd name="T8" fmla="*/ 0 w 175"/>
                  <a:gd name="T9" fmla="*/ 38186 h 175"/>
                  <a:gd name="T10" fmla="*/ 0 w 175"/>
                  <a:gd name="T11" fmla="*/ 38186 h 175"/>
                  <a:gd name="T12" fmla="*/ 38186 w 175"/>
                  <a:gd name="T13" fmla="*/ 0 h 175"/>
                  <a:gd name="T14" fmla="*/ 38186 w 175"/>
                  <a:gd name="T15" fmla="*/ 0 h 175"/>
                  <a:gd name="T16" fmla="*/ 76371 w 175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5" h="175">
                    <a:moveTo>
                      <a:pt x="174" y="87"/>
                    </a:moveTo>
                    <a:lnTo>
                      <a:pt x="174" y="87"/>
                    </a:lnTo>
                    <a:cubicBezTo>
                      <a:pt x="174" y="135"/>
                      <a:pt x="134" y="174"/>
                      <a:pt x="87" y="174"/>
                    </a:cubicBezTo>
                    <a:cubicBezTo>
                      <a:pt x="39" y="174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4" y="39"/>
                      <a:pt x="174" y="87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17" name="Freeform 94">
                <a:extLst>
                  <a:ext uri="{FF2B5EF4-FFF2-40B4-BE49-F238E27FC236}">
                    <a16:creationId xmlns:a16="http://schemas.microsoft.com/office/drawing/2014/main" id="{9D291B59-F3D4-BD4D-B791-079E0F1A314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29614" y="3501971"/>
                <a:ext cx="74889" cy="76810"/>
              </a:xfrm>
              <a:custGeom>
                <a:avLst/>
                <a:gdLst>
                  <a:gd name="T0" fmla="*/ 74459 w 174"/>
                  <a:gd name="T1" fmla="*/ 38186 h 175"/>
                  <a:gd name="T2" fmla="*/ 74459 w 174"/>
                  <a:gd name="T3" fmla="*/ 38186 h 175"/>
                  <a:gd name="T4" fmla="*/ 37445 w 174"/>
                  <a:gd name="T5" fmla="*/ 76371 h 175"/>
                  <a:gd name="T6" fmla="*/ 37445 w 174"/>
                  <a:gd name="T7" fmla="*/ 76371 h 175"/>
                  <a:gd name="T8" fmla="*/ 0 w 174"/>
                  <a:gd name="T9" fmla="*/ 38186 h 175"/>
                  <a:gd name="T10" fmla="*/ 0 w 174"/>
                  <a:gd name="T11" fmla="*/ 38186 h 175"/>
                  <a:gd name="T12" fmla="*/ 37445 w 174"/>
                  <a:gd name="T13" fmla="*/ 0 h 175"/>
                  <a:gd name="T14" fmla="*/ 37445 w 174"/>
                  <a:gd name="T15" fmla="*/ 0 h 175"/>
                  <a:gd name="T16" fmla="*/ 74459 w 174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5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5" y="174"/>
                      <a:pt x="87" y="174"/>
                    </a:cubicBezTo>
                    <a:cubicBezTo>
                      <a:pt x="39" y="174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5" y="0"/>
                      <a:pt x="173" y="39"/>
                      <a:pt x="173" y="87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18" name="Freeform 95">
                <a:extLst>
                  <a:ext uri="{FF2B5EF4-FFF2-40B4-BE49-F238E27FC236}">
                    <a16:creationId xmlns:a16="http://schemas.microsoft.com/office/drawing/2014/main" id="{13CFB7CF-3AF3-DD46-8DB7-336BA31BD0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16320" y="2774196"/>
                <a:ext cx="74890" cy="74890"/>
              </a:xfrm>
              <a:custGeom>
                <a:avLst/>
                <a:gdLst>
                  <a:gd name="T0" fmla="*/ 74457 w 173"/>
                  <a:gd name="T1" fmla="*/ 36796 h 173"/>
                  <a:gd name="T2" fmla="*/ 74457 w 173"/>
                  <a:gd name="T3" fmla="*/ 36796 h 173"/>
                  <a:gd name="T4" fmla="*/ 37661 w 173"/>
                  <a:gd name="T5" fmla="*/ 74457 h 173"/>
                  <a:gd name="T6" fmla="*/ 37661 w 173"/>
                  <a:gd name="T7" fmla="*/ 74457 h 173"/>
                  <a:gd name="T8" fmla="*/ 0 w 173"/>
                  <a:gd name="T9" fmla="*/ 36796 h 173"/>
                  <a:gd name="T10" fmla="*/ 0 w 173"/>
                  <a:gd name="T11" fmla="*/ 36796 h 173"/>
                  <a:gd name="T12" fmla="*/ 37661 w 173"/>
                  <a:gd name="T13" fmla="*/ 0 h 173"/>
                  <a:gd name="T14" fmla="*/ 37661 w 173"/>
                  <a:gd name="T15" fmla="*/ 0 h 173"/>
                  <a:gd name="T16" fmla="*/ 74457 w 173"/>
                  <a:gd name="T17" fmla="*/ 36796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3">
                    <a:moveTo>
                      <a:pt x="172" y="85"/>
                    </a:moveTo>
                    <a:lnTo>
                      <a:pt x="172" y="85"/>
                    </a:lnTo>
                    <a:cubicBezTo>
                      <a:pt x="172" y="133"/>
                      <a:pt x="134" y="172"/>
                      <a:pt x="87" y="172"/>
                    </a:cubicBezTo>
                    <a:cubicBezTo>
                      <a:pt x="39" y="172"/>
                      <a:pt x="0" y="133"/>
                      <a:pt x="0" y="85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4" y="0"/>
                      <a:pt x="172" y="38"/>
                      <a:pt x="172" y="85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19" name="Freeform 96">
                <a:extLst>
                  <a:ext uri="{FF2B5EF4-FFF2-40B4-BE49-F238E27FC236}">
                    <a16:creationId xmlns:a16="http://schemas.microsoft.com/office/drawing/2014/main" id="{755968A9-B715-2940-9CDD-FFA7EE6313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61661" y="2192360"/>
                <a:ext cx="76810" cy="74889"/>
              </a:xfrm>
              <a:custGeom>
                <a:avLst/>
                <a:gdLst>
                  <a:gd name="T0" fmla="*/ 76371 w 175"/>
                  <a:gd name="T1" fmla="*/ 37445 h 174"/>
                  <a:gd name="T2" fmla="*/ 76371 w 175"/>
                  <a:gd name="T3" fmla="*/ 37445 h 174"/>
                  <a:gd name="T4" fmla="*/ 38186 w 175"/>
                  <a:gd name="T5" fmla="*/ 74459 h 174"/>
                  <a:gd name="T6" fmla="*/ 38186 w 175"/>
                  <a:gd name="T7" fmla="*/ 74459 h 174"/>
                  <a:gd name="T8" fmla="*/ 0 w 175"/>
                  <a:gd name="T9" fmla="*/ 37445 h 174"/>
                  <a:gd name="T10" fmla="*/ 0 w 175"/>
                  <a:gd name="T11" fmla="*/ 37445 h 174"/>
                  <a:gd name="T12" fmla="*/ 38186 w 175"/>
                  <a:gd name="T13" fmla="*/ 0 h 174"/>
                  <a:gd name="T14" fmla="*/ 38186 w 175"/>
                  <a:gd name="T15" fmla="*/ 0 h 174"/>
                  <a:gd name="T16" fmla="*/ 76371 w 175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5" h="174">
                    <a:moveTo>
                      <a:pt x="174" y="87"/>
                    </a:moveTo>
                    <a:lnTo>
                      <a:pt x="174" y="87"/>
                    </a:lnTo>
                    <a:cubicBezTo>
                      <a:pt x="174" y="136"/>
                      <a:pt x="134" y="173"/>
                      <a:pt x="87" y="173"/>
                    </a:cubicBezTo>
                    <a:cubicBezTo>
                      <a:pt x="39" y="173"/>
                      <a:pt x="0" y="136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4" y="39"/>
                      <a:pt x="174" y="87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 dirty="0"/>
              </a:p>
            </p:txBody>
          </p:sp>
          <p:sp>
            <p:nvSpPr>
              <p:cNvPr id="320" name="Freeform 97">
                <a:extLst>
                  <a:ext uri="{FF2B5EF4-FFF2-40B4-BE49-F238E27FC236}">
                    <a16:creationId xmlns:a16="http://schemas.microsoft.com/office/drawing/2014/main" id="{DB3D9DB0-D46F-2241-8700-2EBCB0E3D8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81893" y="4162537"/>
                <a:ext cx="74889" cy="74889"/>
              </a:xfrm>
              <a:custGeom>
                <a:avLst/>
                <a:gdLst>
                  <a:gd name="T0" fmla="*/ 74459 w 174"/>
                  <a:gd name="T1" fmla="*/ 37014 h 174"/>
                  <a:gd name="T2" fmla="*/ 74459 w 174"/>
                  <a:gd name="T3" fmla="*/ 37014 h 174"/>
                  <a:gd name="T4" fmla="*/ 37445 w 174"/>
                  <a:gd name="T5" fmla="*/ 74459 h 174"/>
                  <a:gd name="T6" fmla="*/ 37445 w 174"/>
                  <a:gd name="T7" fmla="*/ 74459 h 174"/>
                  <a:gd name="T8" fmla="*/ 0 w 174"/>
                  <a:gd name="T9" fmla="*/ 37014 h 174"/>
                  <a:gd name="T10" fmla="*/ 0 w 174"/>
                  <a:gd name="T11" fmla="*/ 37014 h 174"/>
                  <a:gd name="T12" fmla="*/ 37445 w 174"/>
                  <a:gd name="T13" fmla="*/ 0 h 174"/>
                  <a:gd name="T14" fmla="*/ 37445 w 174"/>
                  <a:gd name="T15" fmla="*/ 0 h 174"/>
                  <a:gd name="T16" fmla="*/ 74459 w 174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4" y="173"/>
                      <a:pt x="87" y="173"/>
                    </a:cubicBezTo>
                    <a:cubicBezTo>
                      <a:pt x="39" y="173"/>
                      <a:pt x="0" y="134"/>
                      <a:pt x="0" y="86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4" y="0"/>
                      <a:pt x="173" y="38"/>
                      <a:pt x="173" y="86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21" name="Freeform 98">
                <a:extLst>
                  <a:ext uri="{FF2B5EF4-FFF2-40B4-BE49-F238E27FC236}">
                    <a16:creationId xmlns:a16="http://schemas.microsoft.com/office/drawing/2014/main" id="{2E593AA3-0E21-7A4F-8F58-7B881B8F0E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42606" y="3327228"/>
                <a:ext cx="74889" cy="74890"/>
              </a:xfrm>
              <a:custGeom>
                <a:avLst/>
                <a:gdLst>
                  <a:gd name="T0" fmla="*/ 74456 w 173"/>
                  <a:gd name="T1" fmla="*/ 37445 h 174"/>
                  <a:gd name="T2" fmla="*/ 74456 w 173"/>
                  <a:gd name="T3" fmla="*/ 37445 h 174"/>
                  <a:gd name="T4" fmla="*/ 37661 w 173"/>
                  <a:gd name="T5" fmla="*/ 74460 h 174"/>
                  <a:gd name="T6" fmla="*/ 37661 w 173"/>
                  <a:gd name="T7" fmla="*/ 74460 h 174"/>
                  <a:gd name="T8" fmla="*/ 0 w 173"/>
                  <a:gd name="T9" fmla="*/ 37445 h 174"/>
                  <a:gd name="T10" fmla="*/ 0 w 173"/>
                  <a:gd name="T11" fmla="*/ 37445 h 174"/>
                  <a:gd name="T12" fmla="*/ 37661 w 173"/>
                  <a:gd name="T13" fmla="*/ 0 h 174"/>
                  <a:gd name="T14" fmla="*/ 37661 w 173"/>
                  <a:gd name="T15" fmla="*/ 0 h 174"/>
                  <a:gd name="T16" fmla="*/ 74456 w 173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4">
                    <a:moveTo>
                      <a:pt x="172" y="87"/>
                    </a:moveTo>
                    <a:lnTo>
                      <a:pt x="172" y="87"/>
                    </a:lnTo>
                    <a:cubicBezTo>
                      <a:pt x="172" y="135"/>
                      <a:pt x="134" y="173"/>
                      <a:pt x="87" y="173"/>
                    </a:cubicBezTo>
                    <a:cubicBezTo>
                      <a:pt x="39" y="173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2" y="39"/>
                      <a:pt x="172" y="87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22" name="Freeform 99">
                <a:extLst>
                  <a:ext uri="{FF2B5EF4-FFF2-40B4-BE49-F238E27FC236}">
                    <a16:creationId xmlns:a16="http://schemas.microsoft.com/office/drawing/2014/main" id="{A47941F0-BFE0-F045-95E1-0DC4B907C6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26656" y="4262390"/>
                <a:ext cx="74889" cy="74889"/>
              </a:xfrm>
              <a:custGeom>
                <a:avLst/>
                <a:gdLst>
                  <a:gd name="T0" fmla="*/ 74459 w 174"/>
                  <a:gd name="T1" fmla="*/ 37014 h 174"/>
                  <a:gd name="T2" fmla="*/ 74459 w 174"/>
                  <a:gd name="T3" fmla="*/ 37014 h 174"/>
                  <a:gd name="T4" fmla="*/ 37445 w 174"/>
                  <a:gd name="T5" fmla="*/ 74459 h 174"/>
                  <a:gd name="T6" fmla="*/ 37445 w 174"/>
                  <a:gd name="T7" fmla="*/ 74459 h 174"/>
                  <a:gd name="T8" fmla="*/ 0 w 174"/>
                  <a:gd name="T9" fmla="*/ 37014 h 174"/>
                  <a:gd name="T10" fmla="*/ 0 w 174"/>
                  <a:gd name="T11" fmla="*/ 37014 h 174"/>
                  <a:gd name="T12" fmla="*/ 37445 w 174"/>
                  <a:gd name="T13" fmla="*/ 0 h 174"/>
                  <a:gd name="T14" fmla="*/ 37445 w 174"/>
                  <a:gd name="T15" fmla="*/ 0 h 174"/>
                  <a:gd name="T16" fmla="*/ 74459 w 174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4" y="173"/>
                      <a:pt x="87" y="173"/>
                    </a:cubicBezTo>
                    <a:cubicBezTo>
                      <a:pt x="39" y="173"/>
                      <a:pt x="0" y="134"/>
                      <a:pt x="0" y="86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4" y="0"/>
                      <a:pt x="173" y="38"/>
                      <a:pt x="173" y="86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23" name="Freeform 100">
                <a:extLst>
                  <a:ext uri="{FF2B5EF4-FFF2-40B4-BE49-F238E27FC236}">
                    <a16:creationId xmlns:a16="http://schemas.microsoft.com/office/drawing/2014/main" id="{3B0E8953-69FA-2E47-B89A-C83E50D883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42615" y="3820732"/>
                <a:ext cx="74890" cy="74889"/>
              </a:xfrm>
              <a:custGeom>
                <a:avLst/>
                <a:gdLst>
                  <a:gd name="T0" fmla="*/ 74460 w 174"/>
                  <a:gd name="T1" fmla="*/ 37228 h 173"/>
                  <a:gd name="T2" fmla="*/ 74460 w 174"/>
                  <a:gd name="T3" fmla="*/ 37228 h 173"/>
                  <a:gd name="T4" fmla="*/ 37015 w 174"/>
                  <a:gd name="T5" fmla="*/ 74456 h 173"/>
                  <a:gd name="T6" fmla="*/ 37015 w 174"/>
                  <a:gd name="T7" fmla="*/ 74456 h 173"/>
                  <a:gd name="T8" fmla="*/ 0 w 174"/>
                  <a:gd name="T9" fmla="*/ 37228 h 173"/>
                  <a:gd name="T10" fmla="*/ 0 w 174"/>
                  <a:gd name="T11" fmla="*/ 37228 h 173"/>
                  <a:gd name="T12" fmla="*/ 37015 w 174"/>
                  <a:gd name="T13" fmla="*/ 0 h 173"/>
                  <a:gd name="T14" fmla="*/ 37015 w 174"/>
                  <a:gd name="T15" fmla="*/ 0 h 173"/>
                  <a:gd name="T16" fmla="*/ 74460 w 174"/>
                  <a:gd name="T17" fmla="*/ 37228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3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5" y="172"/>
                      <a:pt x="86" y="172"/>
                    </a:cubicBezTo>
                    <a:cubicBezTo>
                      <a:pt x="39" y="172"/>
                      <a:pt x="0" y="134"/>
                      <a:pt x="0" y="86"/>
                    </a:cubicBezTo>
                    <a:cubicBezTo>
                      <a:pt x="0" y="39"/>
                      <a:pt x="39" y="0"/>
                      <a:pt x="86" y="0"/>
                    </a:cubicBezTo>
                    <a:cubicBezTo>
                      <a:pt x="135" y="0"/>
                      <a:pt x="173" y="39"/>
                      <a:pt x="173" y="86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24" name="Freeform 101">
                <a:extLst>
                  <a:ext uri="{FF2B5EF4-FFF2-40B4-BE49-F238E27FC236}">
                    <a16:creationId xmlns:a16="http://schemas.microsoft.com/office/drawing/2014/main" id="{E051488D-37CB-0E4A-BAF3-A485D6919E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423118" y="2586011"/>
                <a:ext cx="46086" cy="46086"/>
              </a:xfrm>
              <a:custGeom>
                <a:avLst/>
                <a:gdLst>
                  <a:gd name="T0" fmla="*/ 45651 w 106"/>
                  <a:gd name="T1" fmla="*/ 22824 h 105"/>
                  <a:gd name="T2" fmla="*/ 45651 w 106"/>
                  <a:gd name="T3" fmla="*/ 22824 h 105"/>
                  <a:gd name="T4" fmla="*/ 22608 w 106"/>
                  <a:gd name="T5" fmla="*/ 45647 h 105"/>
                  <a:gd name="T6" fmla="*/ 22608 w 106"/>
                  <a:gd name="T7" fmla="*/ 45647 h 105"/>
                  <a:gd name="T8" fmla="*/ 0 w 106"/>
                  <a:gd name="T9" fmla="*/ 22824 h 105"/>
                  <a:gd name="T10" fmla="*/ 0 w 106"/>
                  <a:gd name="T11" fmla="*/ 22824 h 105"/>
                  <a:gd name="T12" fmla="*/ 22608 w 106"/>
                  <a:gd name="T13" fmla="*/ 0 h 105"/>
                  <a:gd name="T14" fmla="*/ 22608 w 106"/>
                  <a:gd name="T15" fmla="*/ 0 h 105"/>
                  <a:gd name="T16" fmla="*/ 45651 w 106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5">
                    <a:moveTo>
                      <a:pt x="105" y="52"/>
                    </a:moveTo>
                    <a:lnTo>
                      <a:pt x="105" y="52"/>
                    </a:lnTo>
                    <a:cubicBezTo>
                      <a:pt x="105" y="81"/>
                      <a:pt x="81" y="104"/>
                      <a:pt x="52" y="104"/>
                    </a:cubicBezTo>
                    <a:cubicBezTo>
                      <a:pt x="22" y="104"/>
                      <a:pt x="0" y="81"/>
                      <a:pt x="0" y="52"/>
                    </a:cubicBezTo>
                    <a:cubicBezTo>
                      <a:pt x="0" y="24"/>
                      <a:pt x="22" y="0"/>
                      <a:pt x="52" y="0"/>
                    </a:cubicBezTo>
                    <a:cubicBezTo>
                      <a:pt x="81" y="0"/>
                      <a:pt x="105" y="24"/>
                      <a:pt x="105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25" name="Freeform 102">
                <a:extLst>
                  <a:ext uri="{FF2B5EF4-FFF2-40B4-BE49-F238E27FC236}">
                    <a16:creationId xmlns:a16="http://schemas.microsoft.com/office/drawing/2014/main" id="{EECB5B51-7DA5-4D4F-8C4C-67B2F1E705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20298" y="2985423"/>
                <a:ext cx="46086" cy="46086"/>
              </a:xfrm>
              <a:custGeom>
                <a:avLst/>
                <a:gdLst>
                  <a:gd name="T0" fmla="*/ 45651 w 106"/>
                  <a:gd name="T1" fmla="*/ 23043 h 106"/>
                  <a:gd name="T2" fmla="*/ 45651 w 106"/>
                  <a:gd name="T3" fmla="*/ 23043 h 106"/>
                  <a:gd name="T4" fmla="*/ 22608 w 106"/>
                  <a:gd name="T5" fmla="*/ 45651 h 106"/>
                  <a:gd name="T6" fmla="*/ 22608 w 106"/>
                  <a:gd name="T7" fmla="*/ 45651 h 106"/>
                  <a:gd name="T8" fmla="*/ 0 w 106"/>
                  <a:gd name="T9" fmla="*/ 23043 h 106"/>
                  <a:gd name="T10" fmla="*/ 0 w 106"/>
                  <a:gd name="T11" fmla="*/ 23043 h 106"/>
                  <a:gd name="T12" fmla="*/ 22608 w 106"/>
                  <a:gd name="T13" fmla="*/ 0 h 106"/>
                  <a:gd name="T14" fmla="*/ 22608 w 106"/>
                  <a:gd name="T15" fmla="*/ 0 h 106"/>
                  <a:gd name="T16" fmla="*/ 45651 w 106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6">
                    <a:moveTo>
                      <a:pt x="105" y="53"/>
                    </a:moveTo>
                    <a:lnTo>
                      <a:pt x="105" y="53"/>
                    </a:lnTo>
                    <a:cubicBezTo>
                      <a:pt x="105" y="81"/>
                      <a:pt x="81" y="105"/>
                      <a:pt x="52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5" y="23"/>
                      <a:pt x="105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26" name="Freeform 103">
                <a:extLst>
                  <a:ext uri="{FF2B5EF4-FFF2-40B4-BE49-F238E27FC236}">
                    <a16:creationId xmlns:a16="http://schemas.microsoft.com/office/drawing/2014/main" id="{535D9857-A903-B948-BCCB-2B17E9A59D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587810" y="3342589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0" y="104"/>
                      <a:pt x="52" y="104"/>
                    </a:cubicBezTo>
                    <a:cubicBezTo>
                      <a:pt x="24" y="104"/>
                      <a:pt x="0" y="81"/>
                      <a:pt x="0" y="52"/>
                    </a:cubicBezTo>
                    <a:cubicBezTo>
                      <a:pt x="0" y="23"/>
                      <a:pt x="24" y="0"/>
                      <a:pt x="52" y="0"/>
                    </a:cubicBezTo>
                    <a:cubicBezTo>
                      <a:pt x="80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27" name="Freeform 104">
                <a:extLst>
                  <a:ext uri="{FF2B5EF4-FFF2-40B4-BE49-F238E27FC236}">
                    <a16:creationId xmlns:a16="http://schemas.microsoft.com/office/drawing/2014/main" id="{91437662-7D92-254D-846B-9A25FE65DE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4882" y="4316157"/>
                <a:ext cx="46086" cy="46086"/>
              </a:xfrm>
              <a:custGeom>
                <a:avLst/>
                <a:gdLst>
                  <a:gd name="T0" fmla="*/ 45655 w 107"/>
                  <a:gd name="T1" fmla="*/ 22824 h 105"/>
                  <a:gd name="T2" fmla="*/ 45655 w 107"/>
                  <a:gd name="T3" fmla="*/ 22824 h 105"/>
                  <a:gd name="T4" fmla="*/ 22397 w 107"/>
                  <a:gd name="T5" fmla="*/ 45647 h 105"/>
                  <a:gd name="T6" fmla="*/ 22397 w 107"/>
                  <a:gd name="T7" fmla="*/ 45647 h 105"/>
                  <a:gd name="T8" fmla="*/ 0 w 107"/>
                  <a:gd name="T9" fmla="*/ 22824 h 105"/>
                  <a:gd name="T10" fmla="*/ 0 w 107"/>
                  <a:gd name="T11" fmla="*/ 22824 h 105"/>
                  <a:gd name="T12" fmla="*/ 22397 w 107"/>
                  <a:gd name="T13" fmla="*/ 0 h 105"/>
                  <a:gd name="T14" fmla="*/ 22397 w 107"/>
                  <a:gd name="T15" fmla="*/ 0 h 105"/>
                  <a:gd name="T16" fmla="*/ 45655 w 107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5">
                    <a:moveTo>
                      <a:pt x="106" y="52"/>
                    </a:moveTo>
                    <a:lnTo>
                      <a:pt x="106" y="52"/>
                    </a:lnTo>
                    <a:cubicBezTo>
                      <a:pt x="106" y="80"/>
                      <a:pt x="82" y="104"/>
                      <a:pt x="52" y="104"/>
                    </a:cubicBezTo>
                    <a:cubicBezTo>
                      <a:pt x="24" y="104"/>
                      <a:pt x="0" y="80"/>
                      <a:pt x="0" y="52"/>
                    </a:cubicBezTo>
                    <a:cubicBezTo>
                      <a:pt x="0" y="23"/>
                      <a:pt x="24" y="0"/>
                      <a:pt x="52" y="0"/>
                    </a:cubicBezTo>
                    <a:cubicBezTo>
                      <a:pt x="82" y="0"/>
                      <a:pt x="106" y="23"/>
                      <a:pt x="106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28" name="Freeform 105">
                <a:extLst>
                  <a:ext uri="{FF2B5EF4-FFF2-40B4-BE49-F238E27FC236}">
                    <a16:creationId xmlns:a16="http://schemas.microsoft.com/office/drawing/2014/main" id="{3C5B4406-C481-4149-BDF5-142C18CABC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133161" y="4037720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4" y="105"/>
                      <a:pt x="0" y="81"/>
                      <a:pt x="0" y="53"/>
                    </a:cubicBezTo>
                    <a:cubicBezTo>
                      <a:pt x="0" y="24"/>
                      <a:pt x="24" y="0"/>
                      <a:pt x="52" y="0"/>
                    </a:cubicBezTo>
                    <a:cubicBezTo>
                      <a:pt x="81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29" name="Freeform 106">
                <a:extLst>
                  <a:ext uri="{FF2B5EF4-FFF2-40B4-BE49-F238E27FC236}">
                    <a16:creationId xmlns:a16="http://schemas.microsoft.com/office/drawing/2014/main" id="{40DE25FE-2FC9-DF49-B404-DBE1D2E888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48513" y="2357502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4"/>
                      <a:pt x="52" y="104"/>
                    </a:cubicBezTo>
                    <a:cubicBezTo>
                      <a:pt x="22" y="104"/>
                      <a:pt x="0" y="81"/>
                      <a:pt x="0" y="52"/>
                    </a:cubicBezTo>
                    <a:cubicBezTo>
                      <a:pt x="0" y="23"/>
                      <a:pt x="22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30" name="Freeform 107">
                <a:extLst>
                  <a:ext uri="{FF2B5EF4-FFF2-40B4-BE49-F238E27FC236}">
                    <a16:creationId xmlns:a16="http://schemas.microsoft.com/office/drawing/2014/main" id="{14135736-6478-FA44-B84C-2A7F928F67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66098" y="2881729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2"/>
                      <a:pt x="81" y="105"/>
                      <a:pt x="52" y="105"/>
                    </a:cubicBezTo>
                    <a:cubicBezTo>
                      <a:pt x="23" y="105"/>
                      <a:pt x="0" y="82"/>
                      <a:pt x="0" y="53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1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31" name="Freeform 108">
                <a:extLst>
                  <a:ext uri="{FF2B5EF4-FFF2-40B4-BE49-F238E27FC236}">
                    <a16:creationId xmlns:a16="http://schemas.microsoft.com/office/drawing/2014/main" id="{C5C27D87-11FE-EC40-BADC-3B7850690E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21482" y="3717039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1"/>
                      <a:pt x="80" y="105"/>
                      <a:pt x="52" y="105"/>
                    </a:cubicBezTo>
                    <a:cubicBezTo>
                      <a:pt x="22" y="105"/>
                      <a:pt x="0" y="81"/>
                      <a:pt x="0" y="53"/>
                    </a:cubicBezTo>
                    <a:cubicBezTo>
                      <a:pt x="0" y="24"/>
                      <a:pt x="22" y="0"/>
                      <a:pt x="52" y="0"/>
                    </a:cubicBezTo>
                    <a:cubicBezTo>
                      <a:pt x="80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32" name="Freeform 109">
                <a:extLst>
                  <a:ext uri="{FF2B5EF4-FFF2-40B4-BE49-F238E27FC236}">
                    <a16:creationId xmlns:a16="http://schemas.microsoft.com/office/drawing/2014/main" id="{47CE0298-02FD-DB4F-87FC-ACEBD416B3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85439" y="4293114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4" y="23"/>
                      <a:pt x="104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33" name="Freeform 110">
                <a:extLst>
                  <a:ext uri="{FF2B5EF4-FFF2-40B4-BE49-F238E27FC236}">
                    <a16:creationId xmlns:a16="http://schemas.microsoft.com/office/drawing/2014/main" id="{45A9AA72-A5B0-8742-A49B-704E9DFB99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36550" y="2962380"/>
                <a:ext cx="46086" cy="46086"/>
              </a:xfrm>
              <a:custGeom>
                <a:avLst/>
                <a:gdLst>
                  <a:gd name="T0" fmla="*/ 45647 w 105"/>
                  <a:gd name="T1" fmla="*/ 22608 h 106"/>
                  <a:gd name="T2" fmla="*/ 45647 w 105"/>
                  <a:gd name="T3" fmla="*/ 22608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2608 h 106"/>
                  <a:gd name="T10" fmla="*/ 0 w 105"/>
                  <a:gd name="T11" fmla="*/ 22608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2608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2" y="105"/>
                      <a:pt x="0" y="81"/>
                      <a:pt x="0" y="52"/>
                    </a:cubicBezTo>
                    <a:cubicBezTo>
                      <a:pt x="0" y="23"/>
                      <a:pt x="22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rgbClr val="CC1E45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34" name="Freeform 111">
                <a:extLst>
                  <a:ext uri="{FF2B5EF4-FFF2-40B4-BE49-F238E27FC236}">
                    <a16:creationId xmlns:a16="http://schemas.microsoft.com/office/drawing/2014/main" id="{135E6AD6-99E4-614F-83C9-A67E629E6E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66384" y="3740082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4"/>
                      <a:pt x="52" y="104"/>
                    </a:cubicBezTo>
                    <a:cubicBezTo>
                      <a:pt x="23" y="104"/>
                      <a:pt x="0" y="81"/>
                      <a:pt x="0" y="52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35" name="Freeform 112">
                <a:extLst>
                  <a:ext uri="{FF2B5EF4-FFF2-40B4-BE49-F238E27FC236}">
                    <a16:creationId xmlns:a16="http://schemas.microsoft.com/office/drawing/2014/main" id="{6B5F70BA-9230-724A-82B8-1ECC01C7C0E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65943" y="2831803"/>
                <a:ext cx="733536" cy="261154"/>
              </a:xfrm>
              <a:custGeom>
                <a:avLst/>
                <a:gdLst>
                  <a:gd name="T0" fmla="*/ 602936 w 1685"/>
                  <a:gd name="T1" fmla="*/ 260719 h 601"/>
                  <a:gd name="T2" fmla="*/ 130165 w 1685"/>
                  <a:gd name="T3" fmla="*/ 260719 h 601"/>
                  <a:gd name="T4" fmla="*/ 130165 w 1685"/>
                  <a:gd name="T5" fmla="*/ 260719 h 601"/>
                  <a:gd name="T6" fmla="*/ 0 w 1685"/>
                  <a:gd name="T7" fmla="*/ 130360 h 601"/>
                  <a:gd name="T8" fmla="*/ 0 w 1685"/>
                  <a:gd name="T9" fmla="*/ 130360 h 601"/>
                  <a:gd name="T10" fmla="*/ 130165 w 1685"/>
                  <a:gd name="T11" fmla="*/ 0 h 601"/>
                  <a:gd name="T12" fmla="*/ 602936 w 1685"/>
                  <a:gd name="T13" fmla="*/ 0 h 601"/>
                  <a:gd name="T14" fmla="*/ 602936 w 1685"/>
                  <a:gd name="T15" fmla="*/ 0 h 601"/>
                  <a:gd name="T16" fmla="*/ 733101 w 1685"/>
                  <a:gd name="T17" fmla="*/ 130360 h 601"/>
                  <a:gd name="T18" fmla="*/ 733101 w 1685"/>
                  <a:gd name="T19" fmla="*/ 130360 h 601"/>
                  <a:gd name="T20" fmla="*/ 602936 w 1685"/>
                  <a:gd name="T21" fmla="*/ 260719 h 601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685" h="601">
                    <a:moveTo>
                      <a:pt x="1385" y="600"/>
                    </a:moveTo>
                    <a:lnTo>
                      <a:pt x="299" y="600"/>
                    </a:lnTo>
                    <a:cubicBezTo>
                      <a:pt x="134" y="600"/>
                      <a:pt x="0" y="465"/>
                      <a:pt x="0" y="300"/>
                    </a:cubicBezTo>
                    <a:cubicBezTo>
                      <a:pt x="0" y="134"/>
                      <a:pt x="134" y="0"/>
                      <a:pt x="299" y="0"/>
                    </a:cubicBezTo>
                    <a:lnTo>
                      <a:pt x="1385" y="0"/>
                    </a:lnTo>
                    <a:cubicBezTo>
                      <a:pt x="1550" y="0"/>
                      <a:pt x="1684" y="134"/>
                      <a:pt x="1684" y="300"/>
                    </a:cubicBezTo>
                    <a:cubicBezTo>
                      <a:pt x="1684" y="465"/>
                      <a:pt x="1550" y="600"/>
                      <a:pt x="1385" y="600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36" name="Freeform 113">
                <a:extLst>
                  <a:ext uri="{FF2B5EF4-FFF2-40B4-BE49-F238E27FC236}">
                    <a16:creationId xmlns:a16="http://schemas.microsoft.com/office/drawing/2014/main" id="{C08DBA53-3F50-7C47-B7C8-EA4D1262D2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3235" y="3501971"/>
                <a:ext cx="618321" cy="261154"/>
              </a:xfrm>
              <a:custGeom>
                <a:avLst/>
                <a:gdLst>
                  <a:gd name="T0" fmla="*/ 487690 w 1420"/>
                  <a:gd name="T1" fmla="*/ 260719 h 601"/>
                  <a:gd name="T2" fmla="*/ 130196 w 1420"/>
                  <a:gd name="T3" fmla="*/ 260719 h 601"/>
                  <a:gd name="T4" fmla="*/ 130196 w 1420"/>
                  <a:gd name="T5" fmla="*/ 260719 h 601"/>
                  <a:gd name="T6" fmla="*/ 0 w 1420"/>
                  <a:gd name="T7" fmla="*/ 130794 h 601"/>
                  <a:gd name="T8" fmla="*/ 0 w 1420"/>
                  <a:gd name="T9" fmla="*/ 130794 h 601"/>
                  <a:gd name="T10" fmla="*/ 130196 w 1420"/>
                  <a:gd name="T11" fmla="*/ 0 h 601"/>
                  <a:gd name="T12" fmla="*/ 487690 w 1420"/>
                  <a:gd name="T13" fmla="*/ 0 h 601"/>
                  <a:gd name="T14" fmla="*/ 487690 w 1420"/>
                  <a:gd name="T15" fmla="*/ 0 h 601"/>
                  <a:gd name="T16" fmla="*/ 617886 w 1420"/>
                  <a:gd name="T17" fmla="*/ 130794 h 601"/>
                  <a:gd name="T18" fmla="*/ 617886 w 1420"/>
                  <a:gd name="T19" fmla="*/ 130794 h 601"/>
                  <a:gd name="T20" fmla="*/ 487690 w 1420"/>
                  <a:gd name="T21" fmla="*/ 260719 h 601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420" h="601">
                    <a:moveTo>
                      <a:pt x="1120" y="600"/>
                    </a:moveTo>
                    <a:lnTo>
                      <a:pt x="299" y="600"/>
                    </a:lnTo>
                    <a:cubicBezTo>
                      <a:pt x="133" y="600"/>
                      <a:pt x="0" y="466"/>
                      <a:pt x="0" y="301"/>
                    </a:cubicBezTo>
                    <a:cubicBezTo>
                      <a:pt x="0" y="135"/>
                      <a:pt x="133" y="0"/>
                      <a:pt x="299" y="0"/>
                    </a:cubicBezTo>
                    <a:lnTo>
                      <a:pt x="1120" y="0"/>
                    </a:lnTo>
                    <a:cubicBezTo>
                      <a:pt x="1284" y="0"/>
                      <a:pt x="1419" y="135"/>
                      <a:pt x="1419" y="301"/>
                    </a:cubicBezTo>
                    <a:cubicBezTo>
                      <a:pt x="1419" y="466"/>
                      <a:pt x="1284" y="600"/>
                      <a:pt x="1120" y="600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37" name="Freeform 114">
                <a:extLst>
                  <a:ext uri="{FF2B5EF4-FFF2-40B4-BE49-F238E27FC236}">
                    <a16:creationId xmlns:a16="http://schemas.microsoft.com/office/drawing/2014/main" id="{33106F48-9514-D444-9C1C-B8E0940A76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24735" y="2100188"/>
                <a:ext cx="618321" cy="261154"/>
              </a:xfrm>
              <a:custGeom>
                <a:avLst/>
                <a:gdLst>
                  <a:gd name="T0" fmla="*/ 487690 w 1420"/>
                  <a:gd name="T1" fmla="*/ 260719 h 600"/>
                  <a:gd name="T2" fmla="*/ 131067 w 1420"/>
                  <a:gd name="T3" fmla="*/ 260719 h 600"/>
                  <a:gd name="T4" fmla="*/ 131067 w 1420"/>
                  <a:gd name="T5" fmla="*/ 260719 h 600"/>
                  <a:gd name="T6" fmla="*/ 0 w 1420"/>
                  <a:gd name="T7" fmla="*/ 130577 h 600"/>
                  <a:gd name="T8" fmla="*/ 0 w 1420"/>
                  <a:gd name="T9" fmla="*/ 130577 h 600"/>
                  <a:gd name="T10" fmla="*/ 131067 w 1420"/>
                  <a:gd name="T11" fmla="*/ 0 h 600"/>
                  <a:gd name="T12" fmla="*/ 487690 w 1420"/>
                  <a:gd name="T13" fmla="*/ 0 h 600"/>
                  <a:gd name="T14" fmla="*/ 487690 w 1420"/>
                  <a:gd name="T15" fmla="*/ 0 h 600"/>
                  <a:gd name="T16" fmla="*/ 617886 w 1420"/>
                  <a:gd name="T17" fmla="*/ 130577 h 600"/>
                  <a:gd name="T18" fmla="*/ 617886 w 1420"/>
                  <a:gd name="T19" fmla="*/ 130577 h 600"/>
                  <a:gd name="T20" fmla="*/ 487690 w 1420"/>
                  <a:gd name="T21" fmla="*/ 260719 h 60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420" h="600">
                    <a:moveTo>
                      <a:pt x="1120" y="599"/>
                    </a:moveTo>
                    <a:lnTo>
                      <a:pt x="301" y="599"/>
                    </a:lnTo>
                    <a:cubicBezTo>
                      <a:pt x="135" y="599"/>
                      <a:pt x="0" y="465"/>
                      <a:pt x="0" y="300"/>
                    </a:cubicBezTo>
                    <a:cubicBezTo>
                      <a:pt x="0" y="135"/>
                      <a:pt x="135" y="0"/>
                      <a:pt x="301" y="0"/>
                    </a:cubicBezTo>
                    <a:lnTo>
                      <a:pt x="1120" y="0"/>
                    </a:lnTo>
                    <a:cubicBezTo>
                      <a:pt x="1285" y="0"/>
                      <a:pt x="1419" y="135"/>
                      <a:pt x="1419" y="300"/>
                    </a:cubicBezTo>
                    <a:cubicBezTo>
                      <a:pt x="1419" y="465"/>
                      <a:pt x="1285" y="599"/>
                      <a:pt x="1120" y="599"/>
                    </a:cubicBez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38" name="Freeform 115">
                <a:extLst>
                  <a:ext uri="{FF2B5EF4-FFF2-40B4-BE49-F238E27FC236}">
                    <a16:creationId xmlns:a16="http://schemas.microsoft.com/office/drawing/2014/main" id="{8ABD6FBA-A7EE-094F-8E3F-9772FC3EF8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507159" y="4106849"/>
                <a:ext cx="814186" cy="522308"/>
              </a:xfrm>
              <a:custGeom>
                <a:avLst/>
                <a:gdLst>
                  <a:gd name="T0" fmla="*/ 682697 w 1870"/>
                  <a:gd name="T1" fmla="*/ 260937 h 1201"/>
                  <a:gd name="T2" fmla="*/ 487641 w 1870"/>
                  <a:gd name="T3" fmla="*/ 260937 h 1201"/>
                  <a:gd name="T4" fmla="*/ 487641 w 1870"/>
                  <a:gd name="T5" fmla="*/ 260937 h 1201"/>
                  <a:gd name="T6" fmla="*/ 617823 w 1870"/>
                  <a:gd name="T7" fmla="*/ 130903 h 1201"/>
                  <a:gd name="T8" fmla="*/ 617823 w 1870"/>
                  <a:gd name="T9" fmla="*/ 130903 h 1201"/>
                  <a:gd name="T10" fmla="*/ 487641 w 1870"/>
                  <a:gd name="T11" fmla="*/ 0 h 1201"/>
                  <a:gd name="T12" fmla="*/ 130618 w 1870"/>
                  <a:gd name="T13" fmla="*/ 0 h 1201"/>
                  <a:gd name="T14" fmla="*/ 130618 w 1870"/>
                  <a:gd name="T15" fmla="*/ 0 h 1201"/>
                  <a:gd name="T16" fmla="*/ 0 w 1870"/>
                  <a:gd name="T17" fmla="*/ 130903 h 1201"/>
                  <a:gd name="T18" fmla="*/ 0 w 1870"/>
                  <a:gd name="T19" fmla="*/ 130903 h 1201"/>
                  <a:gd name="T20" fmla="*/ 130618 w 1870"/>
                  <a:gd name="T21" fmla="*/ 260937 h 1201"/>
                  <a:gd name="T22" fmla="*/ 326110 w 1870"/>
                  <a:gd name="T23" fmla="*/ 260937 h 1201"/>
                  <a:gd name="T24" fmla="*/ 326110 w 1870"/>
                  <a:gd name="T25" fmla="*/ 260937 h 1201"/>
                  <a:gd name="T26" fmla="*/ 195056 w 1870"/>
                  <a:gd name="T27" fmla="*/ 391405 h 1201"/>
                  <a:gd name="T28" fmla="*/ 195056 w 1870"/>
                  <a:gd name="T29" fmla="*/ 391405 h 1201"/>
                  <a:gd name="T30" fmla="*/ 326110 w 1870"/>
                  <a:gd name="T31" fmla="*/ 521873 h 1201"/>
                  <a:gd name="T32" fmla="*/ 682697 w 1870"/>
                  <a:gd name="T33" fmla="*/ 521873 h 1201"/>
                  <a:gd name="T34" fmla="*/ 682697 w 1870"/>
                  <a:gd name="T35" fmla="*/ 521873 h 1201"/>
                  <a:gd name="T36" fmla="*/ 813751 w 1870"/>
                  <a:gd name="T37" fmla="*/ 391405 h 1201"/>
                  <a:gd name="T38" fmla="*/ 813751 w 1870"/>
                  <a:gd name="T39" fmla="*/ 391405 h 1201"/>
                  <a:gd name="T40" fmla="*/ 682697 w 1870"/>
                  <a:gd name="T41" fmla="*/ 260937 h 1201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1870" h="1201">
                    <a:moveTo>
                      <a:pt x="1568" y="600"/>
                    </a:moveTo>
                    <a:lnTo>
                      <a:pt x="1120" y="600"/>
                    </a:lnTo>
                    <a:cubicBezTo>
                      <a:pt x="1286" y="600"/>
                      <a:pt x="1419" y="467"/>
                      <a:pt x="1419" y="301"/>
                    </a:cubicBezTo>
                    <a:cubicBezTo>
                      <a:pt x="1419" y="135"/>
                      <a:pt x="1286" y="0"/>
                      <a:pt x="1120" y="0"/>
                    </a:cubicBezTo>
                    <a:lnTo>
                      <a:pt x="300" y="0"/>
                    </a:lnTo>
                    <a:cubicBezTo>
                      <a:pt x="134" y="0"/>
                      <a:pt x="0" y="135"/>
                      <a:pt x="0" y="301"/>
                    </a:cubicBezTo>
                    <a:cubicBezTo>
                      <a:pt x="0" y="467"/>
                      <a:pt x="134" y="600"/>
                      <a:pt x="300" y="600"/>
                    </a:cubicBezTo>
                    <a:lnTo>
                      <a:pt x="749" y="600"/>
                    </a:lnTo>
                    <a:cubicBezTo>
                      <a:pt x="583" y="600"/>
                      <a:pt x="448" y="735"/>
                      <a:pt x="448" y="900"/>
                    </a:cubicBezTo>
                    <a:cubicBezTo>
                      <a:pt x="448" y="1066"/>
                      <a:pt x="583" y="1200"/>
                      <a:pt x="749" y="1200"/>
                    </a:cubicBezTo>
                    <a:lnTo>
                      <a:pt x="1568" y="1200"/>
                    </a:lnTo>
                    <a:cubicBezTo>
                      <a:pt x="1734" y="1200"/>
                      <a:pt x="1869" y="1066"/>
                      <a:pt x="1869" y="900"/>
                    </a:cubicBezTo>
                    <a:cubicBezTo>
                      <a:pt x="1869" y="735"/>
                      <a:pt x="1734" y="600"/>
                      <a:pt x="1568" y="600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</p:grpSp>
      </p:grpSp>
      <p:grpSp>
        <p:nvGrpSpPr>
          <p:cNvPr id="496" name="그룹 495">
            <a:extLst>
              <a:ext uri="{FF2B5EF4-FFF2-40B4-BE49-F238E27FC236}">
                <a16:creationId xmlns:a16="http://schemas.microsoft.com/office/drawing/2014/main" id="{79CEB3D6-93ED-9844-A9F0-9FA99A81F255}"/>
              </a:ext>
            </a:extLst>
          </p:cNvPr>
          <p:cNvGrpSpPr/>
          <p:nvPr/>
        </p:nvGrpSpPr>
        <p:grpSpPr>
          <a:xfrm>
            <a:off x="11133778" y="-207631"/>
            <a:ext cx="2925041" cy="7069462"/>
            <a:chOff x="11133778" y="-207631"/>
            <a:chExt cx="2925041" cy="7069462"/>
          </a:xfrm>
        </p:grpSpPr>
        <p:grpSp>
          <p:nvGrpSpPr>
            <p:cNvPr id="497" name="Group 8">
              <a:extLst>
                <a:ext uri="{FF2B5EF4-FFF2-40B4-BE49-F238E27FC236}">
                  <a16:creationId xmlns:a16="http://schemas.microsoft.com/office/drawing/2014/main" id="{553C53C4-3F24-9140-9C36-EC10CCD23E9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1134327" y="1996458"/>
              <a:ext cx="2924492" cy="2528094"/>
              <a:chOff x="1751269" y="-543996"/>
              <a:chExt cx="2728676" cy="2359988"/>
            </a:xfrm>
          </p:grpSpPr>
          <p:sp>
            <p:nvSpPr>
              <p:cNvPr id="542" name="Freeform 1">
                <a:extLst>
                  <a:ext uri="{FF2B5EF4-FFF2-40B4-BE49-F238E27FC236}">
                    <a16:creationId xmlns:a16="http://schemas.microsoft.com/office/drawing/2014/main" id="{00196D1F-2101-7344-8536-891B1EF507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51269" y="-543996"/>
                <a:ext cx="2206368" cy="2008582"/>
              </a:xfrm>
              <a:custGeom>
                <a:avLst/>
                <a:gdLst>
                  <a:gd name="T0" fmla="*/ 2005235 w 5068"/>
                  <a:gd name="T1" fmla="*/ 802910 h 4613"/>
                  <a:gd name="T2" fmla="*/ 1689169 w 5068"/>
                  <a:gd name="T3" fmla="*/ 802910 h 4613"/>
                  <a:gd name="T4" fmla="*/ 1689169 w 5068"/>
                  <a:gd name="T5" fmla="*/ 802910 h 4613"/>
                  <a:gd name="T6" fmla="*/ 1889867 w 5068"/>
                  <a:gd name="T7" fmla="*/ 602183 h 4613"/>
                  <a:gd name="T8" fmla="*/ 1889867 w 5068"/>
                  <a:gd name="T9" fmla="*/ 602183 h 4613"/>
                  <a:gd name="T10" fmla="*/ 1689169 w 5068"/>
                  <a:gd name="T11" fmla="*/ 401455 h 4613"/>
                  <a:gd name="T12" fmla="*/ 1276890 w 5068"/>
                  <a:gd name="T13" fmla="*/ 401455 h 4613"/>
                  <a:gd name="T14" fmla="*/ 1276890 w 5068"/>
                  <a:gd name="T15" fmla="*/ 401455 h 4613"/>
                  <a:gd name="T16" fmla="*/ 1477587 w 5068"/>
                  <a:gd name="T17" fmla="*/ 200728 h 4613"/>
                  <a:gd name="T18" fmla="*/ 1477587 w 5068"/>
                  <a:gd name="T19" fmla="*/ 200728 h 4613"/>
                  <a:gd name="T20" fmla="*/ 1276890 w 5068"/>
                  <a:gd name="T21" fmla="*/ 0 h 4613"/>
                  <a:gd name="T22" fmla="*/ 613412 w 5068"/>
                  <a:gd name="T23" fmla="*/ 0 h 4613"/>
                  <a:gd name="T24" fmla="*/ 613412 w 5068"/>
                  <a:gd name="T25" fmla="*/ 0 h 4613"/>
                  <a:gd name="T26" fmla="*/ 411844 w 5068"/>
                  <a:gd name="T27" fmla="*/ 200728 h 4613"/>
                  <a:gd name="T28" fmla="*/ 411844 w 5068"/>
                  <a:gd name="T29" fmla="*/ 200728 h 4613"/>
                  <a:gd name="T30" fmla="*/ 613412 w 5068"/>
                  <a:gd name="T31" fmla="*/ 401455 h 4613"/>
                  <a:gd name="T32" fmla="*/ 200698 w 5068"/>
                  <a:gd name="T33" fmla="*/ 401455 h 4613"/>
                  <a:gd name="T34" fmla="*/ 200698 w 5068"/>
                  <a:gd name="T35" fmla="*/ 401455 h 4613"/>
                  <a:gd name="T36" fmla="*/ 0 w 5068"/>
                  <a:gd name="T37" fmla="*/ 602183 h 4613"/>
                  <a:gd name="T38" fmla="*/ 0 w 5068"/>
                  <a:gd name="T39" fmla="*/ 602183 h 4613"/>
                  <a:gd name="T40" fmla="*/ 200698 w 5068"/>
                  <a:gd name="T41" fmla="*/ 802910 h 4613"/>
                  <a:gd name="T42" fmla="*/ 521988 w 5068"/>
                  <a:gd name="T43" fmla="*/ 802910 h 4613"/>
                  <a:gd name="T44" fmla="*/ 521988 w 5068"/>
                  <a:gd name="T45" fmla="*/ 802910 h 4613"/>
                  <a:gd name="T46" fmla="*/ 722686 w 5068"/>
                  <a:gd name="T47" fmla="*/ 1004509 h 4613"/>
                  <a:gd name="T48" fmla="*/ 722686 w 5068"/>
                  <a:gd name="T49" fmla="*/ 1004509 h 4613"/>
                  <a:gd name="T50" fmla="*/ 521988 w 5068"/>
                  <a:gd name="T51" fmla="*/ 1204801 h 4613"/>
                  <a:gd name="T52" fmla="*/ 200698 w 5068"/>
                  <a:gd name="T53" fmla="*/ 1204801 h 4613"/>
                  <a:gd name="T54" fmla="*/ 200698 w 5068"/>
                  <a:gd name="T55" fmla="*/ 1204801 h 4613"/>
                  <a:gd name="T56" fmla="*/ 0 w 5068"/>
                  <a:gd name="T57" fmla="*/ 1405528 h 4613"/>
                  <a:gd name="T58" fmla="*/ 0 w 5068"/>
                  <a:gd name="T59" fmla="*/ 1405528 h 4613"/>
                  <a:gd name="T60" fmla="*/ 200698 w 5068"/>
                  <a:gd name="T61" fmla="*/ 1606691 h 4613"/>
                  <a:gd name="T62" fmla="*/ 827170 w 5068"/>
                  <a:gd name="T63" fmla="*/ 1606691 h 4613"/>
                  <a:gd name="T64" fmla="*/ 827170 w 5068"/>
                  <a:gd name="T65" fmla="*/ 1606691 h 4613"/>
                  <a:gd name="T66" fmla="*/ 626473 w 5068"/>
                  <a:gd name="T67" fmla="*/ 1807419 h 4613"/>
                  <a:gd name="T68" fmla="*/ 626473 w 5068"/>
                  <a:gd name="T69" fmla="*/ 1807419 h 4613"/>
                  <a:gd name="T70" fmla="*/ 827170 w 5068"/>
                  <a:gd name="T71" fmla="*/ 2008147 h 4613"/>
                  <a:gd name="T72" fmla="*/ 1949074 w 5068"/>
                  <a:gd name="T73" fmla="*/ 2008147 h 4613"/>
                  <a:gd name="T74" fmla="*/ 1949074 w 5068"/>
                  <a:gd name="T75" fmla="*/ 2008147 h 4613"/>
                  <a:gd name="T76" fmla="*/ 2149772 w 5068"/>
                  <a:gd name="T77" fmla="*/ 1807419 h 4613"/>
                  <a:gd name="T78" fmla="*/ 2149772 w 5068"/>
                  <a:gd name="T79" fmla="*/ 1807419 h 4613"/>
                  <a:gd name="T80" fmla="*/ 1949074 w 5068"/>
                  <a:gd name="T81" fmla="*/ 1606691 h 4613"/>
                  <a:gd name="T82" fmla="*/ 1646069 w 5068"/>
                  <a:gd name="T83" fmla="*/ 1606691 h 4613"/>
                  <a:gd name="T84" fmla="*/ 1646069 w 5068"/>
                  <a:gd name="T85" fmla="*/ 1606691 h 4613"/>
                  <a:gd name="T86" fmla="*/ 1445371 w 5068"/>
                  <a:gd name="T87" fmla="*/ 1405528 h 4613"/>
                  <a:gd name="T88" fmla="*/ 1445371 w 5068"/>
                  <a:gd name="T89" fmla="*/ 1405528 h 4613"/>
                  <a:gd name="T90" fmla="*/ 1646069 w 5068"/>
                  <a:gd name="T91" fmla="*/ 1204801 h 4613"/>
                  <a:gd name="T92" fmla="*/ 2005235 w 5068"/>
                  <a:gd name="T93" fmla="*/ 1204801 h 4613"/>
                  <a:gd name="T94" fmla="*/ 2005235 w 5068"/>
                  <a:gd name="T95" fmla="*/ 1204801 h 4613"/>
                  <a:gd name="T96" fmla="*/ 2205933 w 5068"/>
                  <a:gd name="T97" fmla="*/ 1004509 h 4613"/>
                  <a:gd name="T98" fmla="*/ 2205933 w 5068"/>
                  <a:gd name="T99" fmla="*/ 1004509 h 4613"/>
                  <a:gd name="T100" fmla="*/ 2005235 w 5068"/>
                  <a:gd name="T101" fmla="*/ 802910 h 4613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0" t="0" r="r" b="b"/>
                <a:pathLst>
                  <a:path w="5068" h="4613">
                    <a:moveTo>
                      <a:pt x="4606" y="1844"/>
                    </a:moveTo>
                    <a:lnTo>
                      <a:pt x="3880" y="1844"/>
                    </a:lnTo>
                    <a:cubicBezTo>
                      <a:pt x="4135" y="1844"/>
                      <a:pt x="4341" y="1638"/>
                      <a:pt x="4341" y="1383"/>
                    </a:cubicBezTo>
                    <a:cubicBezTo>
                      <a:pt x="4341" y="1128"/>
                      <a:pt x="4135" y="922"/>
                      <a:pt x="3880" y="922"/>
                    </a:cubicBezTo>
                    <a:lnTo>
                      <a:pt x="2933" y="922"/>
                    </a:lnTo>
                    <a:cubicBezTo>
                      <a:pt x="3188" y="922"/>
                      <a:pt x="3394" y="716"/>
                      <a:pt x="3394" y="461"/>
                    </a:cubicBezTo>
                    <a:cubicBezTo>
                      <a:pt x="3394" y="206"/>
                      <a:pt x="3188" y="0"/>
                      <a:pt x="2933" y="0"/>
                    </a:cubicBezTo>
                    <a:lnTo>
                      <a:pt x="1409" y="0"/>
                    </a:lnTo>
                    <a:cubicBezTo>
                      <a:pt x="1154" y="0"/>
                      <a:pt x="946" y="206"/>
                      <a:pt x="946" y="461"/>
                    </a:cubicBezTo>
                    <a:cubicBezTo>
                      <a:pt x="946" y="716"/>
                      <a:pt x="1154" y="922"/>
                      <a:pt x="1409" y="922"/>
                    </a:cubicBezTo>
                    <a:lnTo>
                      <a:pt x="461" y="922"/>
                    </a:lnTo>
                    <a:cubicBezTo>
                      <a:pt x="206" y="922"/>
                      <a:pt x="0" y="1128"/>
                      <a:pt x="0" y="1383"/>
                    </a:cubicBezTo>
                    <a:cubicBezTo>
                      <a:pt x="0" y="1638"/>
                      <a:pt x="206" y="1844"/>
                      <a:pt x="461" y="1844"/>
                    </a:cubicBezTo>
                    <a:lnTo>
                      <a:pt x="1199" y="1844"/>
                    </a:lnTo>
                    <a:cubicBezTo>
                      <a:pt x="1454" y="1844"/>
                      <a:pt x="1660" y="2052"/>
                      <a:pt x="1660" y="2307"/>
                    </a:cubicBezTo>
                    <a:cubicBezTo>
                      <a:pt x="1660" y="2560"/>
                      <a:pt x="1454" y="2767"/>
                      <a:pt x="1199" y="2767"/>
                    </a:cubicBezTo>
                    <a:lnTo>
                      <a:pt x="461" y="2767"/>
                    </a:lnTo>
                    <a:cubicBezTo>
                      <a:pt x="206" y="2767"/>
                      <a:pt x="0" y="2974"/>
                      <a:pt x="0" y="3228"/>
                    </a:cubicBezTo>
                    <a:cubicBezTo>
                      <a:pt x="0" y="3483"/>
                      <a:pt x="206" y="3690"/>
                      <a:pt x="461" y="3690"/>
                    </a:cubicBezTo>
                    <a:lnTo>
                      <a:pt x="1900" y="3690"/>
                    </a:lnTo>
                    <a:cubicBezTo>
                      <a:pt x="1645" y="3690"/>
                      <a:pt x="1439" y="3896"/>
                      <a:pt x="1439" y="4151"/>
                    </a:cubicBezTo>
                    <a:cubicBezTo>
                      <a:pt x="1439" y="4406"/>
                      <a:pt x="1645" y="4612"/>
                      <a:pt x="1900" y="4612"/>
                    </a:cubicBezTo>
                    <a:lnTo>
                      <a:pt x="4477" y="4612"/>
                    </a:lnTo>
                    <a:cubicBezTo>
                      <a:pt x="4732" y="4612"/>
                      <a:pt x="4938" y="4406"/>
                      <a:pt x="4938" y="4151"/>
                    </a:cubicBezTo>
                    <a:cubicBezTo>
                      <a:pt x="4938" y="3896"/>
                      <a:pt x="4732" y="3690"/>
                      <a:pt x="4477" y="3690"/>
                    </a:cubicBezTo>
                    <a:lnTo>
                      <a:pt x="3781" y="3690"/>
                    </a:lnTo>
                    <a:cubicBezTo>
                      <a:pt x="3528" y="3690"/>
                      <a:pt x="3320" y="3483"/>
                      <a:pt x="3320" y="3228"/>
                    </a:cubicBezTo>
                    <a:cubicBezTo>
                      <a:pt x="3320" y="2974"/>
                      <a:pt x="3528" y="2767"/>
                      <a:pt x="3781" y="2767"/>
                    </a:cubicBezTo>
                    <a:lnTo>
                      <a:pt x="4606" y="2767"/>
                    </a:lnTo>
                    <a:cubicBezTo>
                      <a:pt x="4861" y="2767"/>
                      <a:pt x="5067" y="2560"/>
                      <a:pt x="5067" y="2307"/>
                    </a:cubicBezTo>
                    <a:cubicBezTo>
                      <a:pt x="5067" y="2052"/>
                      <a:pt x="4861" y="1844"/>
                      <a:pt x="4606" y="1844"/>
                    </a:cubicBezTo>
                  </a:path>
                </a:pathLst>
              </a:custGeom>
              <a:solidFill>
                <a:srgbClr val="E22D27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43" name="Freeform 2">
                <a:extLst>
                  <a:ext uri="{FF2B5EF4-FFF2-40B4-BE49-F238E27FC236}">
                    <a16:creationId xmlns:a16="http://schemas.microsoft.com/office/drawing/2014/main" id="{648E701C-0B27-0143-8150-44F83C718D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7490" y="1063254"/>
                <a:ext cx="422455" cy="401332"/>
              </a:xfrm>
              <a:custGeom>
                <a:avLst/>
                <a:gdLst>
                  <a:gd name="T0" fmla="*/ 221658 w 972"/>
                  <a:gd name="T1" fmla="*/ 0 h 923"/>
                  <a:gd name="T2" fmla="*/ 200362 w 972"/>
                  <a:gd name="T3" fmla="*/ 0 h 923"/>
                  <a:gd name="T4" fmla="*/ 200362 w 972"/>
                  <a:gd name="T5" fmla="*/ 0 h 923"/>
                  <a:gd name="T6" fmla="*/ 0 w 972"/>
                  <a:gd name="T7" fmla="*/ 200449 h 923"/>
                  <a:gd name="T8" fmla="*/ 0 w 972"/>
                  <a:gd name="T9" fmla="*/ 200449 h 923"/>
                  <a:gd name="T10" fmla="*/ 200362 w 972"/>
                  <a:gd name="T11" fmla="*/ 400897 h 923"/>
                  <a:gd name="T12" fmla="*/ 221658 w 972"/>
                  <a:gd name="T13" fmla="*/ 400897 h 923"/>
                  <a:gd name="T14" fmla="*/ 221658 w 972"/>
                  <a:gd name="T15" fmla="*/ 400897 h 923"/>
                  <a:gd name="T16" fmla="*/ 422020 w 972"/>
                  <a:gd name="T17" fmla="*/ 200449 h 923"/>
                  <a:gd name="T18" fmla="*/ 422020 w 972"/>
                  <a:gd name="T19" fmla="*/ 200449 h 923"/>
                  <a:gd name="T20" fmla="*/ 221658 w 972"/>
                  <a:gd name="T21" fmla="*/ 0 h 92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972" h="923">
                    <a:moveTo>
                      <a:pt x="510" y="0"/>
                    </a:moveTo>
                    <a:lnTo>
                      <a:pt x="461" y="0"/>
                    </a:lnTo>
                    <a:cubicBezTo>
                      <a:pt x="206" y="0"/>
                      <a:pt x="0" y="206"/>
                      <a:pt x="0" y="461"/>
                    </a:cubicBezTo>
                    <a:cubicBezTo>
                      <a:pt x="0" y="716"/>
                      <a:pt x="206" y="922"/>
                      <a:pt x="461" y="922"/>
                    </a:cubicBezTo>
                    <a:lnTo>
                      <a:pt x="510" y="922"/>
                    </a:lnTo>
                    <a:cubicBezTo>
                      <a:pt x="765" y="922"/>
                      <a:pt x="971" y="716"/>
                      <a:pt x="971" y="461"/>
                    </a:cubicBezTo>
                    <a:cubicBezTo>
                      <a:pt x="971" y="206"/>
                      <a:pt x="765" y="0"/>
                      <a:pt x="510" y="0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44" name="Freeform 3">
                <a:extLst>
                  <a:ext uri="{FF2B5EF4-FFF2-40B4-BE49-F238E27FC236}">
                    <a16:creationId xmlns:a16="http://schemas.microsoft.com/office/drawing/2014/main" id="{181309E8-9788-9B49-8CEF-DD0FF4800D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49055" y="-298204"/>
                <a:ext cx="74889" cy="74890"/>
              </a:xfrm>
              <a:custGeom>
                <a:avLst/>
                <a:gdLst>
                  <a:gd name="T0" fmla="*/ 74459 w 174"/>
                  <a:gd name="T1" fmla="*/ 37015 h 174"/>
                  <a:gd name="T2" fmla="*/ 74459 w 174"/>
                  <a:gd name="T3" fmla="*/ 37015 h 174"/>
                  <a:gd name="T4" fmla="*/ 37445 w 174"/>
                  <a:gd name="T5" fmla="*/ 74460 h 174"/>
                  <a:gd name="T6" fmla="*/ 37445 w 174"/>
                  <a:gd name="T7" fmla="*/ 74460 h 174"/>
                  <a:gd name="T8" fmla="*/ 0 w 174"/>
                  <a:gd name="T9" fmla="*/ 37015 h 174"/>
                  <a:gd name="T10" fmla="*/ 0 w 174"/>
                  <a:gd name="T11" fmla="*/ 37015 h 174"/>
                  <a:gd name="T12" fmla="*/ 37445 w 174"/>
                  <a:gd name="T13" fmla="*/ 0 h 174"/>
                  <a:gd name="T14" fmla="*/ 37445 w 174"/>
                  <a:gd name="T15" fmla="*/ 0 h 174"/>
                  <a:gd name="T16" fmla="*/ 74459 w 174"/>
                  <a:gd name="T17" fmla="*/ 3701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5" y="173"/>
                      <a:pt x="87" y="173"/>
                    </a:cubicBezTo>
                    <a:cubicBezTo>
                      <a:pt x="39" y="173"/>
                      <a:pt x="0" y="134"/>
                      <a:pt x="0" y="86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5" y="0"/>
                      <a:pt x="173" y="38"/>
                      <a:pt x="173" y="8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45" name="Freeform 4">
                <a:extLst>
                  <a:ext uri="{FF2B5EF4-FFF2-40B4-BE49-F238E27FC236}">
                    <a16:creationId xmlns:a16="http://schemas.microsoft.com/office/drawing/2014/main" id="{2E9B2D53-31F8-D14E-A431-1FCB3E3036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71069" y="656160"/>
                <a:ext cx="74889" cy="74889"/>
              </a:xfrm>
              <a:custGeom>
                <a:avLst/>
                <a:gdLst>
                  <a:gd name="T0" fmla="*/ 74456 w 173"/>
                  <a:gd name="T1" fmla="*/ 37014 h 174"/>
                  <a:gd name="T2" fmla="*/ 74456 w 173"/>
                  <a:gd name="T3" fmla="*/ 37014 h 174"/>
                  <a:gd name="T4" fmla="*/ 37228 w 173"/>
                  <a:gd name="T5" fmla="*/ 74459 h 174"/>
                  <a:gd name="T6" fmla="*/ 37228 w 173"/>
                  <a:gd name="T7" fmla="*/ 74459 h 174"/>
                  <a:gd name="T8" fmla="*/ 0 w 173"/>
                  <a:gd name="T9" fmla="*/ 37014 h 174"/>
                  <a:gd name="T10" fmla="*/ 0 w 173"/>
                  <a:gd name="T11" fmla="*/ 37014 h 174"/>
                  <a:gd name="T12" fmla="*/ 37228 w 173"/>
                  <a:gd name="T13" fmla="*/ 0 h 174"/>
                  <a:gd name="T14" fmla="*/ 37228 w 173"/>
                  <a:gd name="T15" fmla="*/ 0 h 174"/>
                  <a:gd name="T16" fmla="*/ 74456 w 173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4">
                    <a:moveTo>
                      <a:pt x="172" y="86"/>
                    </a:moveTo>
                    <a:lnTo>
                      <a:pt x="172" y="86"/>
                    </a:lnTo>
                    <a:cubicBezTo>
                      <a:pt x="172" y="134"/>
                      <a:pt x="133" y="173"/>
                      <a:pt x="86" y="173"/>
                    </a:cubicBezTo>
                    <a:cubicBezTo>
                      <a:pt x="38" y="173"/>
                      <a:pt x="0" y="134"/>
                      <a:pt x="0" y="86"/>
                    </a:cubicBezTo>
                    <a:cubicBezTo>
                      <a:pt x="0" y="38"/>
                      <a:pt x="38" y="0"/>
                      <a:pt x="86" y="0"/>
                    </a:cubicBezTo>
                    <a:cubicBezTo>
                      <a:pt x="133" y="0"/>
                      <a:pt x="172" y="38"/>
                      <a:pt x="172" y="8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46" name="Freeform 5">
                <a:extLst>
                  <a:ext uri="{FF2B5EF4-FFF2-40B4-BE49-F238E27FC236}">
                    <a16:creationId xmlns:a16="http://schemas.microsoft.com/office/drawing/2014/main" id="{2E166CCE-DADF-0A41-8012-E94F0730B2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7490" y="517902"/>
                <a:ext cx="74889" cy="74889"/>
              </a:xfrm>
              <a:custGeom>
                <a:avLst/>
                <a:gdLst>
                  <a:gd name="T0" fmla="*/ 74456 w 173"/>
                  <a:gd name="T1" fmla="*/ 37661 h 173"/>
                  <a:gd name="T2" fmla="*/ 74456 w 173"/>
                  <a:gd name="T3" fmla="*/ 37661 h 173"/>
                  <a:gd name="T4" fmla="*/ 37661 w 173"/>
                  <a:gd name="T5" fmla="*/ 74456 h 173"/>
                  <a:gd name="T6" fmla="*/ 37661 w 173"/>
                  <a:gd name="T7" fmla="*/ 74456 h 173"/>
                  <a:gd name="T8" fmla="*/ 0 w 173"/>
                  <a:gd name="T9" fmla="*/ 37661 h 173"/>
                  <a:gd name="T10" fmla="*/ 0 w 173"/>
                  <a:gd name="T11" fmla="*/ 37661 h 173"/>
                  <a:gd name="T12" fmla="*/ 37661 w 173"/>
                  <a:gd name="T13" fmla="*/ 0 h 173"/>
                  <a:gd name="T14" fmla="*/ 37661 w 173"/>
                  <a:gd name="T15" fmla="*/ 0 h 173"/>
                  <a:gd name="T16" fmla="*/ 74456 w 173"/>
                  <a:gd name="T17" fmla="*/ 37661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3">
                    <a:moveTo>
                      <a:pt x="172" y="87"/>
                    </a:moveTo>
                    <a:lnTo>
                      <a:pt x="172" y="87"/>
                    </a:lnTo>
                    <a:cubicBezTo>
                      <a:pt x="172" y="134"/>
                      <a:pt x="134" y="172"/>
                      <a:pt x="87" y="172"/>
                    </a:cubicBezTo>
                    <a:cubicBezTo>
                      <a:pt x="38" y="172"/>
                      <a:pt x="0" y="134"/>
                      <a:pt x="0" y="87"/>
                    </a:cubicBezTo>
                    <a:cubicBezTo>
                      <a:pt x="0" y="39"/>
                      <a:pt x="38" y="0"/>
                      <a:pt x="87" y="0"/>
                    </a:cubicBezTo>
                    <a:cubicBezTo>
                      <a:pt x="134" y="0"/>
                      <a:pt x="172" y="39"/>
                      <a:pt x="172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47" name="Freeform 6">
                <a:extLst>
                  <a:ext uri="{FF2B5EF4-FFF2-40B4-BE49-F238E27FC236}">
                    <a16:creationId xmlns:a16="http://schemas.microsoft.com/office/drawing/2014/main" id="{EF621A2D-C98D-D84B-AD84-A482B578FD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01802" y="592791"/>
                <a:ext cx="46086" cy="46086"/>
              </a:xfrm>
              <a:custGeom>
                <a:avLst/>
                <a:gdLst>
                  <a:gd name="T0" fmla="*/ 45651 w 106"/>
                  <a:gd name="T1" fmla="*/ 23258 h 107"/>
                  <a:gd name="T2" fmla="*/ 45651 w 106"/>
                  <a:gd name="T3" fmla="*/ 23258 h 107"/>
                  <a:gd name="T4" fmla="*/ 23043 w 106"/>
                  <a:gd name="T5" fmla="*/ 45655 h 107"/>
                  <a:gd name="T6" fmla="*/ 23043 w 106"/>
                  <a:gd name="T7" fmla="*/ 45655 h 107"/>
                  <a:gd name="T8" fmla="*/ 0 w 106"/>
                  <a:gd name="T9" fmla="*/ 23258 h 107"/>
                  <a:gd name="T10" fmla="*/ 0 w 106"/>
                  <a:gd name="T11" fmla="*/ 23258 h 107"/>
                  <a:gd name="T12" fmla="*/ 23043 w 106"/>
                  <a:gd name="T13" fmla="*/ 0 h 107"/>
                  <a:gd name="T14" fmla="*/ 23043 w 106"/>
                  <a:gd name="T15" fmla="*/ 0 h 107"/>
                  <a:gd name="T16" fmla="*/ 45651 w 106"/>
                  <a:gd name="T17" fmla="*/ 23258 h 10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7">
                    <a:moveTo>
                      <a:pt x="105" y="54"/>
                    </a:moveTo>
                    <a:lnTo>
                      <a:pt x="105" y="54"/>
                    </a:lnTo>
                    <a:cubicBezTo>
                      <a:pt x="105" y="83"/>
                      <a:pt x="81" y="106"/>
                      <a:pt x="53" y="106"/>
                    </a:cubicBezTo>
                    <a:cubicBezTo>
                      <a:pt x="24" y="106"/>
                      <a:pt x="0" y="83"/>
                      <a:pt x="0" y="54"/>
                    </a:cubicBezTo>
                    <a:cubicBezTo>
                      <a:pt x="0" y="24"/>
                      <a:pt x="24" y="0"/>
                      <a:pt x="53" y="0"/>
                    </a:cubicBezTo>
                    <a:cubicBezTo>
                      <a:pt x="81" y="0"/>
                      <a:pt x="105" y="24"/>
                      <a:pt x="105" y="54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48" name="Freeform 7">
                <a:extLst>
                  <a:ext uri="{FF2B5EF4-FFF2-40B4-BE49-F238E27FC236}">
                    <a16:creationId xmlns:a16="http://schemas.microsoft.com/office/drawing/2014/main" id="{7C3FA507-A445-764D-9899-49611718A9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32370" y="-486389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2"/>
                      <a:pt x="80" y="105"/>
                      <a:pt x="52" y="105"/>
                    </a:cubicBezTo>
                    <a:cubicBezTo>
                      <a:pt x="23" y="105"/>
                      <a:pt x="0" y="82"/>
                      <a:pt x="0" y="53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0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49" name="Freeform 8">
                <a:extLst>
                  <a:ext uri="{FF2B5EF4-FFF2-40B4-BE49-F238E27FC236}">
                    <a16:creationId xmlns:a16="http://schemas.microsoft.com/office/drawing/2014/main" id="{A6AB8997-BDFA-1D46-AE78-2281176AC0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32370" y="786737"/>
                <a:ext cx="46086" cy="46086"/>
              </a:xfrm>
              <a:custGeom>
                <a:avLst/>
                <a:gdLst>
                  <a:gd name="T0" fmla="*/ 45647 w 105"/>
                  <a:gd name="T1" fmla="*/ 22608 h 106"/>
                  <a:gd name="T2" fmla="*/ 45647 w 105"/>
                  <a:gd name="T3" fmla="*/ 22608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2608 h 106"/>
                  <a:gd name="T10" fmla="*/ 0 w 105"/>
                  <a:gd name="T11" fmla="*/ 22608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2608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0" y="105"/>
                      <a:pt x="52" y="105"/>
                    </a:cubicBezTo>
                    <a:cubicBezTo>
                      <a:pt x="23" y="105"/>
                      <a:pt x="0" y="81"/>
                      <a:pt x="0" y="52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0" y="0"/>
                      <a:pt x="104" y="24"/>
                      <a:pt x="104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50" name="Freeform 9">
                <a:extLst>
                  <a:ext uri="{FF2B5EF4-FFF2-40B4-BE49-F238E27FC236}">
                    <a16:creationId xmlns:a16="http://schemas.microsoft.com/office/drawing/2014/main" id="{F1609155-1A72-3943-A447-D5AB6007F2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37836" y="-12087"/>
                <a:ext cx="46086" cy="46086"/>
              </a:xfrm>
              <a:custGeom>
                <a:avLst/>
                <a:gdLst>
                  <a:gd name="T0" fmla="*/ 45651 w 106"/>
                  <a:gd name="T1" fmla="*/ 23043 h 106"/>
                  <a:gd name="T2" fmla="*/ 45651 w 106"/>
                  <a:gd name="T3" fmla="*/ 23043 h 106"/>
                  <a:gd name="T4" fmla="*/ 23043 w 106"/>
                  <a:gd name="T5" fmla="*/ 45651 h 106"/>
                  <a:gd name="T6" fmla="*/ 23043 w 106"/>
                  <a:gd name="T7" fmla="*/ 45651 h 106"/>
                  <a:gd name="T8" fmla="*/ 0 w 106"/>
                  <a:gd name="T9" fmla="*/ 23043 h 106"/>
                  <a:gd name="T10" fmla="*/ 0 w 106"/>
                  <a:gd name="T11" fmla="*/ 23043 h 106"/>
                  <a:gd name="T12" fmla="*/ 23043 w 106"/>
                  <a:gd name="T13" fmla="*/ 0 h 106"/>
                  <a:gd name="T14" fmla="*/ 23043 w 106"/>
                  <a:gd name="T15" fmla="*/ 0 h 106"/>
                  <a:gd name="T16" fmla="*/ 45651 w 106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6">
                    <a:moveTo>
                      <a:pt x="105" y="53"/>
                    </a:moveTo>
                    <a:lnTo>
                      <a:pt x="105" y="53"/>
                    </a:lnTo>
                    <a:cubicBezTo>
                      <a:pt x="105" y="81"/>
                      <a:pt x="81" y="105"/>
                      <a:pt x="53" y="105"/>
                    </a:cubicBezTo>
                    <a:cubicBezTo>
                      <a:pt x="24" y="105"/>
                      <a:pt x="0" y="81"/>
                      <a:pt x="0" y="53"/>
                    </a:cubicBezTo>
                    <a:cubicBezTo>
                      <a:pt x="0" y="23"/>
                      <a:pt x="24" y="0"/>
                      <a:pt x="53" y="0"/>
                    </a:cubicBezTo>
                    <a:cubicBezTo>
                      <a:pt x="81" y="0"/>
                      <a:pt x="105" y="23"/>
                      <a:pt x="105" y="53"/>
                    </a:cubicBezTo>
                  </a:path>
                </a:pathLst>
              </a:custGeom>
              <a:solidFill>
                <a:srgbClr val="B52B2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51" name="Freeform 10">
                <a:extLst>
                  <a:ext uri="{FF2B5EF4-FFF2-40B4-BE49-F238E27FC236}">
                    <a16:creationId xmlns:a16="http://schemas.microsoft.com/office/drawing/2014/main" id="{695BE45B-23B5-5241-96AB-9FAEFCE36E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00764" y="400766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4"/>
                      <a:pt x="52" y="104"/>
                    </a:cubicBezTo>
                    <a:cubicBezTo>
                      <a:pt x="23" y="104"/>
                      <a:pt x="0" y="81"/>
                      <a:pt x="0" y="52"/>
                    </a:cubicBezTo>
                    <a:cubicBezTo>
                      <a:pt x="0" y="22"/>
                      <a:pt x="23" y="0"/>
                      <a:pt x="52" y="0"/>
                    </a:cubicBezTo>
                    <a:cubicBezTo>
                      <a:pt x="81" y="0"/>
                      <a:pt x="104" y="22"/>
                      <a:pt x="104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52" name="Freeform 11">
                <a:extLst>
                  <a:ext uri="{FF2B5EF4-FFF2-40B4-BE49-F238E27FC236}">
                    <a16:creationId xmlns:a16="http://schemas.microsoft.com/office/drawing/2014/main" id="{7A4E0B1D-654C-1445-88FB-79269E34AB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58813" y="571669"/>
                <a:ext cx="46086" cy="46086"/>
              </a:xfrm>
              <a:custGeom>
                <a:avLst/>
                <a:gdLst>
                  <a:gd name="T0" fmla="*/ 45655 w 107"/>
                  <a:gd name="T1" fmla="*/ 22397 h 107"/>
                  <a:gd name="T2" fmla="*/ 45655 w 107"/>
                  <a:gd name="T3" fmla="*/ 22397 h 107"/>
                  <a:gd name="T4" fmla="*/ 22397 w 107"/>
                  <a:gd name="T5" fmla="*/ 45655 h 107"/>
                  <a:gd name="T6" fmla="*/ 22397 w 107"/>
                  <a:gd name="T7" fmla="*/ 45655 h 107"/>
                  <a:gd name="T8" fmla="*/ 0 w 107"/>
                  <a:gd name="T9" fmla="*/ 22397 h 107"/>
                  <a:gd name="T10" fmla="*/ 0 w 107"/>
                  <a:gd name="T11" fmla="*/ 22397 h 107"/>
                  <a:gd name="T12" fmla="*/ 22397 w 107"/>
                  <a:gd name="T13" fmla="*/ 0 h 107"/>
                  <a:gd name="T14" fmla="*/ 22397 w 107"/>
                  <a:gd name="T15" fmla="*/ 0 h 107"/>
                  <a:gd name="T16" fmla="*/ 45655 w 107"/>
                  <a:gd name="T17" fmla="*/ 22397 h 10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7">
                    <a:moveTo>
                      <a:pt x="106" y="52"/>
                    </a:moveTo>
                    <a:lnTo>
                      <a:pt x="106" y="52"/>
                    </a:lnTo>
                    <a:cubicBezTo>
                      <a:pt x="106" y="82"/>
                      <a:pt x="82" y="106"/>
                      <a:pt x="52" y="106"/>
                    </a:cubicBezTo>
                    <a:cubicBezTo>
                      <a:pt x="24" y="106"/>
                      <a:pt x="0" y="82"/>
                      <a:pt x="0" y="52"/>
                    </a:cubicBezTo>
                    <a:cubicBezTo>
                      <a:pt x="0" y="24"/>
                      <a:pt x="24" y="0"/>
                      <a:pt x="52" y="0"/>
                    </a:cubicBezTo>
                    <a:cubicBezTo>
                      <a:pt x="82" y="0"/>
                      <a:pt x="106" y="24"/>
                      <a:pt x="106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53" name="Freeform 12">
                <a:extLst>
                  <a:ext uri="{FF2B5EF4-FFF2-40B4-BE49-F238E27FC236}">
                    <a16:creationId xmlns:a16="http://schemas.microsoft.com/office/drawing/2014/main" id="{A6EB4AF2-09BE-5A4C-9319-47C1DE7FFCF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2202" y="51281"/>
                <a:ext cx="46086" cy="46086"/>
              </a:xfrm>
              <a:custGeom>
                <a:avLst/>
                <a:gdLst>
                  <a:gd name="T0" fmla="*/ 45655 w 107"/>
                  <a:gd name="T1" fmla="*/ 23043 h 106"/>
                  <a:gd name="T2" fmla="*/ 45655 w 107"/>
                  <a:gd name="T3" fmla="*/ 23043 h 106"/>
                  <a:gd name="T4" fmla="*/ 22828 w 107"/>
                  <a:gd name="T5" fmla="*/ 45651 h 106"/>
                  <a:gd name="T6" fmla="*/ 22828 w 107"/>
                  <a:gd name="T7" fmla="*/ 45651 h 106"/>
                  <a:gd name="T8" fmla="*/ 0 w 107"/>
                  <a:gd name="T9" fmla="*/ 23043 h 106"/>
                  <a:gd name="T10" fmla="*/ 0 w 107"/>
                  <a:gd name="T11" fmla="*/ 23043 h 106"/>
                  <a:gd name="T12" fmla="*/ 22828 w 107"/>
                  <a:gd name="T13" fmla="*/ 0 h 106"/>
                  <a:gd name="T14" fmla="*/ 22828 w 107"/>
                  <a:gd name="T15" fmla="*/ 0 h 106"/>
                  <a:gd name="T16" fmla="*/ 45655 w 107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6">
                    <a:moveTo>
                      <a:pt x="106" y="53"/>
                    </a:moveTo>
                    <a:lnTo>
                      <a:pt x="106" y="53"/>
                    </a:lnTo>
                    <a:cubicBezTo>
                      <a:pt x="106" y="81"/>
                      <a:pt x="82" y="105"/>
                      <a:pt x="53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4"/>
                      <a:pt x="23" y="0"/>
                      <a:pt x="53" y="0"/>
                    </a:cubicBezTo>
                    <a:cubicBezTo>
                      <a:pt x="82" y="0"/>
                      <a:pt x="106" y="24"/>
                      <a:pt x="106" y="53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54" name="Freeform 13">
                <a:extLst>
                  <a:ext uri="{FF2B5EF4-FFF2-40B4-BE49-F238E27FC236}">
                    <a16:creationId xmlns:a16="http://schemas.microsoft.com/office/drawing/2014/main" id="{1C83CC09-BB95-D544-8DD0-3CCBD0FA28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27932" y="1124701"/>
                <a:ext cx="46086" cy="46086"/>
              </a:xfrm>
              <a:custGeom>
                <a:avLst/>
                <a:gdLst>
                  <a:gd name="T0" fmla="*/ 45647 w 105"/>
                  <a:gd name="T1" fmla="*/ 22608 h 106"/>
                  <a:gd name="T2" fmla="*/ 45647 w 105"/>
                  <a:gd name="T3" fmla="*/ 22608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2608 h 106"/>
                  <a:gd name="T10" fmla="*/ 0 w 105"/>
                  <a:gd name="T11" fmla="*/ 22608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2608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4" y="105"/>
                      <a:pt x="0" y="81"/>
                      <a:pt x="0" y="52"/>
                    </a:cubicBezTo>
                    <a:cubicBezTo>
                      <a:pt x="0" y="23"/>
                      <a:pt x="24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55" name="Freeform 14">
                <a:extLst>
                  <a:ext uri="{FF2B5EF4-FFF2-40B4-BE49-F238E27FC236}">
                    <a16:creationId xmlns:a16="http://schemas.microsoft.com/office/drawing/2014/main" id="{FEEDC56D-D137-554B-B4ED-B08CDEB2D4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2202" y="556307"/>
                <a:ext cx="46086" cy="46086"/>
              </a:xfrm>
              <a:custGeom>
                <a:avLst/>
                <a:gdLst>
                  <a:gd name="T0" fmla="*/ 45655 w 107"/>
                  <a:gd name="T1" fmla="*/ 22824 h 105"/>
                  <a:gd name="T2" fmla="*/ 45655 w 107"/>
                  <a:gd name="T3" fmla="*/ 22824 h 105"/>
                  <a:gd name="T4" fmla="*/ 22828 w 107"/>
                  <a:gd name="T5" fmla="*/ 45647 h 105"/>
                  <a:gd name="T6" fmla="*/ 22828 w 107"/>
                  <a:gd name="T7" fmla="*/ 45647 h 105"/>
                  <a:gd name="T8" fmla="*/ 0 w 107"/>
                  <a:gd name="T9" fmla="*/ 22824 h 105"/>
                  <a:gd name="T10" fmla="*/ 0 w 107"/>
                  <a:gd name="T11" fmla="*/ 22824 h 105"/>
                  <a:gd name="T12" fmla="*/ 22828 w 107"/>
                  <a:gd name="T13" fmla="*/ 0 h 105"/>
                  <a:gd name="T14" fmla="*/ 22828 w 107"/>
                  <a:gd name="T15" fmla="*/ 0 h 105"/>
                  <a:gd name="T16" fmla="*/ 45655 w 107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5">
                    <a:moveTo>
                      <a:pt x="106" y="52"/>
                    </a:moveTo>
                    <a:lnTo>
                      <a:pt x="106" y="52"/>
                    </a:lnTo>
                    <a:cubicBezTo>
                      <a:pt x="106" y="81"/>
                      <a:pt x="82" y="104"/>
                      <a:pt x="53" y="104"/>
                    </a:cubicBezTo>
                    <a:cubicBezTo>
                      <a:pt x="23" y="104"/>
                      <a:pt x="0" y="81"/>
                      <a:pt x="0" y="52"/>
                    </a:cubicBezTo>
                    <a:cubicBezTo>
                      <a:pt x="0" y="24"/>
                      <a:pt x="23" y="0"/>
                      <a:pt x="53" y="0"/>
                    </a:cubicBezTo>
                    <a:cubicBezTo>
                      <a:pt x="82" y="0"/>
                      <a:pt x="106" y="24"/>
                      <a:pt x="106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56" name="Freeform 15">
                <a:extLst>
                  <a:ext uri="{FF2B5EF4-FFF2-40B4-BE49-F238E27FC236}">
                    <a16:creationId xmlns:a16="http://schemas.microsoft.com/office/drawing/2014/main" id="{A39D4542-7B55-FA40-A837-9908C7D649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42569" y="1658531"/>
                <a:ext cx="46086" cy="46086"/>
              </a:xfrm>
              <a:custGeom>
                <a:avLst/>
                <a:gdLst>
                  <a:gd name="T0" fmla="*/ 45655 w 107"/>
                  <a:gd name="T1" fmla="*/ 22824 h 105"/>
                  <a:gd name="T2" fmla="*/ 45655 w 107"/>
                  <a:gd name="T3" fmla="*/ 22824 h 105"/>
                  <a:gd name="T4" fmla="*/ 22397 w 107"/>
                  <a:gd name="T5" fmla="*/ 45647 h 105"/>
                  <a:gd name="T6" fmla="*/ 22397 w 107"/>
                  <a:gd name="T7" fmla="*/ 45647 h 105"/>
                  <a:gd name="T8" fmla="*/ 0 w 107"/>
                  <a:gd name="T9" fmla="*/ 22824 h 105"/>
                  <a:gd name="T10" fmla="*/ 0 w 107"/>
                  <a:gd name="T11" fmla="*/ 22824 h 105"/>
                  <a:gd name="T12" fmla="*/ 22397 w 107"/>
                  <a:gd name="T13" fmla="*/ 0 h 105"/>
                  <a:gd name="T14" fmla="*/ 22397 w 107"/>
                  <a:gd name="T15" fmla="*/ 0 h 105"/>
                  <a:gd name="T16" fmla="*/ 45655 w 107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5">
                    <a:moveTo>
                      <a:pt x="106" y="52"/>
                    </a:moveTo>
                    <a:lnTo>
                      <a:pt x="106" y="52"/>
                    </a:lnTo>
                    <a:cubicBezTo>
                      <a:pt x="106" y="81"/>
                      <a:pt x="82" y="104"/>
                      <a:pt x="52" y="104"/>
                    </a:cubicBezTo>
                    <a:cubicBezTo>
                      <a:pt x="24" y="104"/>
                      <a:pt x="0" y="81"/>
                      <a:pt x="0" y="52"/>
                    </a:cubicBezTo>
                    <a:cubicBezTo>
                      <a:pt x="0" y="22"/>
                      <a:pt x="24" y="0"/>
                      <a:pt x="52" y="0"/>
                    </a:cubicBezTo>
                    <a:cubicBezTo>
                      <a:pt x="82" y="0"/>
                      <a:pt x="106" y="22"/>
                      <a:pt x="106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57" name="Freeform 16">
                <a:extLst>
                  <a:ext uri="{FF2B5EF4-FFF2-40B4-BE49-F238E27FC236}">
                    <a16:creationId xmlns:a16="http://schemas.microsoft.com/office/drawing/2014/main" id="{5E8070A4-5143-284B-AA7B-66DFD34971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73136" y="1286002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4" y="23"/>
                      <a:pt x="104" y="53"/>
                    </a:cubicBezTo>
                  </a:path>
                </a:pathLst>
              </a:custGeom>
              <a:solidFill>
                <a:srgbClr val="B52B2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58" name="Freeform 17">
                <a:extLst>
                  <a:ext uri="{FF2B5EF4-FFF2-40B4-BE49-F238E27FC236}">
                    <a16:creationId xmlns:a16="http://schemas.microsoft.com/office/drawing/2014/main" id="{03475C01-4500-7F45-A116-ED50211354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52317" y="1537554"/>
                <a:ext cx="74890" cy="76810"/>
              </a:xfrm>
              <a:custGeom>
                <a:avLst/>
                <a:gdLst>
                  <a:gd name="T0" fmla="*/ 74460 w 174"/>
                  <a:gd name="T1" fmla="*/ 38186 h 175"/>
                  <a:gd name="T2" fmla="*/ 74460 w 174"/>
                  <a:gd name="T3" fmla="*/ 38186 h 175"/>
                  <a:gd name="T4" fmla="*/ 37015 w 174"/>
                  <a:gd name="T5" fmla="*/ 76371 h 175"/>
                  <a:gd name="T6" fmla="*/ 37015 w 174"/>
                  <a:gd name="T7" fmla="*/ 76371 h 175"/>
                  <a:gd name="T8" fmla="*/ 0 w 174"/>
                  <a:gd name="T9" fmla="*/ 38186 h 175"/>
                  <a:gd name="T10" fmla="*/ 0 w 174"/>
                  <a:gd name="T11" fmla="*/ 38186 h 175"/>
                  <a:gd name="T12" fmla="*/ 37015 w 174"/>
                  <a:gd name="T13" fmla="*/ 0 h 175"/>
                  <a:gd name="T14" fmla="*/ 37015 w 174"/>
                  <a:gd name="T15" fmla="*/ 0 h 175"/>
                  <a:gd name="T16" fmla="*/ 74460 w 174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5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5" y="174"/>
                      <a:pt x="86" y="174"/>
                    </a:cubicBezTo>
                    <a:cubicBezTo>
                      <a:pt x="38" y="174"/>
                      <a:pt x="0" y="135"/>
                      <a:pt x="0" y="87"/>
                    </a:cubicBezTo>
                    <a:cubicBezTo>
                      <a:pt x="0" y="39"/>
                      <a:pt x="38" y="0"/>
                      <a:pt x="86" y="0"/>
                    </a:cubicBezTo>
                    <a:cubicBezTo>
                      <a:pt x="135" y="0"/>
                      <a:pt x="173" y="39"/>
                      <a:pt x="173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59" name="Freeform 18">
                <a:extLst>
                  <a:ext uri="{FF2B5EF4-FFF2-40B4-BE49-F238E27FC236}">
                    <a16:creationId xmlns:a16="http://schemas.microsoft.com/office/drawing/2014/main" id="{2D7E08CE-675E-5946-A74E-93EB0BF6FC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09474" y="1293683"/>
                <a:ext cx="74889" cy="74889"/>
              </a:xfrm>
              <a:custGeom>
                <a:avLst/>
                <a:gdLst>
                  <a:gd name="T0" fmla="*/ 74459 w 174"/>
                  <a:gd name="T1" fmla="*/ 37445 h 174"/>
                  <a:gd name="T2" fmla="*/ 74459 w 174"/>
                  <a:gd name="T3" fmla="*/ 37445 h 174"/>
                  <a:gd name="T4" fmla="*/ 37014 w 174"/>
                  <a:gd name="T5" fmla="*/ 74459 h 174"/>
                  <a:gd name="T6" fmla="*/ 37014 w 174"/>
                  <a:gd name="T7" fmla="*/ 74459 h 174"/>
                  <a:gd name="T8" fmla="*/ 0 w 174"/>
                  <a:gd name="T9" fmla="*/ 37445 h 174"/>
                  <a:gd name="T10" fmla="*/ 0 w 174"/>
                  <a:gd name="T11" fmla="*/ 37445 h 174"/>
                  <a:gd name="T12" fmla="*/ 37014 w 174"/>
                  <a:gd name="T13" fmla="*/ 0 h 174"/>
                  <a:gd name="T14" fmla="*/ 37014 w 174"/>
                  <a:gd name="T15" fmla="*/ 0 h 174"/>
                  <a:gd name="T16" fmla="*/ 74459 w 174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4" y="173"/>
                      <a:pt x="86" y="173"/>
                    </a:cubicBezTo>
                    <a:cubicBezTo>
                      <a:pt x="39" y="173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6" y="0"/>
                    </a:cubicBezTo>
                    <a:cubicBezTo>
                      <a:pt x="134" y="0"/>
                      <a:pt x="173" y="39"/>
                      <a:pt x="173" y="87"/>
                    </a:cubicBezTo>
                  </a:path>
                </a:pathLst>
              </a:custGeom>
              <a:solidFill>
                <a:srgbClr val="B52B2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60" name="Freeform 19">
                <a:extLst>
                  <a:ext uri="{FF2B5EF4-FFF2-40B4-BE49-F238E27FC236}">
                    <a16:creationId xmlns:a16="http://schemas.microsoft.com/office/drawing/2014/main" id="{82DCC058-1D85-2841-AEAA-FF2DDDB731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20408" y="47441"/>
                <a:ext cx="74889" cy="74890"/>
              </a:xfrm>
              <a:custGeom>
                <a:avLst/>
                <a:gdLst>
                  <a:gd name="T0" fmla="*/ 74459 w 174"/>
                  <a:gd name="T1" fmla="*/ 37661 h 173"/>
                  <a:gd name="T2" fmla="*/ 74459 w 174"/>
                  <a:gd name="T3" fmla="*/ 37661 h 173"/>
                  <a:gd name="T4" fmla="*/ 37014 w 174"/>
                  <a:gd name="T5" fmla="*/ 74457 h 173"/>
                  <a:gd name="T6" fmla="*/ 37014 w 174"/>
                  <a:gd name="T7" fmla="*/ 74457 h 173"/>
                  <a:gd name="T8" fmla="*/ 0 w 174"/>
                  <a:gd name="T9" fmla="*/ 37661 h 173"/>
                  <a:gd name="T10" fmla="*/ 0 w 174"/>
                  <a:gd name="T11" fmla="*/ 37661 h 173"/>
                  <a:gd name="T12" fmla="*/ 37014 w 174"/>
                  <a:gd name="T13" fmla="*/ 0 h 173"/>
                  <a:gd name="T14" fmla="*/ 37014 w 174"/>
                  <a:gd name="T15" fmla="*/ 0 h 173"/>
                  <a:gd name="T16" fmla="*/ 74459 w 174"/>
                  <a:gd name="T17" fmla="*/ 37661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3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3"/>
                      <a:pt x="134" y="172"/>
                      <a:pt x="86" y="172"/>
                    </a:cubicBezTo>
                    <a:cubicBezTo>
                      <a:pt x="39" y="172"/>
                      <a:pt x="0" y="133"/>
                      <a:pt x="0" y="87"/>
                    </a:cubicBezTo>
                    <a:cubicBezTo>
                      <a:pt x="0" y="38"/>
                      <a:pt x="39" y="0"/>
                      <a:pt x="86" y="0"/>
                    </a:cubicBezTo>
                    <a:cubicBezTo>
                      <a:pt x="134" y="0"/>
                      <a:pt x="173" y="38"/>
                      <a:pt x="173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61" name="Freeform 20">
                <a:extLst>
                  <a:ext uri="{FF2B5EF4-FFF2-40B4-BE49-F238E27FC236}">
                    <a16:creationId xmlns:a16="http://schemas.microsoft.com/office/drawing/2014/main" id="{A71200DF-8EC0-F945-AA63-1CC2D35C19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89675" y="1199591"/>
                <a:ext cx="74890" cy="74890"/>
              </a:xfrm>
              <a:custGeom>
                <a:avLst/>
                <a:gdLst>
                  <a:gd name="T0" fmla="*/ 74460 w 174"/>
                  <a:gd name="T1" fmla="*/ 37445 h 174"/>
                  <a:gd name="T2" fmla="*/ 74460 w 174"/>
                  <a:gd name="T3" fmla="*/ 37445 h 174"/>
                  <a:gd name="T4" fmla="*/ 37015 w 174"/>
                  <a:gd name="T5" fmla="*/ 74460 h 174"/>
                  <a:gd name="T6" fmla="*/ 37015 w 174"/>
                  <a:gd name="T7" fmla="*/ 74460 h 174"/>
                  <a:gd name="T8" fmla="*/ 0 w 174"/>
                  <a:gd name="T9" fmla="*/ 37445 h 174"/>
                  <a:gd name="T10" fmla="*/ 0 w 174"/>
                  <a:gd name="T11" fmla="*/ 37445 h 174"/>
                  <a:gd name="T12" fmla="*/ 37015 w 174"/>
                  <a:gd name="T13" fmla="*/ 0 h 174"/>
                  <a:gd name="T14" fmla="*/ 37015 w 174"/>
                  <a:gd name="T15" fmla="*/ 0 h 174"/>
                  <a:gd name="T16" fmla="*/ 74460 w 174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4" y="173"/>
                      <a:pt x="86" y="173"/>
                    </a:cubicBezTo>
                    <a:cubicBezTo>
                      <a:pt x="38" y="173"/>
                      <a:pt x="0" y="135"/>
                      <a:pt x="0" y="87"/>
                    </a:cubicBezTo>
                    <a:cubicBezTo>
                      <a:pt x="0" y="38"/>
                      <a:pt x="38" y="0"/>
                      <a:pt x="86" y="0"/>
                    </a:cubicBezTo>
                    <a:cubicBezTo>
                      <a:pt x="134" y="0"/>
                      <a:pt x="173" y="38"/>
                      <a:pt x="173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62" name="Freeform 21">
                <a:extLst>
                  <a:ext uri="{FF2B5EF4-FFF2-40B4-BE49-F238E27FC236}">
                    <a16:creationId xmlns:a16="http://schemas.microsoft.com/office/drawing/2014/main" id="{A00BD60F-3093-144C-A12D-277B8DDC15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39463" y="-63934"/>
                <a:ext cx="74889" cy="76810"/>
              </a:xfrm>
              <a:custGeom>
                <a:avLst/>
                <a:gdLst>
                  <a:gd name="T0" fmla="*/ 74459 w 174"/>
                  <a:gd name="T1" fmla="*/ 38186 h 175"/>
                  <a:gd name="T2" fmla="*/ 74459 w 174"/>
                  <a:gd name="T3" fmla="*/ 38186 h 175"/>
                  <a:gd name="T4" fmla="*/ 37445 w 174"/>
                  <a:gd name="T5" fmla="*/ 76371 h 175"/>
                  <a:gd name="T6" fmla="*/ 37445 w 174"/>
                  <a:gd name="T7" fmla="*/ 76371 h 175"/>
                  <a:gd name="T8" fmla="*/ 0 w 174"/>
                  <a:gd name="T9" fmla="*/ 38186 h 175"/>
                  <a:gd name="T10" fmla="*/ 0 w 174"/>
                  <a:gd name="T11" fmla="*/ 38186 h 175"/>
                  <a:gd name="T12" fmla="*/ 37445 w 174"/>
                  <a:gd name="T13" fmla="*/ 0 h 175"/>
                  <a:gd name="T14" fmla="*/ 37445 w 174"/>
                  <a:gd name="T15" fmla="*/ 0 h 175"/>
                  <a:gd name="T16" fmla="*/ 74459 w 174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5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3" y="174"/>
                      <a:pt x="87" y="174"/>
                    </a:cubicBezTo>
                    <a:cubicBezTo>
                      <a:pt x="39" y="174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3" y="0"/>
                      <a:pt x="173" y="39"/>
                      <a:pt x="173" y="87"/>
                    </a:cubicBezTo>
                  </a:path>
                </a:pathLst>
              </a:custGeom>
              <a:solidFill>
                <a:srgbClr val="B52B2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63" name="Freeform 22">
                <a:extLst>
                  <a:ext uri="{FF2B5EF4-FFF2-40B4-BE49-F238E27FC236}">
                    <a16:creationId xmlns:a16="http://schemas.microsoft.com/office/drawing/2014/main" id="{F750DB3D-D5DA-C44C-A103-3747D99BC0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33252" y="114650"/>
                <a:ext cx="74889" cy="76810"/>
              </a:xfrm>
              <a:custGeom>
                <a:avLst/>
                <a:gdLst>
                  <a:gd name="T0" fmla="*/ 74456 w 173"/>
                  <a:gd name="T1" fmla="*/ 38186 h 175"/>
                  <a:gd name="T2" fmla="*/ 74456 w 173"/>
                  <a:gd name="T3" fmla="*/ 38186 h 175"/>
                  <a:gd name="T4" fmla="*/ 37661 w 173"/>
                  <a:gd name="T5" fmla="*/ 76371 h 175"/>
                  <a:gd name="T6" fmla="*/ 37661 w 173"/>
                  <a:gd name="T7" fmla="*/ 76371 h 175"/>
                  <a:gd name="T8" fmla="*/ 0 w 173"/>
                  <a:gd name="T9" fmla="*/ 38186 h 175"/>
                  <a:gd name="T10" fmla="*/ 0 w 173"/>
                  <a:gd name="T11" fmla="*/ 38186 h 175"/>
                  <a:gd name="T12" fmla="*/ 37661 w 173"/>
                  <a:gd name="T13" fmla="*/ 0 h 175"/>
                  <a:gd name="T14" fmla="*/ 37661 w 173"/>
                  <a:gd name="T15" fmla="*/ 0 h 175"/>
                  <a:gd name="T16" fmla="*/ 74456 w 173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5">
                    <a:moveTo>
                      <a:pt x="172" y="87"/>
                    </a:moveTo>
                    <a:lnTo>
                      <a:pt x="172" y="87"/>
                    </a:lnTo>
                    <a:cubicBezTo>
                      <a:pt x="172" y="135"/>
                      <a:pt x="134" y="174"/>
                      <a:pt x="87" y="174"/>
                    </a:cubicBezTo>
                    <a:cubicBezTo>
                      <a:pt x="39" y="174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2" y="39"/>
                      <a:pt x="172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64" name="Freeform 23">
                <a:extLst>
                  <a:ext uri="{FF2B5EF4-FFF2-40B4-BE49-F238E27FC236}">
                    <a16:creationId xmlns:a16="http://schemas.microsoft.com/office/drawing/2014/main" id="{E700EF16-D45F-3B41-946F-583818023D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22621" y="-526714"/>
                <a:ext cx="1359537" cy="551111"/>
              </a:xfrm>
              <a:custGeom>
                <a:avLst/>
                <a:gdLst>
                  <a:gd name="T0" fmla="*/ 1221581 w 3124"/>
                  <a:gd name="T1" fmla="*/ 0 h 1265"/>
                  <a:gd name="T2" fmla="*/ 493507 w 3124"/>
                  <a:gd name="T3" fmla="*/ 0 h 1265"/>
                  <a:gd name="T4" fmla="*/ 493507 w 3124"/>
                  <a:gd name="T5" fmla="*/ 0 h 1265"/>
                  <a:gd name="T6" fmla="*/ 355551 w 3124"/>
                  <a:gd name="T7" fmla="*/ 137669 h 1265"/>
                  <a:gd name="T8" fmla="*/ 355551 w 3124"/>
                  <a:gd name="T9" fmla="*/ 137669 h 1265"/>
                  <a:gd name="T10" fmla="*/ 493507 w 3124"/>
                  <a:gd name="T11" fmla="*/ 274902 h 1265"/>
                  <a:gd name="T12" fmla="*/ 137520 w 3124"/>
                  <a:gd name="T13" fmla="*/ 274902 h 1265"/>
                  <a:gd name="T14" fmla="*/ 137520 w 3124"/>
                  <a:gd name="T15" fmla="*/ 274902 h 1265"/>
                  <a:gd name="T16" fmla="*/ 0 w 3124"/>
                  <a:gd name="T17" fmla="*/ 412571 h 1265"/>
                  <a:gd name="T18" fmla="*/ 0 w 3124"/>
                  <a:gd name="T19" fmla="*/ 412571 h 1265"/>
                  <a:gd name="T20" fmla="*/ 137520 w 3124"/>
                  <a:gd name="T21" fmla="*/ 550675 h 1265"/>
                  <a:gd name="T22" fmla="*/ 866030 w 3124"/>
                  <a:gd name="T23" fmla="*/ 550675 h 1265"/>
                  <a:gd name="T24" fmla="*/ 866030 w 3124"/>
                  <a:gd name="T25" fmla="*/ 550675 h 1265"/>
                  <a:gd name="T26" fmla="*/ 1003551 w 3124"/>
                  <a:gd name="T27" fmla="*/ 412571 h 1265"/>
                  <a:gd name="T28" fmla="*/ 1003551 w 3124"/>
                  <a:gd name="T29" fmla="*/ 412571 h 1265"/>
                  <a:gd name="T30" fmla="*/ 866030 w 3124"/>
                  <a:gd name="T31" fmla="*/ 274902 h 1265"/>
                  <a:gd name="T32" fmla="*/ 1221581 w 3124"/>
                  <a:gd name="T33" fmla="*/ 274902 h 1265"/>
                  <a:gd name="T34" fmla="*/ 1221581 w 3124"/>
                  <a:gd name="T35" fmla="*/ 274902 h 1265"/>
                  <a:gd name="T36" fmla="*/ 1359102 w 3124"/>
                  <a:gd name="T37" fmla="*/ 137669 h 1265"/>
                  <a:gd name="T38" fmla="*/ 1359102 w 3124"/>
                  <a:gd name="T39" fmla="*/ 137669 h 1265"/>
                  <a:gd name="T40" fmla="*/ 1221581 w 3124"/>
                  <a:gd name="T41" fmla="*/ 0 h 1265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3124" h="1265">
                    <a:moveTo>
                      <a:pt x="2807" y="0"/>
                    </a:moveTo>
                    <a:lnTo>
                      <a:pt x="1134" y="0"/>
                    </a:lnTo>
                    <a:cubicBezTo>
                      <a:pt x="959" y="0"/>
                      <a:pt x="817" y="141"/>
                      <a:pt x="817" y="316"/>
                    </a:cubicBezTo>
                    <a:cubicBezTo>
                      <a:pt x="817" y="490"/>
                      <a:pt x="959" y="631"/>
                      <a:pt x="1134" y="631"/>
                    </a:cubicBezTo>
                    <a:lnTo>
                      <a:pt x="316" y="631"/>
                    </a:lnTo>
                    <a:cubicBezTo>
                      <a:pt x="142" y="631"/>
                      <a:pt x="0" y="772"/>
                      <a:pt x="0" y="947"/>
                    </a:cubicBezTo>
                    <a:cubicBezTo>
                      <a:pt x="0" y="1122"/>
                      <a:pt x="142" y="1264"/>
                      <a:pt x="316" y="1264"/>
                    </a:cubicBezTo>
                    <a:lnTo>
                      <a:pt x="1990" y="1264"/>
                    </a:lnTo>
                    <a:cubicBezTo>
                      <a:pt x="2164" y="1264"/>
                      <a:pt x="2306" y="1122"/>
                      <a:pt x="2306" y="947"/>
                    </a:cubicBezTo>
                    <a:cubicBezTo>
                      <a:pt x="2306" y="772"/>
                      <a:pt x="2164" y="631"/>
                      <a:pt x="1990" y="631"/>
                    </a:cubicBezTo>
                    <a:lnTo>
                      <a:pt x="2807" y="631"/>
                    </a:lnTo>
                    <a:cubicBezTo>
                      <a:pt x="2981" y="631"/>
                      <a:pt x="3123" y="490"/>
                      <a:pt x="3123" y="316"/>
                    </a:cubicBezTo>
                    <a:cubicBezTo>
                      <a:pt x="3123" y="141"/>
                      <a:pt x="2981" y="0"/>
                      <a:pt x="2807" y="0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 dirty="0"/>
              </a:p>
            </p:txBody>
          </p:sp>
          <p:sp>
            <p:nvSpPr>
              <p:cNvPr id="565" name="Freeform 24">
                <a:extLst>
                  <a:ext uri="{FF2B5EF4-FFF2-40B4-BE49-F238E27FC236}">
                    <a16:creationId xmlns:a16="http://schemas.microsoft.com/office/drawing/2014/main" id="{A582A368-2C56-5F42-9D08-CC27C01969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52749" y="1264880"/>
                <a:ext cx="1282727" cy="551112"/>
              </a:xfrm>
              <a:custGeom>
                <a:avLst/>
                <a:gdLst>
                  <a:gd name="T0" fmla="*/ 1144219 w 2945"/>
                  <a:gd name="T1" fmla="*/ 275556 h 1266"/>
                  <a:gd name="T2" fmla="*/ 867202 w 2945"/>
                  <a:gd name="T3" fmla="*/ 275556 h 1266"/>
                  <a:gd name="T4" fmla="*/ 867202 w 2945"/>
                  <a:gd name="T5" fmla="*/ 275556 h 1266"/>
                  <a:gd name="T6" fmla="*/ 1004839 w 2945"/>
                  <a:gd name="T7" fmla="*/ 137560 h 1266"/>
                  <a:gd name="T8" fmla="*/ 1004839 w 2945"/>
                  <a:gd name="T9" fmla="*/ 137560 h 1266"/>
                  <a:gd name="T10" fmla="*/ 1004839 w 2945"/>
                  <a:gd name="T11" fmla="*/ 137560 h 1266"/>
                  <a:gd name="T12" fmla="*/ 867202 w 2945"/>
                  <a:gd name="T13" fmla="*/ 0 h 1266"/>
                  <a:gd name="T14" fmla="*/ 137637 w 2945"/>
                  <a:gd name="T15" fmla="*/ 0 h 1266"/>
                  <a:gd name="T16" fmla="*/ 137637 w 2945"/>
                  <a:gd name="T17" fmla="*/ 0 h 1266"/>
                  <a:gd name="T18" fmla="*/ 0 w 2945"/>
                  <a:gd name="T19" fmla="*/ 137560 h 1266"/>
                  <a:gd name="T20" fmla="*/ 0 w 2945"/>
                  <a:gd name="T21" fmla="*/ 137560 h 1266"/>
                  <a:gd name="T22" fmla="*/ 0 w 2945"/>
                  <a:gd name="T23" fmla="*/ 137560 h 1266"/>
                  <a:gd name="T24" fmla="*/ 137637 w 2945"/>
                  <a:gd name="T25" fmla="*/ 275556 h 1266"/>
                  <a:gd name="T26" fmla="*/ 415090 w 2945"/>
                  <a:gd name="T27" fmla="*/ 275556 h 1266"/>
                  <a:gd name="T28" fmla="*/ 415090 w 2945"/>
                  <a:gd name="T29" fmla="*/ 275556 h 1266"/>
                  <a:gd name="T30" fmla="*/ 277452 w 2945"/>
                  <a:gd name="T31" fmla="*/ 412681 h 1266"/>
                  <a:gd name="T32" fmla="*/ 277452 w 2945"/>
                  <a:gd name="T33" fmla="*/ 412681 h 1266"/>
                  <a:gd name="T34" fmla="*/ 415090 w 2945"/>
                  <a:gd name="T35" fmla="*/ 550677 h 1266"/>
                  <a:gd name="T36" fmla="*/ 1144219 w 2945"/>
                  <a:gd name="T37" fmla="*/ 550677 h 1266"/>
                  <a:gd name="T38" fmla="*/ 1144219 w 2945"/>
                  <a:gd name="T39" fmla="*/ 550677 h 1266"/>
                  <a:gd name="T40" fmla="*/ 1282291 w 2945"/>
                  <a:gd name="T41" fmla="*/ 412681 h 1266"/>
                  <a:gd name="T42" fmla="*/ 1282291 w 2945"/>
                  <a:gd name="T43" fmla="*/ 412681 h 1266"/>
                  <a:gd name="T44" fmla="*/ 1144219 w 2945"/>
                  <a:gd name="T45" fmla="*/ 275556 h 126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0" t="0" r="r" b="b"/>
                <a:pathLst>
                  <a:path w="2945" h="1266">
                    <a:moveTo>
                      <a:pt x="2627" y="633"/>
                    </a:moveTo>
                    <a:lnTo>
                      <a:pt x="1991" y="633"/>
                    </a:lnTo>
                    <a:cubicBezTo>
                      <a:pt x="2166" y="633"/>
                      <a:pt x="2307" y="490"/>
                      <a:pt x="2307" y="316"/>
                    </a:cubicBezTo>
                    <a:cubicBezTo>
                      <a:pt x="2307" y="141"/>
                      <a:pt x="2166" y="0"/>
                      <a:pt x="1991" y="0"/>
                    </a:cubicBezTo>
                    <a:lnTo>
                      <a:pt x="316" y="0"/>
                    </a:lnTo>
                    <a:cubicBezTo>
                      <a:pt x="141" y="0"/>
                      <a:pt x="0" y="141"/>
                      <a:pt x="0" y="316"/>
                    </a:cubicBezTo>
                    <a:cubicBezTo>
                      <a:pt x="0" y="490"/>
                      <a:pt x="141" y="633"/>
                      <a:pt x="316" y="633"/>
                    </a:cubicBezTo>
                    <a:lnTo>
                      <a:pt x="953" y="633"/>
                    </a:lnTo>
                    <a:cubicBezTo>
                      <a:pt x="778" y="633"/>
                      <a:pt x="637" y="774"/>
                      <a:pt x="637" y="948"/>
                    </a:cubicBezTo>
                    <a:cubicBezTo>
                      <a:pt x="637" y="1123"/>
                      <a:pt x="778" y="1265"/>
                      <a:pt x="953" y="1265"/>
                    </a:cubicBezTo>
                    <a:lnTo>
                      <a:pt x="2627" y="1265"/>
                    </a:lnTo>
                    <a:cubicBezTo>
                      <a:pt x="2802" y="1265"/>
                      <a:pt x="2944" y="1123"/>
                      <a:pt x="2944" y="948"/>
                    </a:cubicBezTo>
                    <a:cubicBezTo>
                      <a:pt x="2944" y="774"/>
                      <a:pt x="2802" y="633"/>
                      <a:pt x="2627" y="633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</p:grpSp>
        <p:sp>
          <p:nvSpPr>
            <p:cNvPr id="498" name="Freeform 41">
              <a:extLst>
                <a:ext uri="{FF2B5EF4-FFF2-40B4-BE49-F238E27FC236}">
                  <a16:creationId xmlns:a16="http://schemas.microsoft.com/office/drawing/2014/main" id="{465C075D-8EB0-2C43-A84D-D38EDBB0C7C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133778" y="4431364"/>
              <a:ext cx="2836024" cy="2430467"/>
            </a:xfrm>
            <a:custGeom>
              <a:avLst/>
              <a:gdLst>
                <a:gd name="T0" fmla="*/ 2170694 w 6078"/>
                <a:gd name="T1" fmla="*/ 380582 h 5208"/>
                <a:gd name="T2" fmla="*/ 2360946 w 6078"/>
                <a:gd name="T3" fmla="*/ 190726 h 5208"/>
                <a:gd name="T4" fmla="*/ 2360946 w 6078"/>
                <a:gd name="T5" fmla="*/ 190726 h 5208"/>
                <a:gd name="T6" fmla="*/ 1378343 w 6078"/>
                <a:gd name="T7" fmla="*/ 0 h 5208"/>
                <a:gd name="T8" fmla="*/ 1188527 w 6078"/>
                <a:gd name="T9" fmla="*/ 190726 h 5208"/>
                <a:gd name="T10" fmla="*/ 1188527 w 6078"/>
                <a:gd name="T11" fmla="*/ 190726 h 5208"/>
                <a:gd name="T12" fmla="*/ 848077 w 6078"/>
                <a:gd name="T13" fmla="*/ 380582 h 5208"/>
                <a:gd name="T14" fmla="*/ 657390 w 6078"/>
                <a:gd name="T15" fmla="*/ 570873 h 5208"/>
                <a:gd name="T16" fmla="*/ 657390 w 6078"/>
                <a:gd name="T17" fmla="*/ 570873 h 5208"/>
                <a:gd name="T18" fmla="*/ 189816 w 6078"/>
                <a:gd name="T19" fmla="*/ 746359 h 5208"/>
                <a:gd name="T20" fmla="*/ 0 w 6078"/>
                <a:gd name="T21" fmla="*/ 936650 h 5208"/>
                <a:gd name="T22" fmla="*/ 0 w 6078"/>
                <a:gd name="T23" fmla="*/ 936650 h 5208"/>
                <a:gd name="T24" fmla="*/ 1077511 w 6078"/>
                <a:gd name="T25" fmla="*/ 1126505 h 5208"/>
                <a:gd name="T26" fmla="*/ 1267327 w 6078"/>
                <a:gd name="T27" fmla="*/ 1316796 h 5208"/>
                <a:gd name="T28" fmla="*/ 1267327 w 6078"/>
                <a:gd name="T29" fmla="*/ 1316796 h 5208"/>
                <a:gd name="T30" fmla="*/ 720953 w 6078"/>
                <a:gd name="T31" fmla="*/ 1506652 h 5208"/>
                <a:gd name="T32" fmla="*/ 530701 w 6078"/>
                <a:gd name="T33" fmla="*/ 1697378 h 5208"/>
                <a:gd name="T34" fmla="*/ 530701 w 6078"/>
                <a:gd name="T35" fmla="*/ 1697378 h 5208"/>
                <a:gd name="T36" fmla="*/ 1227709 w 6078"/>
                <a:gd name="T37" fmla="*/ 1887234 h 5208"/>
                <a:gd name="T38" fmla="*/ 1037893 w 6078"/>
                <a:gd name="T39" fmla="*/ 2077090 h 5208"/>
                <a:gd name="T40" fmla="*/ 1037893 w 6078"/>
                <a:gd name="T41" fmla="*/ 2077090 h 5208"/>
                <a:gd name="T42" fmla="*/ 1639558 w 6078"/>
                <a:gd name="T43" fmla="*/ 2267381 h 5208"/>
                <a:gd name="T44" fmla="*/ 1829809 w 6078"/>
                <a:gd name="T45" fmla="*/ 2077090 h 5208"/>
                <a:gd name="T46" fmla="*/ 1829809 w 6078"/>
                <a:gd name="T47" fmla="*/ 2077090 h 5208"/>
                <a:gd name="T48" fmla="*/ 2273439 w 6078"/>
                <a:gd name="T49" fmla="*/ 1887234 h 5208"/>
                <a:gd name="T50" fmla="*/ 2463690 w 6078"/>
                <a:gd name="T51" fmla="*/ 1697378 h 5208"/>
                <a:gd name="T52" fmla="*/ 2463690 w 6078"/>
                <a:gd name="T53" fmla="*/ 1697378 h 5208"/>
                <a:gd name="T54" fmla="*/ 1861590 w 6078"/>
                <a:gd name="T55" fmla="*/ 1506652 h 5208"/>
                <a:gd name="T56" fmla="*/ 2051842 w 6078"/>
                <a:gd name="T57" fmla="*/ 1316796 h 5208"/>
                <a:gd name="T58" fmla="*/ 2051842 w 6078"/>
                <a:gd name="T59" fmla="*/ 1316796 h 5208"/>
                <a:gd name="T60" fmla="*/ 1687447 w 6078"/>
                <a:gd name="T61" fmla="*/ 1126505 h 5208"/>
                <a:gd name="T62" fmla="*/ 1701378 w 6078"/>
                <a:gd name="T63" fmla="*/ 1126070 h 5208"/>
                <a:gd name="T64" fmla="*/ 1524623 w 6078"/>
                <a:gd name="T65" fmla="*/ 936650 h 5208"/>
                <a:gd name="T66" fmla="*/ 1524623 w 6078"/>
                <a:gd name="T67" fmla="*/ 936650 h 5208"/>
                <a:gd name="T68" fmla="*/ 2455854 w 6078"/>
                <a:gd name="T69" fmla="*/ 760729 h 5208"/>
                <a:gd name="T70" fmla="*/ 2645670 w 6078"/>
                <a:gd name="T71" fmla="*/ 570873 h 5208"/>
                <a:gd name="T72" fmla="*/ 2645670 w 6078"/>
                <a:gd name="T73" fmla="*/ 570873 h 5208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0" t="0" r="r" b="b"/>
              <a:pathLst>
                <a:path w="6078" h="5208">
                  <a:moveTo>
                    <a:pt x="5641" y="874"/>
                  </a:moveTo>
                  <a:lnTo>
                    <a:pt x="4986" y="874"/>
                  </a:lnTo>
                  <a:cubicBezTo>
                    <a:pt x="5227" y="874"/>
                    <a:pt x="5423" y="679"/>
                    <a:pt x="5423" y="438"/>
                  </a:cubicBezTo>
                  <a:cubicBezTo>
                    <a:pt x="5423" y="197"/>
                    <a:pt x="5227" y="0"/>
                    <a:pt x="4986" y="0"/>
                  </a:cubicBezTo>
                  <a:lnTo>
                    <a:pt x="3166" y="0"/>
                  </a:lnTo>
                  <a:cubicBezTo>
                    <a:pt x="2924" y="0"/>
                    <a:pt x="2730" y="197"/>
                    <a:pt x="2730" y="438"/>
                  </a:cubicBezTo>
                  <a:cubicBezTo>
                    <a:pt x="2730" y="679"/>
                    <a:pt x="2924" y="874"/>
                    <a:pt x="3166" y="874"/>
                  </a:cubicBezTo>
                  <a:lnTo>
                    <a:pt x="1948" y="874"/>
                  </a:lnTo>
                  <a:cubicBezTo>
                    <a:pt x="1706" y="874"/>
                    <a:pt x="1510" y="1069"/>
                    <a:pt x="1510" y="1311"/>
                  </a:cubicBezTo>
                  <a:cubicBezTo>
                    <a:pt x="1510" y="1492"/>
                    <a:pt x="1620" y="1647"/>
                    <a:pt x="1777" y="1714"/>
                  </a:cubicBezTo>
                  <a:lnTo>
                    <a:pt x="436" y="1714"/>
                  </a:lnTo>
                  <a:cubicBezTo>
                    <a:pt x="196" y="1714"/>
                    <a:pt x="0" y="1909"/>
                    <a:pt x="0" y="2151"/>
                  </a:cubicBezTo>
                  <a:cubicBezTo>
                    <a:pt x="0" y="2392"/>
                    <a:pt x="196" y="2587"/>
                    <a:pt x="436" y="2587"/>
                  </a:cubicBezTo>
                  <a:lnTo>
                    <a:pt x="2475" y="2587"/>
                  </a:lnTo>
                  <a:cubicBezTo>
                    <a:pt x="2716" y="2587"/>
                    <a:pt x="2911" y="2782"/>
                    <a:pt x="2911" y="3024"/>
                  </a:cubicBezTo>
                  <a:cubicBezTo>
                    <a:pt x="2911" y="3265"/>
                    <a:pt x="2716" y="3460"/>
                    <a:pt x="2475" y="3460"/>
                  </a:cubicBezTo>
                  <a:lnTo>
                    <a:pt x="1656" y="3460"/>
                  </a:lnTo>
                  <a:cubicBezTo>
                    <a:pt x="1414" y="3460"/>
                    <a:pt x="1219" y="3656"/>
                    <a:pt x="1219" y="3898"/>
                  </a:cubicBezTo>
                  <a:cubicBezTo>
                    <a:pt x="1219" y="4139"/>
                    <a:pt x="1414" y="4334"/>
                    <a:pt x="1656" y="4334"/>
                  </a:cubicBezTo>
                  <a:lnTo>
                    <a:pt x="2820" y="4334"/>
                  </a:lnTo>
                  <a:cubicBezTo>
                    <a:pt x="2579" y="4334"/>
                    <a:pt x="2384" y="4529"/>
                    <a:pt x="2384" y="4770"/>
                  </a:cubicBezTo>
                  <a:cubicBezTo>
                    <a:pt x="2384" y="5012"/>
                    <a:pt x="2579" y="5207"/>
                    <a:pt x="2820" y="5207"/>
                  </a:cubicBezTo>
                  <a:lnTo>
                    <a:pt x="3766" y="5207"/>
                  </a:lnTo>
                  <a:cubicBezTo>
                    <a:pt x="4008" y="5207"/>
                    <a:pt x="4203" y="5012"/>
                    <a:pt x="4203" y="4770"/>
                  </a:cubicBezTo>
                  <a:cubicBezTo>
                    <a:pt x="4203" y="4529"/>
                    <a:pt x="4008" y="4334"/>
                    <a:pt x="3766" y="4334"/>
                  </a:cubicBezTo>
                  <a:lnTo>
                    <a:pt x="5222" y="4334"/>
                  </a:lnTo>
                  <a:cubicBezTo>
                    <a:pt x="5464" y="4334"/>
                    <a:pt x="5659" y="4139"/>
                    <a:pt x="5659" y="3898"/>
                  </a:cubicBezTo>
                  <a:cubicBezTo>
                    <a:pt x="5659" y="3656"/>
                    <a:pt x="5464" y="3460"/>
                    <a:pt x="5222" y="3460"/>
                  </a:cubicBezTo>
                  <a:lnTo>
                    <a:pt x="4276" y="3460"/>
                  </a:lnTo>
                  <a:cubicBezTo>
                    <a:pt x="4518" y="3460"/>
                    <a:pt x="4713" y="3265"/>
                    <a:pt x="4713" y="3024"/>
                  </a:cubicBezTo>
                  <a:cubicBezTo>
                    <a:pt x="4713" y="2782"/>
                    <a:pt x="4518" y="2587"/>
                    <a:pt x="4276" y="2587"/>
                  </a:cubicBezTo>
                  <a:lnTo>
                    <a:pt x="3876" y="2587"/>
                  </a:lnTo>
                  <a:cubicBezTo>
                    <a:pt x="3887" y="2587"/>
                    <a:pt x="3897" y="2586"/>
                    <a:pt x="3908" y="2586"/>
                  </a:cubicBezTo>
                  <a:cubicBezTo>
                    <a:pt x="3682" y="2569"/>
                    <a:pt x="3502" y="2381"/>
                    <a:pt x="3502" y="2151"/>
                  </a:cubicBezTo>
                  <a:cubicBezTo>
                    <a:pt x="3502" y="1969"/>
                    <a:pt x="3614" y="1813"/>
                    <a:pt x="3773" y="1747"/>
                  </a:cubicBezTo>
                  <a:lnTo>
                    <a:pt x="5641" y="1747"/>
                  </a:lnTo>
                  <a:cubicBezTo>
                    <a:pt x="5882" y="1747"/>
                    <a:pt x="6077" y="1552"/>
                    <a:pt x="6077" y="1311"/>
                  </a:cubicBezTo>
                  <a:cubicBezTo>
                    <a:pt x="6077" y="1069"/>
                    <a:pt x="5882" y="874"/>
                    <a:pt x="5641" y="874"/>
                  </a:cubicBezTo>
                </a:path>
              </a:pathLst>
            </a:custGeom>
            <a:solidFill>
              <a:srgbClr val="049E4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499" name="Freeform 42">
              <a:extLst>
                <a:ext uri="{FF2B5EF4-FFF2-40B4-BE49-F238E27FC236}">
                  <a16:creationId xmlns:a16="http://schemas.microsoft.com/office/drawing/2014/main" id="{2F2511C1-24DB-7949-A9DA-0164E4E696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08092" y="4468880"/>
              <a:ext cx="80265" cy="80261"/>
            </a:xfrm>
            <a:custGeom>
              <a:avLst/>
              <a:gdLst>
                <a:gd name="T0" fmla="*/ 74460 w 174"/>
                <a:gd name="T1" fmla="*/ 37445 h 174"/>
                <a:gd name="T2" fmla="*/ 74460 w 174"/>
                <a:gd name="T3" fmla="*/ 37445 h 174"/>
                <a:gd name="T4" fmla="*/ 37015 w 174"/>
                <a:gd name="T5" fmla="*/ 74460 h 174"/>
                <a:gd name="T6" fmla="*/ 37015 w 174"/>
                <a:gd name="T7" fmla="*/ 74460 h 174"/>
                <a:gd name="T8" fmla="*/ 0 w 174"/>
                <a:gd name="T9" fmla="*/ 37445 h 174"/>
                <a:gd name="T10" fmla="*/ 0 w 174"/>
                <a:gd name="T11" fmla="*/ 37445 h 174"/>
                <a:gd name="T12" fmla="*/ 37015 w 174"/>
                <a:gd name="T13" fmla="*/ 0 h 174"/>
                <a:gd name="T14" fmla="*/ 37015 w 174"/>
                <a:gd name="T15" fmla="*/ 0 h 174"/>
                <a:gd name="T16" fmla="*/ 74460 w 174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4">
                  <a:moveTo>
                    <a:pt x="173" y="87"/>
                  </a:moveTo>
                  <a:lnTo>
                    <a:pt x="173" y="87"/>
                  </a:lnTo>
                  <a:cubicBezTo>
                    <a:pt x="173" y="134"/>
                    <a:pt x="134" y="173"/>
                    <a:pt x="86" y="173"/>
                  </a:cubicBezTo>
                  <a:cubicBezTo>
                    <a:pt x="38" y="173"/>
                    <a:pt x="0" y="134"/>
                    <a:pt x="0" y="87"/>
                  </a:cubicBezTo>
                  <a:cubicBezTo>
                    <a:pt x="0" y="39"/>
                    <a:pt x="38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00" name="Freeform 43">
              <a:extLst>
                <a:ext uri="{FF2B5EF4-FFF2-40B4-BE49-F238E27FC236}">
                  <a16:creationId xmlns:a16="http://schemas.microsoft.com/office/drawing/2014/main" id="{E4EFC5C9-08A2-9543-9C81-BE869B5F06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78409" y="5427241"/>
              <a:ext cx="82323" cy="80260"/>
            </a:xfrm>
            <a:custGeom>
              <a:avLst/>
              <a:gdLst>
                <a:gd name="T0" fmla="*/ 76371 w 175"/>
                <a:gd name="T1" fmla="*/ 37014 h 174"/>
                <a:gd name="T2" fmla="*/ 76371 w 175"/>
                <a:gd name="T3" fmla="*/ 37014 h 174"/>
                <a:gd name="T4" fmla="*/ 38186 w 175"/>
                <a:gd name="T5" fmla="*/ 74459 h 174"/>
                <a:gd name="T6" fmla="*/ 38186 w 175"/>
                <a:gd name="T7" fmla="*/ 74459 h 174"/>
                <a:gd name="T8" fmla="*/ 0 w 175"/>
                <a:gd name="T9" fmla="*/ 37014 h 174"/>
                <a:gd name="T10" fmla="*/ 0 w 175"/>
                <a:gd name="T11" fmla="*/ 37014 h 174"/>
                <a:gd name="T12" fmla="*/ 38186 w 175"/>
                <a:gd name="T13" fmla="*/ 0 h 174"/>
                <a:gd name="T14" fmla="*/ 38186 w 175"/>
                <a:gd name="T15" fmla="*/ 0 h 174"/>
                <a:gd name="T16" fmla="*/ 76371 w 175"/>
                <a:gd name="T17" fmla="*/ 37014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4">
                  <a:moveTo>
                    <a:pt x="174" y="86"/>
                  </a:moveTo>
                  <a:lnTo>
                    <a:pt x="174" y="86"/>
                  </a:lnTo>
                  <a:cubicBezTo>
                    <a:pt x="174" y="135"/>
                    <a:pt x="135" y="173"/>
                    <a:pt x="87" y="173"/>
                  </a:cubicBezTo>
                  <a:cubicBezTo>
                    <a:pt x="39" y="173"/>
                    <a:pt x="0" y="135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01" name="Freeform 44">
              <a:extLst>
                <a:ext uri="{FF2B5EF4-FFF2-40B4-BE49-F238E27FC236}">
                  <a16:creationId xmlns:a16="http://schemas.microsoft.com/office/drawing/2014/main" id="{69C2FC1C-768D-2C41-9461-5F51726712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42184" y="6638161"/>
              <a:ext cx="80265" cy="80260"/>
            </a:xfrm>
            <a:custGeom>
              <a:avLst/>
              <a:gdLst>
                <a:gd name="T0" fmla="*/ 74457 w 173"/>
                <a:gd name="T1" fmla="*/ 37445 h 174"/>
                <a:gd name="T2" fmla="*/ 74457 w 173"/>
                <a:gd name="T3" fmla="*/ 37445 h 174"/>
                <a:gd name="T4" fmla="*/ 37229 w 173"/>
                <a:gd name="T5" fmla="*/ 74459 h 174"/>
                <a:gd name="T6" fmla="*/ 37229 w 173"/>
                <a:gd name="T7" fmla="*/ 74459 h 174"/>
                <a:gd name="T8" fmla="*/ 0 w 173"/>
                <a:gd name="T9" fmla="*/ 37445 h 174"/>
                <a:gd name="T10" fmla="*/ 0 w 173"/>
                <a:gd name="T11" fmla="*/ 37445 h 174"/>
                <a:gd name="T12" fmla="*/ 37229 w 173"/>
                <a:gd name="T13" fmla="*/ 0 h 174"/>
                <a:gd name="T14" fmla="*/ 37229 w 173"/>
                <a:gd name="T15" fmla="*/ 0 h 174"/>
                <a:gd name="T16" fmla="*/ 74457 w 173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4">
                  <a:moveTo>
                    <a:pt x="172" y="87"/>
                  </a:moveTo>
                  <a:lnTo>
                    <a:pt x="172" y="87"/>
                  </a:lnTo>
                  <a:cubicBezTo>
                    <a:pt x="172" y="135"/>
                    <a:pt x="134" y="173"/>
                    <a:pt x="86" y="173"/>
                  </a:cubicBezTo>
                  <a:cubicBezTo>
                    <a:pt x="37" y="173"/>
                    <a:pt x="0" y="135"/>
                    <a:pt x="0" y="87"/>
                  </a:cubicBezTo>
                  <a:cubicBezTo>
                    <a:pt x="0" y="40"/>
                    <a:pt x="37" y="0"/>
                    <a:pt x="86" y="0"/>
                  </a:cubicBezTo>
                  <a:cubicBezTo>
                    <a:pt x="134" y="0"/>
                    <a:pt x="172" y="40"/>
                    <a:pt x="172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02" name="Freeform 45">
              <a:extLst>
                <a:ext uri="{FF2B5EF4-FFF2-40B4-BE49-F238E27FC236}">
                  <a16:creationId xmlns:a16="http://schemas.microsoft.com/office/drawing/2014/main" id="{69407990-0A37-F441-A065-4F446968D5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07479" y="5188516"/>
              <a:ext cx="80265" cy="80260"/>
            </a:xfrm>
            <a:custGeom>
              <a:avLst/>
              <a:gdLst>
                <a:gd name="T0" fmla="*/ 74460 w 174"/>
                <a:gd name="T1" fmla="*/ 37445 h 174"/>
                <a:gd name="T2" fmla="*/ 74460 w 174"/>
                <a:gd name="T3" fmla="*/ 37445 h 174"/>
                <a:gd name="T4" fmla="*/ 37015 w 174"/>
                <a:gd name="T5" fmla="*/ 74459 h 174"/>
                <a:gd name="T6" fmla="*/ 37015 w 174"/>
                <a:gd name="T7" fmla="*/ 74459 h 174"/>
                <a:gd name="T8" fmla="*/ 0 w 174"/>
                <a:gd name="T9" fmla="*/ 37445 h 174"/>
                <a:gd name="T10" fmla="*/ 0 w 174"/>
                <a:gd name="T11" fmla="*/ 37445 h 174"/>
                <a:gd name="T12" fmla="*/ 37015 w 174"/>
                <a:gd name="T13" fmla="*/ 0 h 174"/>
                <a:gd name="T14" fmla="*/ 37015 w 174"/>
                <a:gd name="T15" fmla="*/ 0 h 174"/>
                <a:gd name="T16" fmla="*/ 74460 w 174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4">
                  <a:moveTo>
                    <a:pt x="173" y="87"/>
                  </a:moveTo>
                  <a:lnTo>
                    <a:pt x="173" y="87"/>
                  </a:lnTo>
                  <a:cubicBezTo>
                    <a:pt x="173" y="135"/>
                    <a:pt x="134" y="173"/>
                    <a:pt x="86" y="173"/>
                  </a:cubicBezTo>
                  <a:cubicBezTo>
                    <a:pt x="39" y="173"/>
                    <a:pt x="0" y="135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03" name="Freeform 46">
              <a:extLst>
                <a:ext uri="{FF2B5EF4-FFF2-40B4-BE49-F238E27FC236}">
                  <a16:creationId xmlns:a16="http://schemas.microsoft.com/office/drawing/2014/main" id="{2ED24F5D-4D93-A847-88BD-416600596F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737648" y="4471007"/>
              <a:ext cx="80264" cy="82319"/>
            </a:xfrm>
            <a:custGeom>
              <a:avLst/>
              <a:gdLst>
                <a:gd name="T0" fmla="*/ 74459 w 174"/>
                <a:gd name="T1" fmla="*/ 38186 h 175"/>
                <a:gd name="T2" fmla="*/ 74459 w 174"/>
                <a:gd name="T3" fmla="*/ 38186 h 175"/>
                <a:gd name="T4" fmla="*/ 37445 w 174"/>
                <a:gd name="T5" fmla="*/ 76371 h 175"/>
                <a:gd name="T6" fmla="*/ 37445 w 174"/>
                <a:gd name="T7" fmla="*/ 76371 h 175"/>
                <a:gd name="T8" fmla="*/ 0 w 174"/>
                <a:gd name="T9" fmla="*/ 38186 h 175"/>
                <a:gd name="T10" fmla="*/ 0 w 174"/>
                <a:gd name="T11" fmla="*/ 38186 h 175"/>
                <a:gd name="T12" fmla="*/ 37445 w 174"/>
                <a:gd name="T13" fmla="*/ 0 h 175"/>
                <a:gd name="T14" fmla="*/ 37445 w 174"/>
                <a:gd name="T15" fmla="*/ 0 h 175"/>
                <a:gd name="T16" fmla="*/ 74459 w 174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5">
                  <a:moveTo>
                    <a:pt x="173" y="87"/>
                  </a:moveTo>
                  <a:lnTo>
                    <a:pt x="173" y="87"/>
                  </a:lnTo>
                  <a:cubicBezTo>
                    <a:pt x="173" y="136"/>
                    <a:pt x="135" y="174"/>
                    <a:pt x="87" y="174"/>
                  </a:cubicBezTo>
                  <a:cubicBezTo>
                    <a:pt x="39" y="174"/>
                    <a:pt x="0" y="136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3" y="39"/>
                    <a:pt x="173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04" name="Freeform 47">
              <a:extLst>
                <a:ext uri="{FF2B5EF4-FFF2-40B4-BE49-F238E27FC236}">
                  <a16:creationId xmlns:a16="http://schemas.microsoft.com/office/drawing/2014/main" id="{C2504270-F55D-8B40-98CA-BEAB913E18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55297" y="5228449"/>
              <a:ext cx="80264" cy="80261"/>
            </a:xfrm>
            <a:custGeom>
              <a:avLst/>
              <a:gdLst>
                <a:gd name="T0" fmla="*/ 74459 w 174"/>
                <a:gd name="T1" fmla="*/ 37229 h 173"/>
                <a:gd name="T2" fmla="*/ 74459 w 174"/>
                <a:gd name="T3" fmla="*/ 37229 h 173"/>
                <a:gd name="T4" fmla="*/ 37014 w 174"/>
                <a:gd name="T5" fmla="*/ 74457 h 173"/>
                <a:gd name="T6" fmla="*/ 37014 w 174"/>
                <a:gd name="T7" fmla="*/ 74457 h 173"/>
                <a:gd name="T8" fmla="*/ 0 w 174"/>
                <a:gd name="T9" fmla="*/ 37229 h 173"/>
                <a:gd name="T10" fmla="*/ 0 w 174"/>
                <a:gd name="T11" fmla="*/ 37229 h 173"/>
                <a:gd name="T12" fmla="*/ 37014 w 174"/>
                <a:gd name="T13" fmla="*/ 0 h 173"/>
                <a:gd name="T14" fmla="*/ 37014 w 174"/>
                <a:gd name="T15" fmla="*/ 0 h 173"/>
                <a:gd name="T16" fmla="*/ 74459 w 174"/>
                <a:gd name="T17" fmla="*/ 37229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3">
                  <a:moveTo>
                    <a:pt x="173" y="86"/>
                  </a:moveTo>
                  <a:lnTo>
                    <a:pt x="173" y="86"/>
                  </a:lnTo>
                  <a:cubicBezTo>
                    <a:pt x="173" y="133"/>
                    <a:pt x="134" y="172"/>
                    <a:pt x="86" y="172"/>
                  </a:cubicBezTo>
                  <a:cubicBezTo>
                    <a:pt x="38" y="172"/>
                    <a:pt x="0" y="133"/>
                    <a:pt x="0" y="86"/>
                  </a:cubicBezTo>
                  <a:cubicBezTo>
                    <a:pt x="0" y="38"/>
                    <a:pt x="38" y="0"/>
                    <a:pt x="86" y="0"/>
                  </a:cubicBezTo>
                  <a:cubicBezTo>
                    <a:pt x="134" y="0"/>
                    <a:pt x="173" y="38"/>
                    <a:pt x="173" y="86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05" name="Freeform 48">
              <a:extLst>
                <a:ext uri="{FF2B5EF4-FFF2-40B4-BE49-F238E27FC236}">
                  <a16:creationId xmlns:a16="http://schemas.microsoft.com/office/drawing/2014/main" id="{5B4C86AC-B5DA-8B40-85FF-59C87A7400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89998" y="5817030"/>
              <a:ext cx="80264" cy="80261"/>
            </a:xfrm>
            <a:custGeom>
              <a:avLst/>
              <a:gdLst>
                <a:gd name="T0" fmla="*/ 74456 w 173"/>
                <a:gd name="T1" fmla="*/ 37015 h 174"/>
                <a:gd name="T2" fmla="*/ 74456 w 173"/>
                <a:gd name="T3" fmla="*/ 37015 h 174"/>
                <a:gd name="T4" fmla="*/ 37661 w 173"/>
                <a:gd name="T5" fmla="*/ 74460 h 174"/>
                <a:gd name="T6" fmla="*/ 37661 w 173"/>
                <a:gd name="T7" fmla="*/ 74460 h 174"/>
                <a:gd name="T8" fmla="*/ 0 w 173"/>
                <a:gd name="T9" fmla="*/ 37015 h 174"/>
                <a:gd name="T10" fmla="*/ 0 w 173"/>
                <a:gd name="T11" fmla="*/ 37015 h 174"/>
                <a:gd name="T12" fmla="*/ 37661 w 173"/>
                <a:gd name="T13" fmla="*/ 0 h 174"/>
                <a:gd name="T14" fmla="*/ 37661 w 173"/>
                <a:gd name="T15" fmla="*/ 0 h 174"/>
                <a:gd name="T16" fmla="*/ 74456 w 173"/>
                <a:gd name="T17" fmla="*/ 3701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4">
                  <a:moveTo>
                    <a:pt x="172" y="86"/>
                  </a:moveTo>
                  <a:lnTo>
                    <a:pt x="172" y="86"/>
                  </a:lnTo>
                  <a:cubicBezTo>
                    <a:pt x="172" y="134"/>
                    <a:pt x="134" y="173"/>
                    <a:pt x="87" y="173"/>
                  </a:cubicBezTo>
                  <a:cubicBezTo>
                    <a:pt x="39" y="173"/>
                    <a:pt x="0" y="134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4" y="0"/>
                    <a:pt x="172" y="39"/>
                    <a:pt x="172" y="86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06" name="Freeform 49">
              <a:extLst>
                <a:ext uri="{FF2B5EF4-FFF2-40B4-BE49-F238E27FC236}">
                  <a16:creationId xmlns:a16="http://schemas.microsoft.com/office/drawing/2014/main" id="{93948122-39EF-9543-ADD3-F8A09A2837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71076" y="5999357"/>
              <a:ext cx="80264" cy="82319"/>
            </a:xfrm>
            <a:custGeom>
              <a:avLst/>
              <a:gdLst>
                <a:gd name="T0" fmla="*/ 74456 w 173"/>
                <a:gd name="T1" fmla="*/ 38186 h 175"/>
                <a:gd name="T2" fmla="*/ 74456 w 173"/>
                <a:gd name="T3" fmla="*/ 38186 h 175"/>
                <a:gd name="T4" fmla="*/ 37228 w 173"/>
                <a:gd name="T5" fmla="*/ 76371 h 175"/>
                <a:gd name="T6" fmla="*/ 37228 w 173"/>
                <a:gd name="T7" fmla="*/ 76371 h 175"/>
                <a:gd name="T8" fmla="*/ 0 w 173"/>
                <a:gd name="T9" fmla="*/ 38186 h 175"/>
                <a:gd name="T10" fmla="*/ 0 w 173"/>
                <a:gd name="T11" fmla="*/ 38186 h 175"/>
                <a:gd name="T12" fmla="*/ 37228 w 173"/>
                <a:gd name="T13" fmla="*/ 0 h 175"/>
                <a:gd name="T14" fmla="*/ 37228 w 173"/>
                <a:gd name="T15" fmla="*/ 0 h 175"/>
                <a:gd name="T16" fmla="*/ 74456 w 173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5">
                  <a:moveTo>
                    <a:pt x="172" y="87"/>
                  </a:moveTo>
                  <a:lnTo>
                    <a:pt x="172" y="87"/>
                  </a:lnTo>
                  <a:cubicBezTo>
                    <a:pt x="172" y="135"/>
                    <a:pt x="133" y="174"/>
                    <a:pt x="86" y="174"/>
                  </a:cubicBezTo>
                  <a:cubicBezTo>
                    <a:pt x="39" y="174"/>
                    <a:pt x="0" y="135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3" y="0"/>
                    <a:pt x="172" y="39"/>
                    <a:pt x="172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07" name="Freeform 50">
              <a:extLst>
                <a:ext uri="{FF2B5EF4-FFF2-40B4-BE49-F238E27FC236}">
                  <a16:creationId xmlns:a16="http://schemas.microsoft.com/office/drawing/2014/main" id="{DEEAC2BB-F88B-A549-8A28-228AFEEE6C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94183" y="5870786"/>
              <a:ext cx="80264" cy="80261"/>
            </a:xfrm>
            <a:custGeom>
              <a:avLst/>
              <a:gdLst>
                <a:gd name="T0" fmla="*/ 74459 w 174"/>
                <a:gd name="T1" fmla="*/ 37661 h 173"/>
                <a:gd name="T2" fmla="*/ 74459 w 174"/>
                <a:gd name="T3" fmla="*/ 37661 h 173"/>
                <a:gd name="T4" fmla="*/ 37445 w 174"/>
                <a:gd name="T5" fmla="*/ 74457 h 173"/>
                <a:gd name="T6" fmla="*/ 37445 w 174"/>
                <a:gd name="T7" fmla="*/ 74457 h 173"/>
                <a:gd name="T8" fmla="*/ 0 w 174"/>
                <a:gd name="T9" fmla="*/ 37661 h 173"/>
                <a:gd name="T10" fmla="*/ 0 w 174"/>
                <a:gd name="T11" fmla="*/ 37661 h 173"/>
                <a:gd name="T12" fmla="*/ 37445 w 174"/>
                <a:gd name="T13" fmla="*/ 0 h 173"/>
                <a:gd name="T14" fmla="*/ 37445 w 174"/>
                <a:gd name="T15" fmla="*/ 0 h 173"/>
                <a:gd name="T16" fmla="*/ 74459 w 174"/>
                <a:gd name="T17" fmla="*/ 37661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3">
                  <a:moveTo>
                    <a:pt x="173" y="87"/>
                  </a:moveTo>
                  <a:lnTo>
                    <a:pt x="173" y="87"/>
                  </a:lnTo>
                  <a:cubicBezTo>
                    <a:pt x="173" y="134"/>
                    <a:pt x="135" y="172"/>
                    <a:pt x="87" y="172"/>
                  </a:cubicBezTo>
                  <a:cubicBezTo>
                    <a:pt x="39" y="172"/>
                    <a:pt x="0" y="134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3" y="39"/>
                    <a:pt x="173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08" name="Freeform 51">
              <a:extLst>
                <a:ext uri="{FF2B5EF4-FFF2-40B4-BE49-F238E27FC236}">
                  <a16:creationId xmlns:a16="http://schemas.microsoft.com/office/drawing/2014/main" id="{B123A6E8-7FCE-E14C-86A2-25A3C88167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91647" y="6335889"/>
              <a:ext cx="80265" cy="80261"/>
            </a:xfrm>
            <a:custGeom>
              <a:avLst/>
              <a:gdLst>
                <a:gd name="T0" fmla="*/ 74460 w 174"/>
                <a:gd name="T1" fmla="*/ 37445 h 174"/>
                <a:gd name="T2" fmla="*/ 74460 w 174"/>
                <a:gd name="T3" fmla="*/ 37445 h 174"/>
                <a:gd name="T4" fmla="*/ 37015 w 174"/>
                <a:gd name="T5" fmla="*/ 74460 h 174"/>
                <a:gd name="T6" fmla="*/ 37015 w 174"/>
                <a:gd name="T7" fmla="*/ 74460 h 174"/>
                <a:gd name="T8" fmla="*/ 0 w 174"/>
                <a:gd name="T9" fmla="*/ 37445 h 174"/>
                <a:gd name="T10" fmla="*/ 0 w 174"/>
                <a:gd name="T11" fmla="*/ 37445 h 174"/>
                <a:gd name="T12" fmla="*/ 37015 w 174"/>
                <a:gd name="T13" fmla="*/ 0 h 174"/>
                <a:gd name="T14" fmla="*/ 37015 w 174"/>
                <a:gd name="T15" fmla="*/ 0 h 174"/>
                <a:gd name="T16" fmla="*/ 74460 w 174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4">
                  <a:moveTo>
                    <a:pt x="173" y="87"/>
                  </a:moveTo>
                  <a:lnTo>
                    <a:pt x="173" y="87"/>
                  </a:lnTo>
                  <a:cubicBezTo>
                    <a:pt x="173" y="134"/>
                    <a:pt x="134" y="173"/>
                    <a:pt x="86" y="173"/>
                  </a:cubicBezTo>
                  <a:cubicBezTo>
                    <a:pt x="39" y="173"/>
                    <a:pt x="0" y="134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</a:path>
              </a:pathLst>
            </a:custGeom>
            <a:solidFill>
              <a:srgbClr val="1B764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09" name="Freeform 52">
              <a:extLst>
                <a:ext uri="{FF2B5EF4-FFF2-40B4-BE49-F238E27FC236}">
                  <a16:creationId xmlns:a16="http://schemas.microsoft.com/office/drawing/2014/main" id="{E55F5666-24C9-CD4A-8CDE-3335BD083F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89722" y="4462776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1" y="104"/>
                    <a:pt x="52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5" y="23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10" name="Freeform 53">
              <a:extLst>
                <a:ext uri="{FF2B5EF4-FFF2-40B4-BE49-F238E27FC236}">
                  <a16:creationId xmlns:a16="http://schemas.microsoft.com/office/drawing/2014/main" id="{5661108F-F946-D040-AC7F-731729D077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60854" y="6291839"/>
              <a:ext cx="49394" cy="49391"/>
            </a:xfrm>
            <a:custGeom>
              <a:avLst/>
              <a:gdLst>
                <a:gd name="T0" fmla="*/ 45651 w 106"/>
                <a:gd name="T1" fmla="*/ 23043 h 106"/>
                <a:gd name="T2" fmla="*/ 45651 w 106"/>
                <a:gd name="T3" fmla="*/ 23043 h 106"/>
                <a:gd name="T4" fmla="*/ 23043 w 106"/>
                <a:gd name="T5" fmla="*/ 45651 h 106"/>
                <a:gd name="T6" fmla="*/ 23043 w 106"/>
                <a:gd name="T7" fmla="*/ 45651 h 106"/>
                <a:gd name="T8" fmla="*/ 0 w 106"/>
                <a:gd name="T9" fmla="*/ 23043 h 106"/>
                <a:gd name="T10" fmla="*/ 0 w 106"/>
                <a:gd name="T11" fmla="*/ 23043 h 106"/>
                <a:gd name="T12" fmla="*/ 23043 w 106"/>
                <a:gd name="T13" fmla="*/ 0 h 106"/>
                <a:gd name="T14" fmla="*/ 23043 w 106"/>
                <a:gd name="T15" fmla="*/ 0 h 106"/>
                <a:gd name="T16" fmla="*/ 45651 w 106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6">
                  <a:moveTo>
                    <a:pt x="105" y="53"/>
                  </a:moveTo>
                  <a:lnTo>
                    <a:pt x="105" y="53"/>
                  </a:lnTo>
                  <a:cubicBezTo>
                    <a:pt x="105" y="81"/>
                    <a:pt x="81" y="105"/>
                    <a:pt x="53" y="105"/>
                  </a:cubicBezTo>
                  <a:cubicBezTo>
                    <a:pt x="24" y="105"/>
                    <a:pt x="0" y="81"/>
                    <a:pt x="0" y="53"/>
                  </a:cubicBezTo>
                  <a:cubicBezTo>
                    <a:pt x="0" y="22"/>
                    <a:pt x="24" y="0"/>
                    <a:pt x="53" y="0"/>
                  </a:cubicBezTo>
                  <a:cubicBezTo>
                    <a:pt x="81" y="0"/>
                    <a:pt x="105" y="22"/>
                    <a:pt x="105" y="53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11" name="Freeform 54">
              <a:extLst>
                <a:ext uri="{FF2B5EF4-FFF2-40B4-BE49-F238E27FC236}">
                  <a16:creationId xmlns:a16="http://schemas.microsoft.com/office/drawing/2014/main" id="{413FCB48-5799-4743-A9C5-88A138F7D7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90823" y="5061754"/>
              <a:ext cx="49394" cy="49391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0"/>
                    <a:pt x="82" y="104"/>
                    <a:pt x="52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2" y="0"/>
                    <a:pt x="104" y="23"/>
                    <a:pt x="104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12" name="Freeform 55">
              <a:extLst>
                <a:ext uri="{FF2B5EF4-FFF2-40B4-BE49-F238E27FC236}">
                  <a16:creationId xmlns:a16="http://schemas.microsoft.com/office/drawing/2014/main" id="{2F9A7C67-4B3E-9E43-838A-87DD9E5019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41166" y="5874652"/>
              <a:ext cx="49394" cy="49391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1"/>
                    <a:pt x="80" y="104"/>
                    <a:pt x="52" y="104"/>
                  </a:cubicBezTo>
                  <a:cubicBezTo>
                    <a:pt x="23" y="104"/>
                    <a:pt x="0" y="81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0" y="0"/>
                    <a:pt x="104" y="23"/>
                    <a:pt x="104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13" name="Freeform 56">
              <a:extLst>
                <a:ext uri="{FF2B5EF4-FFF2-40B4-BE49-F238E27FC236}">
                  <a16:creationId xmlns:a16="http://schemas.microsoft.com/office/drawing/2014/main" id="{8484A27B-9586-1846-B824-984BB324A3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668571" y="5712073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3043 w 106"/>
                <a:gd name="T5" fmla="*/ 45647 h 105"/>
                <a:gd name="T6" fmla="*/ 23043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3043 w 106"/>
                <a:gd name="T13" fmla="*/ 0 h 105"/>
                <a:gd name="T14" fmla="*/ 23043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1" y="104"/>
                    <a:pt x="53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4"/>
                    <a:pt x="23" y="0"/>
                    <a:pt x="53" y="0"/>
                  </a:cubicBezTo>
                  <a:cubicBezTo>
                    <a:pt x="81" y="0"/>
                    <a:pt x="105" y="24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14" name="Freeform 57">
              <a:extLst>
                <a:ext uri="{FF2B5EF4-FFF2-40B4-BE49-F238E27FC236}">
                  <a16:creationId xmlns:a16="http://schemas.microsoft.com/office/drawing/2014/main" id="{86FE3944-E996-294C-8ABC-8CC971D393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58647" y="6133956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3043 w 106"/>
                <a:gd name="T5" fmla="*/ 45647 h 105"/>
                <a:gd name="T6" fmla="*/ 23043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3043 w 106"/>
                <a:gd name="T13" fmla="*/ 0 h 105"/>
                <a:gd name="T14" fmla="*/ 23043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2" y="104"/>
                    <a:pt x="53" y="104"/>
                  </a:cubicBezTo>
                  <a:cubicBezTo>
                    <a:pt x="24" y="104"/>
                    <a:pt x="0" y="81"/>
                    <a:pt x="0" y="52"/>
                  </a:cubicBezTo>
                  <a:cubicBezTo>
                    <a:pt x="0" y="24"/>
                    <a:pt x="24" y="0"/>
                    <a:pt x="53" y="0"/>
                  </a:cubicBezTo>
                  <a:cubicBezTo>
                    <a:pt x="82" y="0"/>
                    <a:pt x="105" y="24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15" name="Freeform 58">
              <a:extLst>
                <a:ext uri="{FF2B5EF4-FFF2-40B4-BE49-F238E27FC236}">
                  <a16:creationId xmlns:a16="http://schemas.microsoft.com/office/drawing/2014/main" id="{EF8531F5-0AAF-C341-AE08-F9231E06C3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93550" y="5013588"/>
              <a:ext cx="49394" cy="49391"/>
            </a:xfrm>
            <a:custGeom>
              <a:avLst/>
              <a:gdLst>
                <a:gd name="T0" fmla="*/ 45651 w 106"/>
                <a:gd name="T1" fmla="*/ 22608 h 106"/>
                <a:gd name="T2" fmla="*/ 45651 w 106"/>
                <a:gd name="T3" fmla="*/ 22608 h 106"/>
                <a:gd name="T4" fmla="*/ 23043 w 106"/>
                <a:gd name="T5" fmla="*/ 45651 h 106"/>
                <a:gd name="T6" fmla="*/ 23043 w 106"/>
                <a:gd name="T7" fmla="*/ 45651 h 106"/>
                <a:gd name="T8" fmla="*/ 0 w 106"/>
                <a:gd name="T9" fmla="*/ 22608 h 106"/>
                <a:gd name="T10" fmla="*/ 0 w 106"/>
                <a:gd name="T11" fmla="*/ 22608 h 106"/>
                <a:gd name="T12" fmla="*/ 23043 w 106"/>
                <a:gd name="T13" fmla="*/ 0 h 106"/>
                <a:gd name="T14" fmla="*/ 23043 w 106"/>
                <a:gd name="T15" fmla="*/ 0 h 106"/>
                <a:gd name="T16" fmla="*/ 45651 w 106"/>
                <a:gd name="T17" fmla="*/ 22608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6">
                  <a:moveTo>
                    <a:pt x="105" y="52"/>
                  </a:moveTo>
                  <a:lnTo>
                    <a:pt x="105" y="52"/>
                  </a:lnTo>
                  <a:cubicBezTo>
                    <a:pt x="105" y="82"/>
                    <a:pt x="81" y="105"/>
                    <a:pt x="53" y="105"/>
                  </a:cubicBezTo>
                  <a:cubicBezTo>
                    <a:pt x="23" y="105"/>
                    <a:pt x="0" y="82"/>
                    <a:pt x="0" y="52"/>
                  </a:cubicBezTo>
                  <a:cubicBezTo>
                    <a:pt x="0" y="24"/>
                    <a:pt x="23" y="0"/>
                    <a:pt x="53" y="0"/>
                  </a:cubicBezTo>
                  <a:cubicBezTo>
                    <a:pt x="81" y="0"/>
                    <a:pt x="105" y="24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16" name="Freeform 59">
              <a:extLst>
                <a:ext uri="{FF2B5EF4-FFF2-40B4-BE49-F238E27FC236}">
                  <a16:creationId xmlns:a16="http://schemas.microsoft.com/office/drawing/2014/main" id="{134814FA-2E0C-A54A-AF8A-DC2CF69FE6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12360" y="5086449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3043 w 106"/>
                <a:gd name="T5" fmla="*/ 45647 h 105"/>
                <a:gd name="T6" fmla="*/ 23043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3043 w 106"/>
                <a:gd name="T13" fmla="*/ 0 h 105"/>
                <a:gd name="T14" fmla="*/ 23043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1" y="104"/>
                    <a:pt x="53" y="104"/>
                  </a:cubicBezTo>
                  <a:cubicBezTo>
                    <a:pt x="24" y="104"/>
                    <a:pt x="0" y="80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1" y="0"/>
                    <a:pt x="105" y="23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17" name="Freeform 60">
              <a:extLst>
                <a:ext uri="{FF2B5EF4-FFF2-40B4-BE49-F238E27FC236}">
                  <a16:creationId xmlns:a16="http://schemas.microsoft.com/office/drawing/2014/main" id="{8D911E0A-ECE5-4748-90E3-DFD58A793D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15141" y="5830604"/>
              <a:ext cx="49394" cy="49391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0"/>
                    <a:pt x="80" y="104"/>
                    <a:pt x="52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80" y="0"/>
                    <a:pt x="104" y="24"/>
                    <a:pt x="104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18" name="Freeform 61">
              <a:extLst>
                <a:ext uri="{FF2B5EF4-FFF2-40B4-BE49-F238E27FC236}">
                  <a16:creationId xmlns:a16="http://schemas.microsoft.com/office/drawing/2014/main" id="{57BB3F7A-93E2-1245-845E-F24598CA7E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51809" y="6391453"/>
              <a:ext cx="49394" cy="49391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2"/>
                    <a:pt x="81" y="104"/>
                    <a:pt x="52" y="104"/>
                  </a:cubicBezTo>
                  <a:cubicBezTo>
                    <a:pt x="23" y="104"/>
                    <a:pt x="0" y="82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4" y="23"/>
                    <a:pt x="104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19" name="Freeform 62">
              <a:extLst>
                <a:ext uri="{FF2B5EF4-FFF2-40B4-BE49-F238E27FC236}">
                  <a16:creationId xmlns:a16="http://schemas.microsoft.com/office/drawing/2014/main" id="{BB291493-9ED2-4D44-9B36-3536B479DA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68092" y="6485871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2" y="104"/>
                    <a:pt x="52" y="104"/>
                  </a:cubicBezTo>
                  <a:cubicBezTo>
                    <a:pt x="24" y="104"/>
                    <a:pt x="0" y="80"/>
                    <a:pt x="0" y="52"/>
                  </a:cubicBezTo>
                  <a:cubicBezTo>
                    <a:pt x="0" y="23"/>
                    <a:pt x="24" y="0"/>
                    <a:pt x="52" y="0"/>
                  </a:cubicBezTo>
                  <a:cubicBezTo>
                    <a:pt x="82" y="0"/>
                    <a:pt x="105" y="23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20" name="Freeform 63">
              <a:extLst>
                <a:ext uri="{FF2B5EF4-FFF2-40B4-BE49-F238E27FC236}">
                  <a16:creationId xmlns:a16="http://schemas.microsoft.com/office/drawing/2014/main" id="{929F0827-3ED6-6F4C-9F76-48C450A68F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63222" y="4656332"/>
              <a:ext cx="578319" cy="279884"/>
            </a:xfrm>
            <a:custGeom>
              <a:avLst/>
              <a:gdLst>
                <a:gd name="T0" fmla="*/ 408292 w 1237"/>
                <a:gd name="T1" fmla="*/ 260719 h 600"/>
                <a:gd name="T2" fmla="*/ 131299 w 1237"/>
                <a:gd name="T3" fmla="*/ 260719 h 600"/>
                <a:gd name="T4" fmla="*/ 131299 w 1237"/>
                <a:gd name="T5" fmla="*/ 260719 h 600"/>
                <a:gd name="T6" fmla="*/ 0 w 1237"/>
                <a:gd name="T7" fmla="*/ 129706 h 600"/>
                <a:gd name="T8" fmla="*/ 0 w 1237"/>
                <a:gd name="T9" fmla="*/ 129706 h 600"/>
                <a:gd name="T10" fmla="*/ 0 w 1237"/>
                <a:gd name="T11" fmla="*/ 129706 h 600"/>
                <a:gd name="T12" fmla="*/ 131299 w 1237"/>
                <a:gd name="T13" fmla="*/ 0 h 600"/>
                <a:gd name="T14" fmla="*/ 408292 w 1237"/>
                <a:gd name="T15" fmla="*/ 0 h 600"/>
                <a:gd name="T16" fmla="*/ 408292 w 1237"/>
                <a:gd name="T17" fmla="*/ 0 h 600"/>
                <a:gd name="T18" fmla="*/ 539155 w 1237"/>
                <a:gd name="T19" fmla="*/ 129706 h 600"/>
                <a:gd name="T20" fmla="*/ 539155 w 1237"/>
                <a:gd name="T21" fmla="*/ 129706 h 600"/>
                <a:gd name="T22" fmla="*/ 539155 w 1237"/>
                <a:gd name="T23" fmla="*/ 129706 h 600"/>
                <a:gd name="T24" fmla="*/ 408292 w 1237"/>
                <a:gd name="T25" fmla="*/ 260719 h 600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237" h="600">
                  <a:moveTo>
                    <a:pt x="936" y="599"/>
                  </a:moveTo>
                  <a:lnTo>
                    <a:pt x="301" y="599"/>
                  </a:lnTo>
                  <a:cubicBezTo>
                    <a:pt x="135" y="599"/>
                    <a:pt x="0" y="464"/>
                    <a:pt x="0" y="298"/>
                  </a:cubicBezTo>
                  <a:cubicBezTo>
                    <a:pt x="0" y="133"/>
                    <a:pt x="135" y="0"/>
                    <a:pt x="301" y="0"/>
                  </a:cubicBezTo>
                  <a:lnTo>
                    <a:pt x="936" y="0"/>
                  </a:lnTo>
                  <a:cubicBezTo>
                    <a:pt x="1101" y="0"/>
                    <a:pt x="1236" y="133"/>
                    <a:pt x="1236" y="298"/>
                  </a:cubicBezTo>
                  <a:cubicBezTo>
                    <a:pt x="1236" y="464"/>
                    <a:pt x="1101" y="599"/>
                    <a:pt x="936" y="599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21" name="Freeform 64">
              <a:extLst>
                <a:ext uri="{FF2B5EF4-FFF2-40B4-BE49-F238E27FC236}">
                  <a16:creationId xmlns:a16="http://schemas.microsoft.com/office/drawing/2014/main" id="{1D6FD6D9-FE39-BF4F-B0F4-CC86A2EF6E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530272" y="6300902"/>
              <a:ext cx="979642" cy="559769"/>
            </a:xfrm>
            <a:custGeom>
              <a:avLst/>
              <a:gdLst>
                <a:gd name="T0" fmla="*/ 783524 w 2101"/>
                <a:gd name="T1" fmla="*/ 260719 h 1200"/>
                <a:gd name="T2" fmla="*/ 406771 w 2101"/>
                <a:gd name="T3" fmla="*/ 260719 h 1200"/>
                <a:gd name="T4" fmla="*/ 406771 w 2101"/>
                <a:gd name="T5" fmla="*/ 260719 h 1200"/>
                <a:gd name="T6" fmla="*/ 537286 w 2101"/>
                <a:gd name="T7" fmla="*/ 130142 h 1200"/>
                <a:gd name="T8" fmla="*/ 537286 w 2101"/>
                <a:gd name="T9" fmla="*/ 130142 h 1200"/>
                <a:gd name="T10" fmla="*/ 406771 w 2101"/>
                <a:gd name="T11" fmla="*/ 0 h 1200"/>
                <a:gd name="T12" fmla="*/ 130515 w 2101"/>
                <a:gd name="T13" fmla="*/ 0 h 1200"/>
                <a:gd name="T14" fmla="*/ 130515 w 2101"/>
                <a:gd name="T15" fmla="*/ 0 h 1200"/>
                <a:gd name="T16" fmla="*/ 0 w 2101"/>
                <a:gd name="T17" fmla="*/ 130142 h 1200"/>
                <a:gd name="T18" fmla="*/ 0 w 2101"/>
                <a:gd name="T19" fmla="*/ 130142 h 1200"/>
                <a:gd name="T20" fmla="*/ 130515 w 2101"/>
                <a:gd name="T21" fmla="*/ 260719 h 1200"/>
                <a:gd name="T22" fmla="*/ 226226 w 2101"/>
                <a:gd name="T23" fmla="*/ 260719 h 1200"/>
                <a:gd name="T24" fmla="*/ 226226 w 2101"/>
                <a:gd name="T25" fmla="*/ 260719 h 1200"/>
                <a:gd name="T26" fmla="*/ 95711 w 2101"/>
                <a:gd name="T27" fmla="*/ 391296 h 1200"/>
                <a:gd name="T28" fmla="*/ 95711 w 2101"/>
                <a:gd name="T29" fmla="*/ 391296 h 1200"/>
                <a:gd name="T30" fmla="*/ 226226 w 2101"/>
                <a:gd name="T31" fmla="*/ 521873 h 1200"/>
                <a:gd name="T32" fmla="*/ 783524 w 2101"/>
                <a:gd name="T33" fmla="*/ 521873 h 1200"/>
                <a:gd name="T34" fmla="*/ 783524 w 2101"/>
                <a:gd name="T35" fmla="*/ 521873 h 1200"/>
                <a:gd name="T36" fmla="*/ 913604 w 2101"/>
                <a:gd name="T37" fmla="*/ 391296 h 1200"/>
                <a:gd name="T38" fmla="*/ 913604 w 2101"/>
                <a:gd name="T39" fmla="*/ 391296 h 1200"/>
                <a:gd name="T40" fmla="*/ 783524 w 2101"/>
                <a:gd name="T41" fmla="*/ 260719 h 1200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2101" h="1200">
                  <a:moveTo>
                    <a:pt x="1801" y="599"/>
                  </a:moveTo>
                  <a:lnTo>
                    <a:pt x="935" y="599"/>
                  </a:lnTo>
                  <a:cubicBezTo>
                    <a:pt x="1101" y="599"/>
                    <a:pt x="1235" y="465"/>
                    <a:pt x="1235" y="299"/>
                  </a:cubicBezTo>
                  <a:cubicBezTo>
                    <a:pt x="1235" y="134"/>
                    <a:pt x="1101" y="0"/>
                    <a:pt x="935" y="0"/>
                  </a:cubicBezTo>
                  <a:lnTo>
                    <a:pt x="300" y="0"/>
                  </a:lnTo>
                  <a:cubicBezTo>
                    <a:pt x="134" y="0"/>
                    <a:pt x="0" y="134"/>
                    <a:pt x="0" y="299"/>
                  </a:cubicBezTo>
                  <a:cubicBezTo>
                    <a:pt x="0" y="465"/>
                    <a:pt x="134" y="599"/>
                    <a:pt x="300" y="599"/>
                  </a:cubicBezTo>
                  <a:lnTo>
                    <a:pt x="520" y="599"/>
                  </a:lnTo>
                  <a:cubicBezTo>
                    <a:pt x="354" y="599"/>
                    <a:pt x="220" y="733"/>
                    <a:pt x="220" y="899"/>
                  </a:cubicBezTo>
                  <a:cubicBezTo>
                    <a:pt x="220" y="1065"/>
                    <a:pt x="354" y="1199"/>
                    <a:pt x="520" y="1199"/>
                  </a:cubicBezTo>
                  <a:lnTo>
                    <a:pt x="1801" y="1199"/>
                  </a:lnTo>
                  <a:cubicBezTo>
                    <a:pt x="1967" y="1199"/>
                    <a:pt x="2100" y="1065"/>
                    <a:pt x="2100" y="899"/>
                  </a:cubicBezTo>
                  <a:cubicBezTo>
                    <a:pt x="2100" y="733"/>
                    <a:pt x="1967" y="599"/>
                    <a:pt x="1801" y="599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22" name="Freeform 65">
              <a:extLst>
                <a:ext uri="{FF2B5EF4-FFF2-40B4-BE49-F238E27FC236}">
                  <a16:creationId xmlns:a16="http://schemas.microsoft.com/office/drawing/2014/main" id="{C30BCFD8-2B85-644B-AC14-28498534CD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76129" y="5509560"/>
              <a:ext cx="576260" cy="279884"/>
            </a:xfrm>
            <a:custGeom>
              <a:avLst/>
              <a:gdLst>
                <a:gd name="T0" fmla="*/ 406733 w 1236"/>
                <a:gd name="T1" fmla="*/ 260719 h 601"/>
                <a:gd name="T2" fmla="*/ 130067 w 1236"/>
                <a:gd name="T3" fmla="*/ 260719 h 601"/>
                <a:gd name="T4" fmla="*/ 130067 w 1236"/>
                <a:gd name="T5" fmla="*/ 260719 h 601"/>
                <a:gd name="T6" fmla="*/ 0 w 1236"/>
                <a:gd name="T7" fmla="*/ 130794 h 601"/>
                <a:gd name="T8" fmla="*/ 0 w 1236"/>
                <a:gd name="T9" fmla="*/ 130794 h 601"/>
                <a:gd name="T10" fmla="*/ 130067 w 1236"/>
                <a:gd name="T11" fmla="*/ 0 h 601"/>
                <a:gd name="T12" fmla="*/ 406733 w 1236"/>
                <a:gd name="T13" fmla="*/ 0 h 601"/>
                <a:gd name="T14" fmla="*/ 406733 w 1236"/>
                <a:gd name="T15" fmla="*/ 0 h 601"/>
                <a:gd name="T16" fmla="*/ 537235 w 1236"/>
                <a:gd name="T17" fmla="*/ 130794 h 601"/>
                <a:gd name="T18" fmla="*/ 537235 w 1236"/>
                <a:gd name="T19" fmla="*/ 130794 h 601"/>
                <a:gd name="T20" fmla="*/ 406733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5" y="600"/>
                  </a:moveTo>
                  <a:lnTo>
                    <a:pt x="299" y="600"/>
                  </a:lnTo>
                  <a:cubicBezTo>
                    <a:pt x="135" y="600"/>
                    <a:pt x="0" y="465"/>
                    <a:pt x="0" y="301"/>
                  </a:cubicBezTo>
                  <a:cubicBezTo>
                    <a:pt x="0" y="135"/>
                    <a:pt x="135" y="0"/>
                    <a:pt x="299" y="0"/>
                  </a:cubicBezTo>
                  <a:lnTo>
                    <a:pt x="935" y="0"/>
                  </a:lnTo>
                  <a:cubicBezTo>
                    <a:pt x="1101" y="0"/>
                    <a:pt x="1235" y="135"/>
                    <a:pt x="1235" y="301"/>
                  </a:cubicBezTo>
                  <a:cubicBezTo>
                    <a:pt x="1235" y="465"/>
                    <a:pt x="1101" y="600"/>
                    <a:pt x="935" y="600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23" name="Freeform 166">
              <a:extLst>
                <a:ext uri="{FF2B5EF4-FFF2-40B4-BE49-F238E27FC236}">
                  <a16:creationId xmlns:a16="http://schemas.microsoft.com/office/drawing/2014/main" id="{066378F9-D090-814B-B112-1F8E05C3762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138307" y="351165"/>
              <a:ext cx="2791416" cy="2568925"/>
            </a:xfrm>
            <a:custGeom>
              <a:avLst/>
              <a:gdLst>
                <a:gd name="T0" fmla="*/ 2100336 w 5978"/>
                <a:gd name="T1" fmla="*/ 1767082 h 5502"/>
                <a:gd name="T2" fmla="*/ 1950499 w 5978"/>
                <a:gd name="T3" fmla="*/ 1641640 h 5502"/>
                <a:gd name="T4" fmla="*/ 2100336 w 5978"/>
                <a:gd name="T5" fmla="*/ 1517069 h 5502"/>
                <a:gd name="T6" fmla="*/ 2302006 w 5978"/>
                <a:gd name="T7" fmla="*/ 1517069 h 5502"/>
                <a:gd name="T8" fmla="*/ 2452279 w 5978"/>
                <a:gd name="T9" fmla="*/ 1359395 h 5502"/>
                <a:gd name="T10" fmla="*/ 2453151 w 5978"/>
                <a:gd name="T11" fmla="*/ 1202156 h 5502"/>
                <a:gd name="T12" fmla="*/ 2603423 w 5978"/>
                <a:gd name="T13" fmla="*/ 1044918 h 5502"/>
                <a:gd name="T14" fmla="*/ 2453151 w 5978"/>
                <a:gd name="T15" fmla="*/ 887243 h 5502"/>
                <a:gd name="T16" fmla="*/ 2034564 w 5978"/>
                <a:gd name="T17" fmla="*/ 887243 h 5502"/>
                <a:gd name="T18" fmla="*/ 1884291 w 5978"/>
                <a:gd name="T19" fmla="*/ 1044918 h 5502"/>
                <a:gd name="T20" fmla="*/ 1348536 w 5978"/>
                <a:gd name="T21" fmla="*/ 1202156 h 5502"/>
                <a:gd name="T22" fmla="*/ 1498809 w 5978"/>
                <a:gd name="T23" fmla="*/ 1044918 h 5502"/>
                <a:gd name="T24" fmla="*/ 1348536 w 5978"/>
                <a:gd name="T25" fmla="*/ 887243 h 5502"/>
                <a:gd name="T26" fmla="*/ 953471 w 5978"/>
                <a:gd name="T27" fmla="*/ 887243 h 5502"/>
                <a:gd name="T28" fmla="*/ 963053 w 5978"/>
                <a:gd name="T29" fmla="*/ 886808 h 5502"/>
                <a:gd name="T30" fmla="*/ 849804 w 5978"/>
                <a:gd name="T31" fmla="*/ 758317 h 5502"/>
                <a:gd name="T32" fmla="*/ 963053 w 5978"/>
                <a:gd name="T33" fmla="*/ 629825 h 5502"/>
                <a:gd name="T34" fmla="*/ 1223091 w 5978"/>
                <a:gd name="T35" fmla="*/ 628954 h 5502"/>
                <a:gd name="T36" fmla="*/ 1373364 w 5978"/>
                <a:gd name="T37" fmla="*/ 471716 h 5502"/>
                <a:gd name="T38" fmla="*/ 1223091 w 5978"/>
                <a:gd name="T39" fmla="*/ 314041 h 5502"/>
                <a:gd name="T40" fmla="*/ 1093290 w 5978"/>
                <a:gd name="T41" fmla="*/ 314041 h 5502"/>
                <a:gd name="T42" fmla="*/ 1243127 w 5978"/>
                <a:gd name="T43" fmla="*/ 157239 h 5502"/>
                <a:gd name="T44" fmla="*/ 727843 w 5978"/>
                <a:gd name="T45" fmla="*/ 0 h 5502"/>
                <a:gd name="T46" fmla="*/ 577571 w 5978"/>
                <a:gd name="T47" fmla="*/ 157239 h 5502"/>
                <a:gd name="T48" fmla="*/ 727843 w 5978"/>
                <a:gd name="T49" fmla="*/ 314041 h 5502"/>
                <a:gd name="T50" fmla="*/ 371980 w 5978"/>
                <a:gd name="T51" fmla="*/ 314041 h 5502"/>
                <a:gd name="T52" fmla="*/ 221707 w 5978"/>
                <a:gd name="T53" fmla="*/ 471716 h 5502"/>
                <a:gd name="T54" fmla="*/ 534013 w 5978"/>
                <a:gd name="T55" fmla="*/ 628954 h 5502"/>
                <a:gd name="T56" fmla="*/ 531400 w 5978"/>
                <a:gd name="T57" fmla="*/ 629390 h 5502"/>
                <a:gd name="T58" fmla="*/ 651183 w 5978"/>
                <a:gd name="T59" fmla="*/ 758317 h 5502"/>
                <a:gd name="T60" fmla="*/ 531400 w 5978"/>
                <a:gd name="T61" fmla="*/ 887243 h 5502"/>
                <a:gd name="T62" fmla="*/ 534013 w 5978"/>
                <a:gd name="T63" fmla="*/ 887243 h 5502"/>
                <a:gd name="T64" fmla="*/ 149837 w 5978"/>
                <a:gd name="T65" fmla="*/ 887243 h 5502"/>
                <a:gd name="T66" fmla="*/ 0 w 5978"/>
                <a:gd name="T67" fmla="*/ 1044918 h 5502"/>
                <a:gd name="T68" fmla="*/ 727843 w 5978"/>
                <a:gd name="T69" fmla="*/ 1202156 h 5502"/>
                <a:gd name="T70" fmla="*/ 577571 w 5978"/>
                <a:gd name="T71" fmla="*/ 1359395 h 5502"/>
                <a:gd name="T72" fmla="*/ 727843 w 5978"/>
                <a:gd name="T73" fmla="*/ 1517069 h 5502"/>
                <a:gd name="T74" fmla="*/ 1061928 w 5978"/>
                <a:gd name="T75" fmla="*/ 1517069 h 5502"/>
                <a:gd name="T76" fmla="*/ 1212201 w 5978"/>
                <a:gd name="T77" fmla="*/ 1641640 h 5502"/>
                <a:gd name="T78" fmla="*/ 848933 w 5978"/>
                <a:gd name="T79" fmla="*/ 1767082 h 5502"/>
                <a:gd name="T80" fmla="*/ 698660 w 5978"/>
                <a:gd name="T81" fmla="*/ 1924321 h 5502"/>
                <a:gd name="T82" fmla="*/ 848933 w 5978"/>
                <a:gd name="T83" fmla="*/ 2081124 h 5502"/>
                <a:gd name="T84" fmla="*/ 1801097 w 5978"/>
                <a:gd name="T85" fmla="*/ 2081124 h 5502"/>
                <a:gd name="T86" fmla="*/ 1651260 w 5978"/>
                <a:gd name="T87" fmla="*/ 2238362 h 5502"/>
                <a:gd name="T88" fmla="*/ 2220119 w 5978"/>
                <a:gd name="T89" fmla="*/ 2396036 h 5502"/>
                <a:gd name="T90" fmla="*/ 2369956 w 5978"/>
                <a:gd name="T91" fmla="*/ 2238362 h 5502"/>
                <a:gd name="T92" fmla="*/ 2220119 w 5978"/>
                <a:gd name="T93" fmla="*/ 2081124 h 5502"/>
                <a:gd name="T94" fmla="*/ 2453151 w 5978"/>
                <a:gd name="T95" fmla="*/ 2081124 h 5502"/>
                <a:gd name="T96" fmla="*/ 2603423 w 5978"/>
                <a:gd name="T97" fmla="*/ 1924321 h 5502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5978" h="5502">
                  <a:moveTo>
                    <a:pt x="5632" y="4057"/>
                  </a:moveTo>
                  <a:lnTo>
                    <a:pt x="4822" y="4057"/>
                  </a:lnTo>
                  <a:cubicBezTo>
                    <a:pt x="4632" y="4057"/>
                    <a:pt x="4478" y="3928"/>
                    <a:pt x="4478" y="3769"/>
                  </a:cubicBezTo>
                  <a:cubicBezTo>
                    <a:pt x="4478" y="3611"/>
                    <a:pt x="4632" y="3483"/>
                    <a:pt x="4822" y="3483"/>
                  </a:cubicBezTo>
                  <a:lnTo>
                    <a:pt x="5285" y="3483"/>
                  </a:lnTo>
                  <a:cubicBezTo>
                    <a:pt x="5476" y="3483"/>
                    <a:pt x="5630" y="3321"/>
                    <a:pt x="5630" y="3121"/>
                  </a:cubicBezTo>
                  <a:cubicBezTo>
                    <a:pt x="5630" y="2922"/>
                    <a:pt x="5476" y="2760"/>
                    <a:pt x="5285" y="2760"/>
                  </a:cubicBezTo>
                  <a:lnTo>
                    <a:pt x="5632" y="2760"/>
                  </a:lnTo>
                  <a:cubicBezTo>
                    <a:pt x="5823" y="2760"/>
                    <a:pt x="5977" y="2598"/>
                    <a:pt x="5977" y="2399"/>
                  </a:cubicBezTo>
                  <a:cubicBezTo>
                    <a:pt x="5977" y="2199"/>
                    <a:pt x="5823" y="2037"/>
                    <a:pt x="5632" y="2037"/>
                  </a:cubicBezTo>
                  <a:lnTo>
                    <a:pt x="4671" y="2037"/>
                  </a:lnTo>
                  <a:cubicBezTo>
                    <a:pt x="4480" y="2037"/>
                    <a:pt x="4326" y="2199"/>
                    <a:pt x="4326" y="2399"/>
                  </a:cubicBezTo>
                  <a:cubicBezTo>
                    <a:pt x="4326" y="2598"/>
                    <a:pt x="4480" y="2760"/>
                    <a:pt x="4671" y="2760"/>
                  </a:cubicBezTo>
                  <a:lnTo>
                    <a:pt x="3096" y="2760"/>
                  </a:lnTo>
                  <a:cubicBezTo>
                    <a:pt x="3285" y="2760"/>
                    <a:pt x="3441" y="2598"/>
                    <a:pt x="3441" y="2399"/>
                  </a:cubicBezTo>
                  <a:cubicBezTo>
                    <a:pt x="3441" y="2199"/>
                    <a:pt x="3285" y="2037"/>
                    <a:pt x="3096" y="2037"/>
                  </a:cubicBezTo>
                  <a:lnTo>
                    <a:pt x="2189" y="2037"/>
                  </a:lnTo>
                  <a:cubicBezTo>
                    <a:pt x="2195" y="2037"/>
                    <a:pt x="2204" y="2037"/>
                    <a:pt x="2211" y="2036"/>
                  </a:cubicBezTo>
                  <a:cubicBezTo>
                    <a:pt x="2066" y="2023"/>
                    <a:pt x="1951" y="1896"/>
                    <a:pt x="1951" y="1741"/>
                  </a:cubicBezTo>
                  <a:cubicBezTo>
                    <a:pt x="1951" y="1585"/>
                    <a:pt x="2066" y="1458"/>
                    <a:pt x="2211" y="1446"/>
                  </a:cubicBezTo>
                  <a:cubicBezTo>
                    <a:pt x="2204" y="1445"/>
                    <a:pt x="2195" y="1444"/>
                    <a:pt x="2189" y="1444"/>
                  </a:cubicBezTo>
                  <a:lnTo>
                    <a:pt x="2808" y="1444"/>
                  </a:lnTo>
                  <a:cubicBezTo>
                    <a:pt x="2998" y="1444"/>
                    <a:pt x="3153" y="1282"/>
                    <a:pt x="3153" y="1083"/>
                  </a:cubicBezTo>
                  <a:cubicBezTo>
                    <a:pt x="3153" y="884"/>
                    <a:pt x="2998" y="721"/>
                    <a:pt x="2808" y="721"/>
                  </a:cubicBezTo>
                  <a:lnTo>
                    <a:pt x="2510" y="721"/>
                  </a:lnTo>
                  <a:cubicBezTo>
                    <a:pt x="2700" y="721"/>
                    <a:pt x="2854" y="561"/>
                    <a:pt x="2854" y="361"/>
                  </a:cubicBezTo>
                  <a:cubicBezTo>
                    <a:pt x="2854" y="162"/>
                    <a:pt x="2700" y="0"/>
                    <a:pt x="2510" y="0"/>
                  </a:cubicBezTo>
                  <a:lnTo>
                    <a:pt x="1671" y="0"/>
                  </a:lnTo>
                  <a:cubicBezTo>
                    <a:pt x="1481" y="0"/>
                    <a:pt x="1326" y="162"/>
                    <a:pt x="1326" y="361"/>
                  </a:cubicBezTo>
                  <a:cubicBezTo>
                    <a:pt x="1326" y="561"/>
                    <a:pt x="1481" y="721"/>
                    <a:pt x="1671" y="721"/>
                  </a:cubicBezTo>
                  <a:lnTo>
                    <a:pt x="854" y="721"/>
                  </a:lnTo>
                  <a:cubicBezTo>
                    <a:pt x="663" y="721"/>
                    <a:pt x="509" y="884"/>
                    <a:pt x="509" y="1083"/>
                  </a:cubicBezTo>
                  <a:cubicBezTo>
                    <a:pt x="509" y="1282"/>
                    <a:pt x="663" y="1444"/>
                    <a:pt x="854" y="1444"/>
                  </a:cubicBezTo>
                  <a:lnTo>
                    <a:pt x="1226" y="1444"/>
                  </a:lnTo>
                  <a:cubicBezTo>
                    <a:pt x="1224" y="1444"/>
                    <a:pt x="1222" y="1444"/>
                    <a:pt x="1220" y="1445"/>
                  </a:cubicBezTo>
                  <a:cubicBezTo>
                    <a:pt x="1373" y="1449"/>
                    <a:pt x="1495" y="1580"/>
                    <a:pt x="1495" y="1741"/>
                  </a:cubicBezTo>
                  <a:cubicBezTo>
                    <a:pt x="1495" y="1902"/>
                    <a:pt x="1373" y="2033"/>
                    <a:pt x="1220" y="2037"/>
                  </a:cubicBezTo>
                  <a:cubicBezTo>
                    <a:pt x="1222" y="2037"/>
                    <a:pt x="1224" y="2037"/>
                    <a:pt x="1226" y="2037"/>
                  </a:cubicBezTo>
                  <a:lnTo>
                    <a:pt x="344" y="2037"/>
                  </a:lnTo>
                  <a:cubicBezTo>
                    <a:pt x="154" y="2037"/>
                    <a:pt x="0" y="2199"/>
                    <a:pt x="0" y="2399"/>
                  </a:cubicBezTo>
                  <a:cubicBezTo>
                    <a:pt x="0" y="2598"/>
                    <a:pt x="154" y="2760"/>
                    <a:pt x="344" y="2760"/>
                  </a:cubicBezTo>
                  <a:lnTo>
                    <a:pt x="1671" y="2760"/>
                  </a:lnTo>
                  <a:cubicBezTo>
                    <a:pt x="1481" y="2760"/>
                    <a:pt x="1326" y="2922"/>
                    <a:pt x="1326" y="3121"/>
                  </a:cubicBezTo>
                  <a:cubicBezTo>
                    <a:pt x="1326" y="3321"/>
                    <a:pt x="1481" y="3483"/>
                    <a:pt x="1671" y="3483"/>
                  </a:cubicBezTo>
                  <a:lnTo>
                    <a:pt x="2438" y="3483"/>
                  </a:lnTo>
                  <a:cubicBezTo>
                    <a:pt x="2629" y="3483"/>
                    <a:pt x="2783" y="3611"/>
                    <a:pt x="2783" y="3769"/>
                  </a:cubicBezTo>
                  <a:cubicBezTo>
                    <a:pt x="2783" y="3928"/>
                    <a:pt x="2629" y="4057"/>
                    <a:pt x="2438" y="4057"/>
                  </a:cubicBezTo>
                  <a:lnTo>
                    <a:pt x="1949" y="4057"/>
                  </a:lnTo>
                  <a:cubicBezTo>
                    <a:pt x="1758" y="4057"/>
                    <a:pt x="1604" y="4218"/>
                    <a:pt x="1604" y="4418"/>
                  </a:cubicBezTo>
                  <a:cubicBezTo>
                    <a:pt x="1604" y="4616"/>
                    <a:pt x="1758" y="4778"/>
                    <a:pt x="1949" y="4778"/>
                  </a:cubicBezTo>
                  <a:lnTo>
                    <a:pt x="4135" y="4778"/>
                  </a:lnTo>
                  <a:cubicBezTo>
                    <a:pt x="3945" y="4778"/>
                    <a:pt x="3791" y="4940"/>
                    <a:pt x="3791" y="5139"/>
                  </a:cubicBezTo>
                  <a:cubicBezTo>
                    <a:pt x="3791" y="5339"/>
                    <a:pt x="3945" y="5501"/>
                    <a:pt x="4135" y="5501"/>
                  </a:cubicBezTo>
                  <a:lnTo>
                    <a:pt x="5097" y="5501"/>
                  </a:lnTo>
                  <a:cubicBezTo>
                    <a:pt x="5287" y="5501"/>
                    <a:pt x="5441" y="5339"/>
                    <a:pt x="5441" y="5139"/>
                  </a:cubicBezTo>
                  <a:cubicBezTo>
                    <a:pt x="5441" y="4940"/>
                    <a:pt x="5287" y="4778"/>
                    <a:pt x="5097" y="4778"/>
                  </a:cubicBezTo>
                  <a:lnTo>
                    <a:pt x="5632" y="4778"/>
                  </a:lnTo>
                  <a:cubicBezTo>
                    <a:pt x="5823" y="4778"/>
                    <a:pt x="5977" y="4616"/>
                    <a:pt x="5977" y="4418"/>
                  </a:cubicBezTo>
                  <a:cubicBezTo>
                    <a:pt x="5977" y="4218"/>
                    <a:pt x="5823" y="4057"/>
                    <a:pt x="5632" y="4057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dirty="0"/>
            </a:p>
          </p:txBody>
        </p:sp>
        <p:sp>
          <p:nvSpPr>
            <p:cNvPr id="524" name="Freeform 167">
              <a:extLst>
                <a:ext uri="{FF2B5EF4-FFF2-40B4-BE49-F238E27FC236}">
                  <a16:creationId xmlns:a16="http://schemas.microsoft.com/office/drawing/2014/main" id="{EFB84F70-2CF6-0845-9877-43CD98B3AEC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291567" y="127893"/>
              <a:ext cx="531111" cy="337583"/>
            </a:xfrm>
            <a:custGeom>
              <a:avLst/>
              <a:gdLst>
                <a:gd name="T0" fmla="*/ 338265 w 1138"/>
                <a:gd name="T1" fmla="*/ 0 h 722"/>
                <a:gd name="T2" fmla="*/ 157160 w 1138"/>
                <a:gd name="T3" fmla="*/ 0 h 722"/>
                <a:gd name="T4" fmla="*/ 157160 w 1138"/>
                <a:gd name="T5" fmla="*/ 0 h 722"/>
                <a:gd name="T6" fmla="*/ 0 w 1138"/>
                <a:gd name="T7" fmla="*/ 157461 h 722"/>
                <a:gd name="T8" fmla="*/ 0 w 1138"/>
                <a:gd name="T9" fmla="*/ 157461 h 722"/>
                <a:gd name="T10" fmla="*/ 157160 w 1138"/>
                <a:gd name="T11" fmla="*/ 314485 h 722"/>
                <a:gd name="T12" fmla="*/ 338265 w 1138"/>
                <a:gd name="T13" fmla="*/ 314485 h 722"/>
                <a:gd name="T14" fmla="*/ 338265 w 1138"/>
                <a:gd name="T15" fmla="*/ 314485 h 722"/>
                <a:gd name="T16" fmla="*/ 494990 w 1138"/>
                <a:gd name="T17" fmla="*/ 157461 h 722"/>
                <a:gd name="T18" fmla="*/ 494990 w 1138"/>
                <a:gd name="T19" fmla="*/ 157461 h 722"/>
                <a:gd name="T20" fmla="*/ 338265 w 1138"/>
                <a:gd name="T21" fmla="*/ 0 h 722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138" h="722">
                  <a:moveTo>
                    <a:pt x="777" y="0"/>
                  </a:moveTo>
                  <a:lnTo>
                    <a:pt x="361" y="0"/>
                  </a:lnTo>
                  <a:cubicBezTo>
                    <a:pt x="162" y="0"/>
                    <a:pt x="0" y="161"/>
                    <a:pt x="0" y="361"/>
                  </a:cubicBezTo>
                  <a:cubicBezTo>
                    <a:pt x="0" y="559"/>
                    <a:pt x="162" y="721"/>
                    <a:pt x="361" y="721"/>
                  </a:cubicBezTo>
                  <a:lnTo>
                    <a:pt x="777" y="721"/>
                  </a:lnTo>
                  <a:cubicBezTo>
                    <a:pt x="976" y="721"/>
                    <a:pt x="1137" y="559"/>
                    <a:pt x="1137" y="361"/>
                  </a:cubicBezTo>
                  <a:cubicBezTo>
                    <a:pt x="1137" y="161"/>
                    <a:pt x="976" y="0"/>
                    <a:pt x="777" y="0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25" name="Freeform 168">
              <a:extLst>
                <a:ext uri="{FF2B5EF4-FFF2-40B4-BE49-F238E27FC236}">
                  <a16:creationId xmlns:a16="http://schemas.microsoft.com/office/drawing/2014/main" id="{0E1CD5E1-297A-D44B-8D30-4A93520CABA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266401" y="1010267"/>
              <a:ext cx="80283" cy="82337"/>
            </a:xfrm>
            <a:custGeom>
              <a:avLst/>
              <a:gdLst>
                <a:gd name="T0" fmla="*/ 74456 w 173"/>
                <a:gd name="T1" fmla="*/ 38186 h 175"/>
                <a:gd name="T2" fmla="*/ 74456 w 173"/>
                <a:gd name="T3" fmla="*/ 38186 h 175"/>
                <a:gd name="T4" fmla="*/ 37228 w 173"/>
                <a:gd name="T5" fmla="*/ 76371 h 175"/>
                <a:gd name="T6" fmla="*/ 37228 w 173"/>
                <a:gd name="T7" fmla="*/ 76371 h 175"/>
                <a:gd name="T8" fmla="*/ 0 w 173"/>
                <a:gd name="T9" fmla="*/ 38186 h 175"/>
                <a:gd name="T10" fmla="*/ 0 w 173"/>
                <a:gd name="T11" fmla="*/ 38186 h 175"/>
                <a:gd name="T12" fmla="*/ 37228 w 173"/>
                <a:gd name="T13" fmla="*/ 0 h 175"/>
                <a:gd name="T14" fmla="*/ 37228 w 173"/>
                <a:gd name="T15" fmla="*/ 0 h 175"/>
                <a:gd name="T16" fmla="*/ 74456 w 173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5">
                  <a:moveTo>
                    <a:pt x="172" y="87"/>
                  </a:moveTo>
                  <a:lnTo>
                    <a:pt x="172" y="87"/>
                  </a:lnTo>
                  <a:cubicBezTo>
                    <a:pt x="172" y="135"/>
                    <a:pt x="134" y="174"/>
                    <a:pt x="86" y="174"/>
                  </a:cubicBezTo>
                  <a:cubicBezTo>
                    <a:pt x="39" y="174"/>
                    <a:pt x="0" y="135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2" y="39"/>
                    <a:pt x="172" y="8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26" name="Freeform 169">
              <a:extLst>
                <a:ext uri="{FF2B5EF4-FFF2-40B4-BE49-F238E27FC236}">
                  <a16:creationId xmlns:a16="http://schemas.microsoft.com/office/drawing/2014/main" id="{74B31036-0B48-D641-8BB8-87DA2C32BB6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451673" y="241107"/>
              <a:ext cx="82343" cy="80278"/>
            </a:xfrm>
            <a:custGeom>
              <a:avLst/>
              <a:gdLst>
                <a:gd name="T0" fmla="*/ 76371 w 175"/>
                <a:gd name="T1" fmla="*/ 37014 h 174"/>
                <a:gd name="T2" fmla="*/ 76371 w 175"/>
                <a:gd name="T3" fmla="*/ 37014 h 174"/>
                <a:gd name="T4" fmla="*/ 38186 w 175"/>
                <a:gd name="T5" fmla="*/ 74459 h 174"/>
                <a:gd name="T6" fmla="*/ 38186 w 175"/>
                <a:gd name="T7" fmla="*/ 74459 h 174"/>
                <a:gd name="T8" fmla="*/ 0 w 175"/>
                <a:gd name="T9" fmla="*/ 37014 h 174"/>
                <a:gd name="T10" fmla="*/ 0 w 175"/>
                <a:gd name="T11" fmla="*/ 37014 h 174"/>
                <a:gd name="T12" fmla="*/ 38186 w 175"/>
                <a:gd name="T13" fmla="*/ 0 h 174"/>
                <a:gd name="T14" fmla="*/ 38186 w 175"/>
                <a:gd name="T15" fmla="*/ 0 h 174"/>
                <a:gd name="T16" fmla="*/ 76371 w 175"/>
                <a:gd name="T17" fmla="*/ 37014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4">
                  <a:moveTo>
                    <a:pt x="174" y="86"/>
                  </a:moveTo>
                  <a:lnTo>
                    <a:pt x="174" y="86"/>
                  </a:lnTo>
                  <a:cubicBezTo>
                    <a:pt x="174" y="133"/>
                    <a:pt x="135" y="173"/>
                    <a:pt x="87" y="173"/>
                  </a:cubicBezTo>
                  <a:cubicBezTo>
                    <a:pt x="39" y="173"/>
                    <a:pt x="0" y="133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27" name="Freeform 170">
              <a:extLst>
                <a:ext uri="{FF2B5EF4-FFF2-40B4-BE49-F238E27FC236}">
                  <a16:creationId xmlns:a16="http://schemas.microsoft.com/office/drawing/2014/main" id="{29AFF145-4650-9D4C-877A-4E28A952383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228884" y="1092604"/>
              <a:ext cx="82343" cy="80278"/>
            </a:xfrm>
            <a:custGeom>
              <a:avLst/>
              <a:gdLst>
                <a:gd name="T0" fmla="*/ 76371 w 175"/>
                <a:gd name="T1" fmla="*/ 37228 h 173"/>
                <a:gd name="T2" fmla="*/ 76371 w 175"/>
                <a:gd name="T3" fmla="*/ 37228 h 173"/>
                <a:gd name="T4" fmla="*/ 38186 w 175"/>
                <a:gd name="T5" fmla="*/ 74456 h 173"/>
                <a:gd name="T6" fmla="*/ 38186 w 175"/>
                <a:gd name="T7" fmla="*/ 74456 h 173"/>
                <a:gd name="T8" fmla="*/ 0 w 175"/>
                <a:gd name="T9" fmla="*/ 37228 h 173"/>
                <a:gd name="T10" fmla="*/ 0 w 175"/>
                <a:gd name="T11" fmla="*/ 37228 h 173"/>
                <a:gd name="T12" fmla="*/ 38186 w 175"/>
                <a:gd name="T13" fmla="*/ 0 h 173"/>
                <a:gd name="T14" fmla="*/ 38186 w 175"/>
                <a:gd name="T15" fmla="*/ 0 h 173"/>
                <a:gd name="T16" fmla="*/ 76371 w 175"/>
                <a:gd name="T17" fmla="*/ 37228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3">
                  <a:moveTo>
                    <a:pt x="174" y="86"/>
                  </a:moveTo>
                  <a:lnTo>
                    <a:pt x="174" y="86"/>
                  </a:lnTo>
                  <a:cubicBezTo>
                    <a:pt x="174" y="134"/>
                    <a:pt x="135" y="172"/>
                    <a:pt x="87" y="172"/>
                  </a:cubicBezTo>
                  <a:cubicBezTo>
                    <a:pt x="39" y="172"/>
                    <a:pt x="0" y="134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28" name="Freeform 171">
              <a:extLst>
                <a:ext uri="{FF2B5EF4-FFF2-40B4-BE49-F238E27FC236}">
                  <a16:creationId xmlns:a16="http://schemas.microsoft.com/office/drawing/2014/main" id="{A245873B-A5CA-0B4F-8C15-5435C52327B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530362" y="1615447"/>
              <a:ext cx="80283" cy="80278"/>
            </a:xfrm>
            <a:custGeom>
              <a:avLst/>
              <a:gdLst>
                <a:gd name="T0" fmla="*/ 74456 w 173"/>
                <a:gd name="T1" fmla="*/ 37661 h 173"/>
                <a:gd name="T2" fmla="*/ 74456 w 173"/>
                <a:gd name="T3" fmla="*/ 37661 h 173"/>
                <a:gd name="T4" fmla="*/ 36795 w 173"/>
                <a:gd name="T5" fmla="*/ 74456 h 173"/>
                <a:gd name="T6" fmla="*/ 36795 w 173"/>
                <a:gd name="T7" fmla="*/ 74456 h 173"/>
                <a:gd name="T8" fmla="*/ 0 w 173"/>
                <a:gd name="T9" fmla="*/ 37661 h 173"/>
                <a:gd name="T10" fmla="*/ 0 w 173"/>
                <a:gd name="T11" fmla="*/ 37661 h 173"/>
                <a:gd name="T12" fmla="*/ 36795 w 173"/>
                <a:gd name="T13" fmla="*/ 0 h 173"/>
                <a:gd name="T14" fmla="*/ 36795 w 173"/>
                <a:gd name="T15" fmla="*/ 0 h 173"/>
                <a:gd name="T16" fmla="*/ 74456 w 173"/>
                <a:gd name="T17" fmla="*/ 37661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3">
                  <a:moveTo>
                    <a:pt x="172" y="87"/>
                  </a:moveTo>
                  <a:lnTo>
                    <a:pt x="172" y="87"/>
                  </a:lnTo>
                  <a:cubicBezTo>
                    <a:pt x="172" y="134"/>
                    <a:pt x="133" y="172"/>
                    <a:pt x="85" y="172"/>
                  </a:cubicBezTo>
                  <a:cubicBezTo>
                    <a:pt x="39" y="172"/>
                    <a:pt x="0" y="134"/>
                    <a:pt x="0" y="87"/>
                  </a:cubicBezTo>
                  <a:cubicBezTo>
                    <a:pt x="0" y="39"/>
                    <a:pt x="39" y="0"/>
                    <a:pt x="85" y="0"/>
                  </a:cubicBezTo>
                  <a:cubicBezTo>
                    <a:pt x="133" y="0"/>
                    <a:pt x="172" y="39"/>
                    <a:pt x="172" y="8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29" name="Freeform 172">
              <a:extLst>
                <a:ext uri="{FF2B5EF4-FFF2-40B4-BE49-F238E27FC236}">
                  <a16:creationId xmlns:a16="http://schemas.microsoft.com/office/drawing/2014/main" id="{64E157DF-1949-4B49-8960-6D4A64E7639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487131" y="835993"/>
              <a:ext cx="82343" cy="80279"/>
            </a:xfrm>
            <a:custGeom>
              <a:avLst/>
              <a:gdLst>
                <a:gd name="T0" fmla="*/ 76371 w 175"/>
                <a:gd name="T1" fmla="*/ 37445 h 174"/>
                <a:gd name="T2" fmla="*/ 76371 w 175"/>
                <a:gd name="T3" fmla="*/ 37445 h 174"/>
                <a:gd name="T4" fmla="*/ 38186 w 175"/>
                <a:gd name="T5" fmla="*/ 74460 h 174"/>
                <a:gd name="T6" fmla="*/ 38186 w 175"/>
                <a:gd name="T7" fmla="*/ 74460 h 174"/>
                <a:gd name="T8" fmla="*/ 0 w 175"/>
                <a:gd name="T9" fmla="*/ 37445 h 174"/>
                <a:gd name="T10" fmla="*/ 0 w 175"/>
                <a:gd name="T11" fmla="*/ 37445 h 174"/>
                <a:gd name="T12" fmla="*/ 38186 w 175"/>
                <a:gd name="T13" fmla="*/ 0 h 174"/>
                <a:gd name="T14" fmla="*/ 38186 w 175"/>
                <a:gd name="T15" fmla="*/ 0 h 174"/>
                <a:gd name="T16" fmla="*/ 76371 w 175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4">
                  <a:moveTo>
                    <a:pt x="174" y="87"/>
                  </a:moveTo>
                  <a:lnTo>
                    <a:pt x="174" y="87"/>
                  </a:lnTo>
                  <a:cubicBezTo>
                    <a:pt x="174" y="135"/>
                    <a:pt x="135" y="173"/>
                    <a:pt x="87" y="173"/>
                  </a:cubicBezTo>
                  <a:cubicBezTo>
                    <a:pt x="39" y="173"/>
                    <a:pt x="0" y="135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30" name="Freeform 173">
              <a:extLst>
                <a:ext uri="{FF2B5EF4-FFF2-40B4-BE49-F238E27FC236}">
                  <a16:creationId xmlns:a16="http://schemas.microsoft.com/office/drawing/2014/main" id="{9029DC4F-D7FB-BC49-811A-BE4ED541CB0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291568" y="-104710"/>
              <a:ext cx="80283" cy="80278"/>
            </a:xfrm>
            <a:custGeom>
              <a:avLst/>
              <a:gdLst>
                <a:gd name="T0" fmla="*/ 74459 w 174"/>
                <a:gd name="T1" fmla="*/ 37445 h 174"/>
                <a:gd name="T2" fmla="*/ 74459 w 174"/>
                <a:gd name="T3" fmla="*/ 37445 h 174"/>
                <a:gd name="T4" fmla="*/ 37445 w 174"/>
                <a:gd name="T5" fmla="*/ 74459 h 174"/>
                <a:gd name="T6" fmla="*/ 37445 w 174"/>
                <a:gd name="T7" fmla="*/ 74459 h 174"/>
                <a:gd name="T8" fmla="*/ 0 w 174"/>
                <a:gd name="T9" fmla="*/ 37445 h 174"/>
                <a:gd name="T10" fmla="*/ 0 w 174"/>
                <a:gd name="T11" fmla="*/ 37445 h 174"/>
                <a:gd name="T12" fmla="*/ 37445 w 174"/>
                <a:gd name="T13" fmla="*/ 0 h 174"/>
                <a:gd name="T14" fmla="*/ 37445 w 174"/>
                <a:gd name="T15" fmla="*/ 0 h 174"/>
                <a:gd name="T16" fmla="*/ 74459 w 174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4">
                  <a:moveTo>
                    <a:pt x="173" y="87"/>
                  </a:moveTo>
                  <a:lnTo>
                    <a:pt x="173" y="87"/>
                  </a:lnTo>
                  <a:cubicBezTo>
                    <a:pt x="173" y="135"/>
                    <a:pt x="135" y="173"/>
                    <a:pt x="87" y="173"/>
                  </a:cubicBezTo>
                  <a:cubicBezTo>
                    <a:pt x="40" y="173"/>
                    <a:pt x="0" y="135"/>
                    <a:pt x="0" y="87"/>
                  </a:cubicBezTo>
                  <a:cubicBezTo>
                    <a:pt x="0" y="38"/>
                    <a:pt x="40" y="0"/>
                    <a:pt x="87" y="0"/>
                  </a:cubicBezTo>
                  <a:cubicBezTo>
                    <a:pt x="135" y="0"/>
                    <a:pt x="173" y="38"/>
                    <a:pt x="173" y="8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31" name="Freeform 174">
              <a:extLst>
                <a:ext uri="{FF2B5EF4-FFF2-40B4-BE49-F238E27FC236}">
                  <a16:creationId xmlns:a16="http://schemas.microsoft.com/office/drawing/2014/main" id="{45C5F232-659C-4447-91DD-640DE383756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426970" y="1225039"/>
              <a:ext cx="49406" cy="49402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2"/>
                    <a:pt x="81" y="104"/>
                    <a:pt x="52" y="104"/>
                  </a:cubicBezTo>
                  <a:cubicBezTo>
                    <a:pt x="24" y="104"/>
                    <a:pt x="0" y="82"/>
                    <a:pt x="0" y="52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1" y="0"/>
                    <a:pt x="105" y="24"/>
                    <a:pt x="105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32" name="Freeform 175">
              <a:extLst>
                <a:ext uri="{FF2B5EF4-FFF2-40B4-BE49-F238E27FC236}">
                  <a16:creationId xmlns:a16="http://schemas.microsoft.com/office/drawing/2014/main" id="{976EF7DF-B106-DD41-B845-844AA04FF34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758398" y="1417837"/>
              <a:ext cx="49406" cy="49402"/>
            </a:xfrm>
            <a:custGeom>
              <a:avLst/>
              <a:gdLst>
                <a:gd name="T0" fmla="*/ 45655 w 107"/>
                <a:gd name="T1" fmla="*/ 22397 h 107"/>
                <a:gd name="T2" fmla="*/ 45655 w 107"/>
                <a:gd name="T3" fmla="*/ 22397 h 107"/>
                <a:gd name="T4" fmla="*/ 22828 w 107"/>
                <a:gd name="T5" fmla="*/ 45655 h 107"/>
                <a:gd name="T6" fmla="*/ 22828 w 107"/>
                <a:gd name="T7" fmla="*/ 45655 h 107"/>
                <a:gd name="T8" fmla="*/ 0 w 107"/>
                <a:gd name="T9" fmla="*/ 22397 h 107"/>
                <a:gd name="T10" fmla="*/ 0 w 107"/>
                <a:gd name="T11" fmla="*/ 22397 h 107"/>
                <a:gd name="T12" fmla="*/ 22828 w 107"/>
                <a:gd name="T13" fmla="*/ 0 h 107"/>
                <a:gd name="T14" fmla="*/ 22828 w 107"/>
                <a:gd name="T15" fmla="*/ 0 h 107"/>
                <a:gd name="T16" fmla="*/ 45655 w 107"/>
                <a:gd name="T17" fmla="*/ 22397 h 10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7" h="107">
                  <a:moveTo>
                    <a:pt x="106" y="52"/>
                  </a:moveTo>
                  <a:lnTo>
                    <a:pt x="106" y="52"/>
                  </a:lnTo>
                  <a:cubicBezTo>
                    <a:pt x="106" y="82"/>
                    <a:pt x="82" y="106"/>
                    <a:pt x="53" y="106"/>
                  </a:cubicBezTo>
                  <a:cubicBezTo>
                    <a:pt x="24" y="106"/>
                    <a:pt x="0" y="8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33" name="Freeform 176">
              <a:extLst>
                <a:ext uri="{FF2B5EF4-FFF2-40B4-BE49-F238E27FC236}">
                  <a16:creationId xmlns:a16="http://schemas.microsoft.com/office/drawing/2014/main" id="{A48BA360-B6AD-7C4A-88E1-3B2487DD7DE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408905" y="1767770"/>
              <a:ext cx="49406" cy="49402"/>
            </a:xfrm>
            <a:custGeom>
              <a:avLst/>
              <a:gdLst>
                <a:gd name="T0" fmla="*/ 45651 w 106"/>
                <a:gd name="T1" fmla="*/ 23258 h 107"/>
                <a:gd name="T2" fmla="*/ 45651 w 106"/>
                <a:gd name="T3" fmla="*/ 23258 h 107"/>
                <a:gd name="T4" fmla="*/ 22608 w 106"/>
                <a:gd name="T5" fmla="*/ 45655 h 107"/>
                <a:gd name="T6" fmla="*/ 22608 w 106"/>
                <a:gd name="T7" fmla="*/ 45655 h 107"/>
                <a:gd name="T8" fmla="*/ 0 w 106"/>
                <a:gd name="T9" fmla="*/ 23258 h 107"/>
                <a:gd name="T10" fmla="*/ 0 w 106"/>
                <a:gd name="T11" fmla="*/ 23258 h 107"/>
                <a:gd name="T12" fmla="*/ 22608 w 106"/>
                <a:gd name="T13" fmla="*/ 0 h 107"/>
                <a:gd name="T14" fmla="*/ 22608 w 106"/>
                <a:gd name="T15" fmla="*/ 0 h 107"/>
                <a:gd name="T16" fmla="*/ 45651 w 106"/>
                <a:gd name="T17" fmla="*/ 23258 h 10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7">
                  <a:moveTo>
                    <a:pt x="105" y="54"/>
                  </a:moveTo>
                  <a:lnTo>
                    <a:pt x="105" y="54"/>
                  </a:lnTo>
                  <a:cubicBezTo>
                    <a:pt x="105" y="82"/>
                    <a:pt x="81" y="106"/>
                    <a:pt x="52" y="106"/>
                  </a:cubicBezTo>
                  <a:cubicBezTo>
                    <a:pt x="23" y="106"/>
                    <a:pt x="0" y="82"/>
                    <a:pt x="0" y="54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5" y="23"/>
                    <a:pt x="105" y="54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34" name="Freeform 177">
              <a:extLst>
                <a:ext uri="{FF2B5EF4-FFF2-40B4-BE49-F238E27FC236}">
                  <a16:creationId xmlns:a16="http://schemas.microsoft.com/office/drawing/2014/main" id="{BA077B4F-1681-424D-850E-6185C88B518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408905" y="759832"/>
              <a:ext cx="49406" cy="49402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1" y="104"/>
                    <a:pt x="52" y="104"/>
                  </a:cubicBezTo>
                  <a:cubicBezTo>
                    <a:pt x="23" y="104"/>
                    <a:pt x="0" y="81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5" y="23"/>
                    <a:pt x="105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35" name="Freeform 178">
              <a:extLst>
                <a:ext uri="{FF2B5EF4-FFF2-40B4-BE49-F238E27FC236}">
                  <a16:creationId xmlns:a16="http://schemas.microsoft.com/office/drawing/2014/main" id="{A0170C0C-5ABC-E643-A2BD-01A20CF223F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840278" y="784533"/>
              <a:ext cx="49406" cy="49402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2"/>
                    <a:pt x="81" y="105"/>
                    <a:pt x="52" y="105"/>
                  </a:cubicBezTo>
                  <a:cubicBezTo>
                    <a:pt x="23" y="105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81" y="0"/>
                    <a:pt x="104" y="24"/>
                    <a:pt x="104" y="53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36" name="Freeform 179">
              <a:extLst>
                <a:ext uri="{FF2B5EF4-FFF2-40B4-BE49-F238E27FC236}">
                  <a16:creationId xmlns:a16="http://schemas.microsoft.com/office/drawing/2014/main" id="{BDF2289F-B9E0-134C-A975-BB00CF34A37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616358" y="360497"/>
              <a:ext cx="49406" cy="49402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1"/>
                    <a:pt x="82" y="104"/>
                    <a:pt x="52" y="104"/>
                  </a:cubicBezTo>
                  <a:cubicBezTo>
                    <a:pt x="24" y="104"/>
                    <a:pt x="0" y="81"/>
                    <a:pt x="0" y="52"/>
                  </a:cubicBezTo>
                  <a:cubicBezTo>
                    <a:pt x="0" y="23"/>
                    <a:pt x="24" y="0"/>
                    <a:pt x="52" y="0"/>
                  </a:cubicBezTo>
                  <a:cubicBezTo>
                    <a:pt x="82" y="0"/>
                    <a:pt x="104" y="23"/>
                    <a:pt x="104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37" name="Freeform 180">
              <a:extLst>
                <a:ext uri="{FF2B5EF4-FFF2-40B4-BE49-F238E27FC236}">
                  <a16:creationId xmlns:a16="http://schemas.microsoft.com/office/drawing/2014/main" id="{FD0044CD-71D6-A547-A2B6-7B0A1570B97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266865" y="-207631"/>
              <a:ext cx="49406" cy="49402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0"/>
                    <a:pt x="81" y="104"/>
                    <a:pt x="52" y="104"/>
                  </a:cubicBezTo>
                  <a:cubicBezTo>
                    <a:pt x="24" y="104"/>
                    <a:pt x="0" y="80"/>
                    <a:pt x="0" y="52"/>
                  </a:cubicBezTo>
                  <a:cubicBezTo>
                    <a:pt x="0" y="22"/>
                    <a:pt x="24" y="0"/>
                    <a:pt x="52" y="0"/>
                  </a:cubicBezTo>
                  <a:cubicBezTo>
                    <a:pt x="81" y="0"/>
                    <a:pt x="104" y="22"/>
                    <a:pt x="104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38" name="Freeform 181">
              <a:extLst>
                <a:ext uri="{FF2B5EF4-FFF2-40B4-BE49-F238E27FC236}">
                  <a16:creationId xmlns:a16="http://schemas.microsoft.com/office/drawing/2014/main" id="{C8CEEE7B-A506-3C4D-940E-972DD6A459F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408905" y="-207631"/>
              <a:ext cx="49406" cy="49402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1" y="104"/>
                    <a:pt x="52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2"/>
                    <a:pt x="23" y="0"/>
                    <a:pt x="52" y="0"/>
                  </a:cubicBezTo>
                  <a:cubicBezTo>
                    <a:pt x="81" y="0"/>
                    <a:pt x="105" y="22"/>
                    <a:pt x="105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39" name="Freeform 182">
              <a:extLst>
                <a:ext uri="{FF2B5EF4-FFF2-40B4-BE49-F238E27FC236}">
                  <a16:creationId xmlns:a16="http://schemas.microsoft.com/office/drawing/2014/main" id="{CDE169CE-5640-C540-8BD4-572535D66D1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683825" y="1749006"/>
              <a:ext cx="662859" cy="279947"/>
            </a:xfrm>
            <a:custGeom>
              <a:avLst/>
              <a:gdLst>
                <a:gd name="T0" fmla="*/ 487598 w 1419"/>
                <a:gd name="T1" fmla="*/ 260719 h 601"/>
                <a:gd name="T2" fmla="*/ 130288 w 1419"/>
                <a:gd name="T3" fmla="*/ 260719 h 601"/>
                <a:gd name="T4" fmla="*/ 130288 w 1419"/>
                <a:gd name="T5" fmla="*/ 260719 h 601"/>
                <a:gd name="T6" fmla="*/ 0 w 1419"/>
                <a:gd name="T7" fmla="*/ 130794 h 601"/>
                <a:gd name="T8" fmla="*/ 0 w 1419"/>
                <a:gd name="T9" fmla="*/ 130794 h 601"/>
                <a:gd name="T10" fmla="*/ 130288 w 1419"/>
                <a:gd name="T11" fmla="*/ 0 h 601"/>
                <a:gd name="T12" fmla="*/ 487598 w 1419"/>
                <a:gd name="T13" fmla="*/ 0 h 601"/>
                <a:gd name="T14" fmla="*/ 487598 w 1419"/>
                <a:gd name="T15" fmla="*/ 0 h 601"/>
                <a:gd name="T16" fmla="*/ 617885 w 1419"/>
                <a:gd name="T17" fmla="*/ 130794 h 601"/>
                <a:gd name="T18" fmla="*/ 617885 w 1419"/>
                <a:gd name="T19" fmla="*/ 130794 h 601"/>
                <a:gd name="T20" fmla="*/ 487598 w 1419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419" h="601">
                  <a:moveTo>
                    <a:pt x="1119" y="600"/>
                  </a:moveTo>
                  <a:lnTo>
                    <a:pt x="299" y="600"/>
                  </a:lnTo>
                  <a:cubicBezTo>
                    <a:pt x="133" y="600"/>
                    <a:pt x="0" y="466"/>
                    <a:pt x="0" y="301"/>
                  </a:cubicBezTo>
                  <a:cubicBezTo>
                    <a:pt x="0" y="135"/>
                    <a:pt x="133" y="0"/>
                    <a:pt x="299" y="0"/>
                  </a:cubicBezTo>
                  <a:lnTo>
                    <a:pt x="1119" y="0"/>
                  </a:lnTo>
                  <a:cubicBezTo>
                    <a:pt x="1284" y="0"/>
                    <a:pt x="1418" y="135"/>
                    <a:pt x="1418" y="301"/>
                  </a:cubicBezTo>
                  <a:cubicBezTo>
                    <a:pt x="1418" y="466"/>
                    <a:pt x="1284" y="600"/>
                    <a:pt x="1119" y="600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40" name="Freeform 183">
              <a:extLst>
                <a:ext uri="{FF2B5EF4-FFF2-40B4-BE49-F238E27FC236}">
                  <a16:creationId xmlns:a16="http://schemas.microsoft.com/office/drawing/2014/main" id="{84A6D6CC-8F8A-564B-9BCF-164B4AF1412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371850" y="936858"/>
              <a:ext cx="662859" cy="279947"/>
            </a:xfrm>
            <a:custGeom>
              <a:avLst/>
              <a:gdLst>
                <a:gd name="T0" fmla="*/ 487690 w 1420"/>
                <a:gd name="T1" fmla="*/ 260719 h 600"/>
                <a:gd name="T2" fmla="*/ 130631 w 1420"/>
                <a:gd name="T3" fmla="*/ 260719 h 600"/>
                <a:gd name="T4" fmla="*/ 130631 w 1420"/>
                <a:gd name="T5" fmla="*/ 260719 h 600"/>
                <a:gd name="T6" fmla="*/ 0 w 1420"/>
                <a:gd name="T7" fmla="*/ 130142 h 600"/>
                <a:gd name="T8" fmla="*/ 0 w 1420"/>
                <a:gd name="T9" fmla="*/ 130142 h 600"/>
                <a:gd name="T10" fmla="*/ 130631 w 1420"/>
                <a:gd name="T11" fmla="*/ 0 h 600"/>
                <a:gd name="T12" fmla="*/ 487690 w 1420"/>
                <a:gd name="T13" fmla="*/ 0 h 600"/>
                <a:gd name="T14" fmla="*/ 487690 w 1420"/>
                <a:gd name="T15" fmla="*/ 0 h 600"/>
                <a:gd name="T16" fmla="*/ 617886 w 1420"/>
                <a:gd name="T17" fmla="*/ 130142 h 600"/>
                <a:gd name="T18" fmla="*/ 617886 w 1420"/>
                <a:gd name="T19" fmla="*/ 130142 h 600"/>
                <a:gd name="T20" fmla="*/ 487690 w 1420"/>
                <a:gd name="T21" fmla="*/ 260719 h 60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420" h="600">
                  <a:moveTo>
                    <a:pt x="1120" y="599"/>
                  </a:moveTo>
                  <a:lnTo>
                    <a:pt x="300" y="599"/>
                  </a:lnTo>
                  <a:cubicBezTo>
                    <a:pt x="134" y="599"/>
                    <a:pt x="0" y="465"/>
                    <a:pt x="0" y="299"/>
                  </a:cubicBezTo>
                  <a:cubicBezTo>
                    <a:pt x="0" y="133"/>
                    <a:pt x="134" y="0"/>
                    <a:pt x="300" y="0"/>
                  </a:cubicBezTo>
                  <a:lnTo>
                    <a:pt x="1120" y="0"/>
                  </a:lnTo>
                  <a:cubicBezTo>
                    <a:pt x="1285" y="0"/>
                    <a:pt x="1419" y="133"/>
                    <a:pt x="1419" y="299"/>
                  </a:cubicBezTo>
                  <a:cubicBezTo>
                    <a:pt x="1419" y="465"/>
                    <a:pt x="1285" y="599"/>
                    <a:pt x="1120" y="599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dirty="0"/>
            </a:p>
          </p:txBody>
        </p:sp>
        <p:sp>
          <p:nvSpPr>
            <p:cNvPr id="541" name="Freeform 184">
              <a:extLst>
                <a:ext uri="{FF2B5EF4-FFF2-40B4-BE49-F238E27FC236}">
                  <a16:creationId xmlns:a16="http://schemas.microsoft.com/office/drawing/2014/main" id="{ED1E135B-F927-A24B-8BB8-927BF66E4D3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159156" y="-57367"/>
              <a:ext cx="815192" cy="557836"/>
            </a:xfrm>
            <a:custGeom>
              <a:avLst/>
              <a:gdLst>
                <a:gd name="T0" fmla="*/ 628967 w 1747"/>
                <a:gd name="T1" fmla="*/ 259759 h 1196"/>
                <a:gd name="T2" fmla="*/ 507962 w 1747"/>
                <a:gd name="T3" fmla="*/ 259759 h 1196"/>
                <a:gd name="T4" fmla="*/ 507962 w 1747"/>
                <a:gd name="T5" fmla="*/ 259759 h 1196"/>
                <a:gd name="T6" fmla="*/ 617650 w 1747"/>
                <a:gd name="T7" fmla="*/ 130532 h 1196"/>
                <a:gd name="T8" fmla="*/ 617650 w 1747"/>
                <a:gd name="T9" fmla="*/ 130532 h 1196"/>
                <a:gd name="T10" fmla="*/ 487504 w 1747"/>
                <a:gd name="T11" fmla="*/ 0 h 1196"/>
                <a:gd name="T12" fmla="*/ 130581 w 1747"/>
                <a:gd name="T13" fmla="*/ 0 h 1196"/>
                <a:gd name="T14" fmla="*/ 130581 w 1747"/>
                <a:gd name="T15" fmla="*/ 0 h 1196"/>
                <a:gd name="T16" fmla="*/ 0 w 1747"/>
                <a:gd name="T17" fmla="*/ 130532 h 1196"/>
                <a:gd name="T18" fmla="*/ 0 w 1747"/>
                <a:gd name="T19" fmla="*/ 130532 h 1196"/>
                <a:gd name="T20" fmla="*/ 130581 w 1747"/>
                <a:gd name="T21" fmla="*/ 261064 h 1196"/>
                <a:gd name="T22" fmla="*/ 252457 w 1747"/>
                <a:gd name="T23" fmla="*/ 261064 h 1196"/>
                <a:gd name="T24" fmla="*/ 252457 w 1747"/>
                <a:gd name="T25" fmla="*/ 261064 h 1196"/>
                <a:gd name="T26" fmla="*/ 142334 w 1747"/>
                <a:gd name="T27" fmla="*/ 389856 h 1196"/>
                <a:gd name="T28" fmla="*/ 142334 w 1747"/>
                <a:gd name="T29" fmla="*/ 389856 h 1196"/>
                <a:gd name="T30" fmla="*/ 272480 w 1747"/>
                <a:gd name="T31" fmla="*/ 519953 h 1196"/>
                <a:gd name="T32" fmla="*/ 628967 w 1747"/>
                <a:gd name="T33" fmla="*/ 519953 h 1196"/>
                <a:gd name="T34" fmla="*/ 628967 w 1747"/>
                <a:gd name="T35" fmla="*/ 519953 h 1196"/>
                <a:gd name="T36" fmla="*/ 759984 w 1747"/>
                <a:gd name="T37" fmla="*/ 389856 h 1196"/>
                <a:gd name="T38" fmla="*/ 759984 w 1747"/>
                <a:gd name="T39" fmla="*/ 389856 h 1196"/>
                <a:gd name="T40" fmla="*/ 628967 w 1747"/>
                <a:gd name="T41" fmla="*/ 259759 h 119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1747" h="1196">
                  <a:moveTo>
                    <a:pt x="1445" y="597"/>
                  </a:moveTo>
                  <a:lnTo>
                    <a:pt x="1167" y="597"/>
                  </a:lnTo>
                  <a:cubicBezTo>
                    <a:pt x="1310" y="573"/>
                    <a:pt x="1419" y="450"/>
                    <a:pt x="1419" y="300"/>
                  </a:cubicBezTo>
                  <a:cubicBezTo>
                    <a:pt x="1419" y="134"/>
                    <a:pt x="1285" y="0"/>
                    <a:pt x="1120" y="0"/>
                  </a:cubicBezTo>
                  <a:lnTo>
                    <a:pt x="300" y="0"/>
                  </a:lnTo>
                  <a:cubicBezTo>
                    <a:pt x="134" y="0"/>
                    <a:pt x="0" y="134"/>
                    <a:pt x="0" y="300"/>
                  </a:cubicBezTo>
                  <a:cubicBezTo>
                    <a:pt x="0" y="466"/>
                    <a:pt x="134" y="600"/>
                    <a:pt x="300" y="600"/>
                  </a:cubicBezTo>
                  <a:lnTo>
                    <a:pt x="580" y="600"/>
                  </a:lnTo>
                  <a:cubicBezTo>
                    <a:pt x="436" y="623"/>
                    <a:pt x="327" y="746"/>
                    <a:pt x="327" y="896"/>
                  </a:cubicBezTo>
                  <a:cubicBezTo>
                    <a:pt x="327" y="1062"/>
                    <a:pt x="460" y="1195"/>
                    <a:pt x="626" y="1195"/>
                  </a:cubicBezTo>
                  <a:lnTo>
                    <a:pt x="1445" y="1195"/>
                  </a:lnTo>
                  <a:cubicBezTo>
                    <a:pt x="1611" y="1195"/>
                    <a:pt x="1746" y="1062"/>
                    <a:pt x="1746" y="896"/>
                  </a:cubicBezTo>
                  <a:cubicBezTo>
                    <a:pt x="1746" y="731"/>
                    <a:pt x="1611" y="597"/>
                    <a:pt x="1445" y="59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</p:grpSp>
      <p:sp>
        <p:nvSpPr>
          <p:cNvPr id="141" name="Freeform: Shape 7696">
            <a:extLst>
              <a:ext uri="{FF2B5EF4-FFF2-40B4-BE49-F238E27FC236}">
                <a16:creationId xmlns:a16="http://schemas.microsoft.com/office/drawing/2014/main" id="{0F5F6E5E-06CF-B34E-95EB-32D9376AEF8F}"/>
              </a:ext>
            </a:extLst>
          </p:cNvPr>
          <p:cNvSpPr/>
          <p:nvPr/>
        </p:nvSpPr>
        <p:spPr>
          <a:xfrm rot="4800">
            <a:off x="1702274" y="1580585"/>
            <a:ext cx="1080000" cy="108000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742" h="743">
                <a:moveTo>
                  <a:pt x="742" y="372"/>
                </a:moveTo>
                <a:cubicBezTo>
                  <a:pt x="742" y="577"/>
                  <a:pt x="576" y="743"/>
                  <a:pt x="371" y="743"/>
                </a:cubicBezTo>
                <a:cubicBezTo>
                  <a:pt x="166" y="743"/>
                  <a:pt x="0" y="577"/>
                  <a:pt x="0" y="372"/>
                </a:cubicBezTo>
                <a:cubicBezTo>
                  <a:pt x="0" y="166"/>
                  <a:pt x="166" y="0"/>
                  <a:pt x="371" y="0"/>
                </a:cubicBezTo>
                <a:cubicBezTo>
                  <a:pt x="576" y="0"/>
                  <a:pt x="742" y="166"/>
                  <a:pt x="742" y="372"/>
                </a:cubicBezTo>
                <a:close/>
              </a:path>
            </a:pathLst>
          </a:custGeom>
          <a:noFill/>
          <a:ln w="15875" cap="flat">
            <a:solidFill>
              <a:schemeClr val="dk1"/>
            </a:solidFill>
            <a:prstDash val="solid"/>
          </a:ln>
        </p:spPr>
        <p:txBody>
          <a:bodyPr vert="horz" wrap="none" lIns="45000" tIns="22500" rIns="45000" bIns="22500" anchor="ctr" anchorCtr="1" compatLnSpc="0"/>
          <a:lstStyle/>
          <a:p>
            <a:pPr algn="ctr" hangingPunct="0"/>
            <a:r>
              <a:rPr lang="ko-KR" altLang="en-US" sz="1500" b="1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  <a:cs typeface="Arial Unicode MS" pitchFamily="2"/>
              </a:rPr>
              <a:t>시간 추천</a:t>
            </a:r>
            <a:br>
              <a:rPr lang="en-US" altLang="ko-KR" sz="1500" b="1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  <a:cs typeface="Arial Unicode MS" pitchFamily="2"/>
              </a:rPr>
            </a:br>
            <a:r>
              <a:rPr lang="en-US" altLang="ko-KR" sz="1600" dirty="0" err="1">
                <a:solidFill>
                  <a:schemeClr val="tx2"/>
                </a:solidFill>
                <a:latin typeface="Consolas" panose="020B0609020204030204" pitchFamily="49" charset="0"/>
                <a:ea typeface="NanumSquareRound" panose="020B0600000101010101" pitchFamily="34" charset="-127"/>
                <a:cs typeface="Consolas" panose="020B0609020204030204" pitchFamily="49" charset="0"/>
              </a:rPr>
              <a:t>UseCase</a:t>
            </a:r>
            <a:endParaRPr lang="en-US" altLang="ko-KR" sz="1600" dirty="0">
              <a:solidFill>
                <a:schemeClr val="tx2"/>
              </a:solidFill>
              <a:latin typeface="Consolas" panose="020B0609020204030204" pitchFamily="49" charset="0"/>
              <a:ea typeface="NanumSquareRound" panose="020B0600000101010101" pitchFamily="34" charset="-127"/>
              <a:cs typeface="Consolas" panose="020B0609020204030204" pitchFamily="49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B6CE8CF-057E-BA4D-B4F5-A6523EF8C787}"/>
              </a:ext>
            </a:extLst>
          </p:cNvPr>
          <p:cNvSpPr/>
          <p:nvPr/>
        </p:nvSpPr>
        <p:spPr>
          <a:xfrm>
            <a:off x="3485145" y="1735244"/>
            <a:ext cx="1796400" cy="772824"/>
          </a:xfrm>
          <a:prstGeom prst="rect">
            <a:avLst/>
          </a:prstGeom>
          <a:noFill/>
          <a:ln>
            <a:solidFill>
              <a:schemeClr val="dk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500" b="1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각 </a:t>
            </a:r>
            <a:r>
              <a:rPr kumimoji="1" lang="ko-KR" altLang="en-US" sz="1500" b="1" dirty="0" err="1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날짜별</a:t>
            </a:r>
            <a:endParaRPr kumimoji="1" lang="en-US" altLang="ko-KR" sz="1500" b="1" dirty="0">
              <a:solidFill>
                <a:schemeClr val="tx2"/>
              </a:solidFill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  <a:p>
            <a:pPr algn="ctr"/>
            <a:r>
              <a:rPr kumimoji="1" lang="ko-KR" altLang="en-US" sz="1500" b="1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우선순위 </a:t>
            </a:r>
            <a:r>
              <a:rPr kumimoji="1" lang="ko-KR" altLang="en-US" sz="1500" b="1" dirty="0" err="1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측정변수</a:t>
            </a:r>
            <a:endParaRPr kumimoji="1" lang="en-US" altLang="ko-KR" sz="1500" b="1" dirty="0">
              <a:solidFill>
                <a:schemeClr val="tx2"/>
              </a:solidFill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  <a:p>
            <a:pPr algn="ctr"/>
            <a:r>
              <a:rPr kumimoji="1" lang="ko-KR" altLang="en-US" sz="1500" b="1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생성</a:t>
            </a:r>
          </a:p>
        </p:txBody>
      </p:sp>
      <p:sp>
        <p:nvSpPr>
          <p:cNvPr id="144" name="직사각형 143">
            <a:extLst>
              <a:ext uri="{FF2B5EF4-FFF2-40B4-BE49-F238E27FC236}">
                <a16:creationId xmlns:a16="http://schemas.microsoft.com/office/drawing/2014/main" id="{CD57F071-51CC-364A-99EF-5942C4F55290}"/>
              </a:ext>
            </a:extLst>
          </p:cNvPr>
          <p:cNvSpPr/>
          <p:nvPr/>
        </p:nvSpPr>
        <p:spPr>
          <a:xfrm>
            <a:off x="5826644" y="1734174"/>
            <a:ext cx="1795981" cy="772824"/>
          </a:xfrm>
          <a:prstGeom prst="rect">
            <a:avLst/>
          </a:prstGeom>
          <a:noFill/>
          <a:ln>
            <a:solidFill>
              <a:schemeClr val="dk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b="1" dirty="0" err="1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모임원</a:t>
            </a:r>
            <a:r>
              <a:rPr kumimoji="1" lang="ko-KR" altLang="en-US" sz="1400" b="1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 역할에 따른</a:t>
            </a:r>
            <a:endParaRPr kumimoji="1" lang="en-US" altLang="ko-KR" sz="1400" b="1" dirty="0">
              <a:solidFill>
                <a:schemeClr val="tx2"/>
              </a:solidFill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  <a:p>
            <a:pPr algn="ctr"/>
            <a:r>
              <a:rPr kumimoji="1" lang="ko-KR" altLang="en-US" sz="1400" b="1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개개인 가중치 부여</a:t>
            </a:r>
          </a:p>
        </p:txBody>
      </p:sp>
      <p:sp>
        <p:nvSpPr>
          <p:cNvPr id="145" name="직사각형 144">
            <a:extLst>
              <a:ext uri="{FF2B5EF4-FFF2-40B4-BE49-F238E27FC236}">
                <a16:creationId xmlns:a16="http://schemas.microsoft.com/office/drawing/2014/main" id="{DEB68677-9C00-114B-95A7-188E7D863FC0}"/>
              </a:ext>
            </a:extLst>
          </p:cNvPr>
          <p:cNvSpPr/>
          <p:nvPr/>
        </p:nvSpPr>
        <p:spPr>
          <a:xfrm>
            <a:off x="8171577" y="1735244"/>
            <a:ext cx="1795981" cy="772824"/>
          </a:xfrm>
          <a:prstGeom prst="rect">
            <a:avLst/>
          </a:prstGeom>
          <a:noFill/>
          <a:ln>
            <a:solidFill>
              <a:schemeClr val="dk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500" b="1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개개인 일정의</a:t>
            </a:r>
            <a:endParaRPr kumimoji="1" lang="en-US" altLang="ko-KR" sz="1500" b="1" dirty="0">
              <a:solidFill>
                <a:schemeClr val="tx2"/>
              </a:solidFill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  <a:p>
            <a:pPr algn="ctr"/>
            <a:r>
              <a:rPr kumimoji="1" lang="ko-KR" altLang="en-US" sz="1500" b="1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가중치 부여</a:t>
            </a:r>
          </a:p>
        </p:txBody>
      </p:sp>
      <p:sp>
        <p:nvSpPr>
          <p:cNvPr id="146" name="직사각형 145">
            <a:extLst>
              <a:ext uri="{FF2B5EF4-FFF2-40B4-BE49-F238E27FC236}">
                <a16:creationId xmlns:a16="http://schemas.microsoft.com/office/drawing/2014/main" id="{21C59B1F-E5E7-AB4B-8DB5-D7397A487A3B}"/>
              </a:ext>
            </a:extLst>
          </p:cNvPr>
          <p:cNvSpPr/>
          <p:nvPr/>
        </p:nvSpPr>
        <p:spPr>
          <a:xfrm>
            <a:off x="3844635" y="3131399"/>
            <a:ext cx="5760000" cy="772824"/>
          </a:xfrm>
          <a:prstGeom prst="rect">
            <a:avLst/>
          </a:prstGeom>
          <a:noFill/>
          <a:ln>
            <a:solidFill>
              <a:schemeClr val="dk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600" b="1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우선순위 </a:t>
            </a:r>
            <a:r>
              <a:rPr kumimoji="1" lang="ko-KR" altLang="en-US" sz="1600" b="1" dirty="0" err="1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측정변수</a:t>
            </a:r>
            <a:r>
              <a:rPr kumimoji="1" lang="ko-KR" altLang="en-US" sz="1600" b="1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 </a:t>
            </a:r>
            <a:r>
              <a:rPr kumimoji="1" lang="en-US" altLang="ko-KR" sz="1600" b="1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&lt; </a:t>
            </a:r>
            <a:r>
              <a:rPr kumimoji="1" lang="el-GR" altLang="ko-KR" sz="1600" b="1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Σ</a:t>
            </a:r>
            <a:r>
              <a:rPr kumimoji="1" lang="en-US" altLang="ko-KR" sz="1600" b="1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 ( </a:t>
            </a:r>
            <a:r>
              <a:rPr kumimoji="1" lang="ko-KR" altLang="en-US" sz="1600" b="1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개개인 가중치 </a:t>
            </a:r>
            <a:r>
              <a:rPr kumimoji="1" lang="en-US" altLang="ko-KR" sz="1600" b="1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×</a:t>
            </a:r>
            <a:r>
              <a:rPr kumimoji="1" lang="ko-KR" altLang="en-US" sz="1600" b="1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 개개인 일정 가중치</a:t>
            </a:r>
            <a:r>
              <a:rPr kumimoji="1" lang="en-US" altLang="ko-KR" sz="1600" b="1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 )</a:t>
            </a:r>
            <a:endParaRPr kumimoji="1" lang="ko-KR" altLang="en-US" sz="1600" b="1" dirty="0">
              <a:solidFill>
                <a:schemeClr val="tx2"/>
              </a:solidFill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sp>
        <p:nvSpPr>
          <p:cNvPr id="147" name="직사각형 146">
            <a:extLst>
              <a:ext uri="{FF2B5EF4-FFF2-40B4-BE49-F238E27FC236}">
                <a16:creationId xmlns:a16="http://schemas.microsoft.com/office/drawing/2014/main" id="{F09CF143-C4A4-194F-AD61-D67F007BC398}"/>
              </a:ext>
            </a:extLst>
          </p:cNvPr>
          <p:cNvSpPr/>
          <p:nvPr/>
        </p:nvSpPr>
        <p:spPr>
          <a:xfrm>
            <a:off x="3844635" y="4525706"/>
            <a:ext cx="5760000" cy="772824"/>
          </a:xfrm>
          <a:prstGeom prst="rect">
            <a:avLst/>
          </a:prstGeom>
          <a:noFill/>
          <a:ln>
            <a:solidFill>
              <a:schemeClr val="dk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600" b="1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우선순위 </a:t>
            </a:r>
            <a:r>
              <a:rPr kumimoji="1" lang="ko-KR" altLang="en-US" sz="1600" b="1" dirty="0" err="1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측정변수</a:t>
            </a:r>
            <a:r>
              <a:rPr kumimoji="1" lang="ko-KR" altLang="en-US" sz="1600" b="1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 </a:t>
            </a:r>
            <a:r>
              <a:rPr kumimoji="1" lang="en-US" altLang="ko-KR" sz="1600" b="1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×</a:t>
            </a:r>
            <a:r>
              <a:rPr kumimoji="1" lang="ko-KR" altLang="en-US" sz="1600" b="1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 시간대 가중치</a:t>
            </a:r>
          </a:p>
        </p:txBody>
      </p:sp>
      <p:sp>
        <p:nvSpPr>
          <p:cNvPr id="3" name="평행 사변형[P] 2">
            <a:extLst>
              <a:ext uri="{FF2B5EF4-FFF2-40B4-BE49-F238E27FC236}">
                <a16:creationId xmlns:a16="http://schemas.microsoft.com/office/drawing/2014/main" id="{E8CABE9D-F9E4-904C-8D7E-836C3F65BF5D}"/>
              </a:ext>
            </a:extLst>
          </p:cNvPr>
          <p:cNvSpPr/>
          <p:nvPr/>
        </p:nvSpPr>
        <p:spPr>
          <a:xfrm>
            <a:off x="5130120" y="5734711"/>
            <a:ext cx="3189030" cy="772824"/>
          </a:xfrm>
          <a:prstGeom prst="parallelogram">
            <a:avLst/>
          </a:prstGeom>
          <a:noFill/>
          <a:ln>
            <a:solidFill>
              <a:schemeClr val="dk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600" b="1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최종 </a:t>
            </a:r>
            <a:r>
              <a:rPr kumimoji="1" lang="en-US" altLang="ko-KR" sz="1600" b="1" dirty="0">
                <a:solidFill>
                  <a:schemeClr val="tx2"/>
                </a:solidFill>
                <a:latin typeface="Consolas" panose="020B0609020204030204" pitchFamily="49" charset="0"/>
                <a:ea typeface="NanumSquareRound" panose="020B0600000101010101" pitchFamily="34" charset="-127"/>
                <a:cs typeface="Consolas" panose="020B0609020204030204" pitchFamily="49" charset="0"/>
              </a:rPr>
              <a:t>5</a:t>
            </a:r>
            <a:r>
              <a:rPr kumimoji="1" lang="ko-KR" altLang="en-US" sz="1600" b="1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순위 출력</a:t>
            </a:r>
          </a:p>
        </p:txBody>
      </p:sp>
      <p:sp>
        <p:nvSpPr>
          <p:cNvPr id="149" name="Rectangle 58">
            <a:extLst>
              <a:ext uri="{FF2B5EF4-FFF2-40B4-BE49-F238E27FC236}">
                <a16:creationId xmlns:a16="http://schemas.microsoft.com/office/drawing/2014/main" id="{69D6BC1E-66BE-2143-8BEB-681DC454A91D}"/>
              </a:ext>
            </a:extLst>
          </p:cNvPr>
          <p:cNvSpPr/>
          <p:nvPr/>
        </p:nvSpPr>
        <p:spPr>
          <a:xfrm>
            <a:off x="5826643" y="2510039"/>
            <a:ext cx="179598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200" dirty="0" err="1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  <a:cs typeface="Noto Sans Medium" panose="020B0502040504020204" pitchFamily="34" charset="0"/>
              </a:rPr>
              <a:t>모임원</a:t>
            </a:r>
            <a:r>
              <a:rPr lang="en-US" altLang="ko-KR" sz="12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  <a:cs typeface="Noto Sans Medium" panose="020B0502040504020204" pitchFamily="34" charset="0"/>
              </a:rPr>
              <a:t>:</a:t>
            </a:r>
            <a:r>
              <a:rPr lang="ko-KR" altLang="en-US" sz="12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  <a:cs typeface="Noto Sans Medium" panose="020B0502040504020204" pitchFamily="34" charset="0"/>
              </a:rPr>
              <a:t> </a:t>
            </a:r>
            <a:r>
              <a:rPr lang="en-US" altLang="ko-KR" sz="1200" dirty="0">
                <a:solidFill>
                  <a:schemeClr val="tx2"/>
                </a:solidFill>
                <a:latin typeface="Consolas" panose="020B0609020204030204" pitchFamily="49" charset="0"/>
                <a:ea typeface="NanumSquareRound" panose="020B0600000101010101" pitchFamily="34" charset="-127"/>
                <a:cs typeface="Consolas" panose="020B0609020204030204" pitchFamily="49" charset="0"/>
              </a:rPr>
              <a:t>1.0</a:t>
            </a:r>
            <a:r>
              <a:rPr lang="en-US" altLang="ko-KR" sz="12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  <a:cs typeface="Noto Sans Medium" panose="020B0502040504020204" pitchFamily="34" charset="0"/>
              </a:rPr>
              <a:t>,</a:t>
            </a:r>
            <a:r>
              <a:rPr lang="ko-KR" altLang="en-US" sz="12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  <a:cs typeface="Noto Sans Medium" panose="020B0502040504020204" pitchFamily="34" charset="0"/>
              </a:rPr>
              <a:t> </a:t>
            </a:r>
            <a:r>
              <a:rPr lang="ko-KR" altLang="en-US" sz="1200" dirty="0" err="1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  <a:cs typeface="Noto Sans Medium" panose="020B0502040504020204" pitchFamily="34" charset="0"/>
              </a:rPr>
              <a:t>모임장</a:t>
            </a:r>
            <a:r>
              <a:rPr lang="en-US" altLang="ko-KR" sz="12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  <a:cs typeface="Noto Sans Medium" panose="020B0502040504020204" pitchFamily="34" charset="0"/>
              </a:rPr>
              <a:t>:</a:t>
            </a:r>
          </a:p>
          <a:p>
            <a:pPr algn="ctr"/>
            <a:r>
              <a:rPr lang="ko-KR" altLang="en-US" sz="12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  <a:cs typeface="Noto Sans Medium" panose="020B0502040504020204" pitchFamily="34" charset="0"/>
              </a:rPr>
              <a:t> </a:t>
            </a:r>
            <a:r>
              <a:rPr lang="en-US" altLang="ko-KR" sz="1200" dirty="0">
                <a:solidFill>
                  <a:schemeClr val="tx2"/>
                </a:solidFill>
                <a:latin typeface="Consolas" panose="020B0609020204030204" pitchFamily="49" charset="0"/>
                <a:ea typeface="NanumSquareRound" panose="020B0600000101010101" pitchFamily="34" charset="-127"/>
                <a:cs typeface="Noto Sans Medium" panose="020B0502040504020204" pitchFamily="34" charset="0"/>
              </a:rPr>
              <a:t>1.2</a:t>
            </a:r>
            <a:endParaRPr lang="en-US" sz="1200" dirty="0">
              <a:solidFill>
                <a:schemeClr val="tx2"/>
              </a:solidFill>
              <a:latin typeface="Consolas" panose="020B0609020204030204" pitchFamily="49" charset="0"/>
              <a:ea typeface="NanumSquareRound" panose="020B0600000101010101" pitchFamily="34" charset="-127"/>
              <a:cs typeface="Consolas" panose="020B0609020204030204" pitchFamily="49" charset="0"/>
            </a:endParaRPr>
          </a:p>
        </p:txBody>
      </p:sp>
      <p:sp>
        <p:nvSpPr>
          <p:cNvPr id="150" name="Rectangle 58">
            <a:extLst>
              <a:ext uri="{FF2B5EF4-FFF2-40B4-BE49-F238E27FC236}">
                <a16:creationId xmlns:a16="http://schemas.microsoft.com/office/drawing/2014/main" id="{2E998190-6589-084B-9644-7DC67AF9A53E}"/>
              </a:ext>
            </a:extLst>
          </p:cNvPr>
          <p:cNvSpPr/>
          <p:nvPr/>
        </p:nvSpPr>
        <p:spPr>
          <a:xfrm>
            <a:off x="8009239" y="2514344"/>
            <a:ext cx="212065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2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  <a:cs typeface="Noto Sans Medium" panose="020B0502040504020204" pitchFamily="34" charset="0"/>
              </a:rPr>
              <a:t>각 일정의 조정가능성으로 판단</a:t>
            </a:r>
            <a:endParaRPr lang="en-US" sz="1200" dirty="0">
              <a:solidFill>
                <a:schemeClr val="tx2"/>
              </a:solidFill>
              <a:latin typeface="NanumSquareRound" panose="020B0600000101010101" pitchFamily="34" charset="-127"/>
              <a:ea typeface="NanumSquareRound" panose="020B0600000101010101" pitchFamily="34" charset="-127"/>
              <a:cs typeface="Noto Sans Medium" panose="020B0502040504020204" pitchFamily="34" charset="0"/>
            </a:endParaRPr>
          </a:p>
        </p:txBody>
      </p:sp>
      <p:sp>
        <p:nvSpPr>
          <p:cNvPr id="151" name="Rectangle 58">
            <a:extLst>
              <a:ext uri="{FF2B5EF4-FFF2-40B4-BE49-F238E27FC236}">
                <a16:creationId xmlns:a16="http://schemas.microsoft.com/office/drawing/2014/main" id="{F6465A6E-7E0E-BA4D-AA65-B6189F35536F}"/>
              </a:ext>
            </a:extLst>
          </p:cNvPr>
          <p:cNvSpPr/>
          <p:nvPr/>
        </p:nvSpPr>
        <p:spPr>
          <a:xfrm>
            <a:off x="6949440" y="5291009"/>
            <a:ext cx="265519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sz="12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  <a:cs typeface="Noto Sans Medium" panose="020B0502040504020204" pitchFamily="34" charset="0"/>
              </a:rPr>
              <a:t>밤 </a:t>
            </a:r>
            <a:r>
              <a:rPr lang="en-US" altLang="ko-KR" sz="12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  <a:cs typeface="Noto Sans Medium" panose="020B0502040504020204" pitchFamily="34" charset="0"/>
              </a:rPr>
              <a:t>10</a:t>
            </a:r>
            <a:r>
              <a:rPr lang="ko-KR" altLang="en-US" sz="12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  <a:cs typeface="Noto Sans Medium" panose="020B0502040504020204" pitchFamily="34" charset="0"/>
              </a:rPr>
              <a:t>시 이후</a:t>
            </a:r>
            <a:r>
              <a:rPr lang="en-US" altLang="ko-KR" sz="12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  <a:cs typeface="Noto Sans Medium" panose="020B0502040504020204" pitchFamily="34" charset="0"/>
              </a:rPr>
              <a:t>,</a:t>
            </a:r>
            <a:r>
              <a:rPr lang="ko-KR" altLang="en-US" sz="12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  <a:cs typeface="Noto Sans Medium" panose="020B0502040504020204" pitchFamily="34" charset="0"/>
              </a:rPr>
              <a:t> 오전 </a:t>
            </a:r>
            <a:r>
              <a:rPr lang="en-US" altLang="ko-KR" sz="12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  <a:cs typeface="Noto Sans Medium" panose="020B0502040504020204" pitchFamily="34" charset="0"/>
              </a:rPr>
              <a:t>7</a:t>
            </a:r>
            <a:r>
              <a:rPr lang="ko-KR" altLang="en-US" sz="12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  <a:cs typeface="Noto Sans Medium" panose="020B0502040504020204" pitchFamily="34" charset="0"/>
              </a:rPr>
              <a:t>시 이전</a:t>
            </a:r>
            <a:r>
              <a:rPr lang="en-US" altLang="ko-KR" sz="12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  <a:cs typeface="Noto Sans Medium" panose="020B0502040504020204" pitchFamily="34" charset="0"/>
              </a:rPr>
              <a:t>,</a:t>
            </a:r>
            <a:r>
              <a:rPr lang="ko-KR" altLang="en-US" sz="12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  <a:cs typeface="Noto Sans Medium" panose="020B0502040504020204" pitchFamily="34" charset="0"/>
              </a:rPr>
              <a:t> 주말</a:t>
            </a:r>
            <a:r>
              <a:rPr lang="en-US" altLang="ko-KR" sz="12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  <a:cs typeface="Noto Sans Medium" panose="020B0502040504020204" pitchFamily="34" charset="0"/>
              </a:rPr>
              <a:t>:</a:t>
            </a:r>
            <a:r>
              <a:rPr lang="ko-KR" altLang="en-US" sz="12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  <a:cs typeface="Noto Sans Medium" panose="020B0502040504020204" pitchFamily="34" charset="0"/>
              </a:rPr>
              <a:t> </a:t>
            </a:r>
            <a:r>
              <a:rPr lang="en-US" altLang="ko-KR" sz="1200" dirty="0">
                <a:solidFill>
                  <a:schemeClr val="tx2"/>
                </a:solidFill>
                <a:latin typeface="Consolas" panose="020B0609020204030204" pitchFamily="49" charset="0"/>
                <a:ea typeface="NanumSquareRound" panose="020B0600000101010101" pitchFamily="34" charset="-127"/>
                <a:cs typeface="Consolas" panose="020B0609020204030204" pitchFamily="49" charset="0"/>
              </a:rPr>
              <a:t>1.2</a:t>
            </a:r>
          </a:p>
          <a:p>
            <a:pPr algn="r"/>
            <a:r>
              <a:rPr lang="ko-KR" altLang="en-US" sz="12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  <a:cs typeface="Noto Sans Medium" panose="020B0502040504020204" pitchFamily="34" charset="0"/>
              </a:rPr>
              <a:t>그 외</a:t>
            </a:r>
            <a:r>
              <a:rPr lang="en-US" altLang="ko-KR" sz="12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  <a:cs typeface="Noto Sans Medium" panose="020B0502040504020204" pitchFamily="34" charset="0"/>
              </a:rPr>
              <a:t>:</a:t>
            </a:r>
            <a:r>
              <a:rPr lang="ko-KR" altLang="en-US" sz="12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  <a:cs typeface="Noto Sans Medium" panose="020B0502040504020204" pitchFamily="34" charset="0"/>
              </a:rPr>
              <a:t> </a:t>
            </a:r>
            <a:r>
              <a:rPr lang="en-US" altLang="ko-KR" sz="1200" dirty="0">
                <a:solidFill>
                  <a:schemeClr val="tx2"/>
                </a:solidFill>
                <a:latin typeface="Consolas" panose="020B0609020204030204" pitchFamily="49" charset="0"/>
                <a:ea typeface="NanumSquareRound" panose="020B0600000101010101" pitchFamily="34" charset="-127"/>
                <a:cs typeface="Consolas" panose="020B0609020204030204" pitchFamily="49" charset="0"/>
              </a:rPr>
              <a:t>1.0</a:t>
            </a:r>
            <a:endParaRPr lang="en-US" sz="1200" dirty="0">
              <a:solidFill>
                <a:schemeClr val="tx2"/>
              </a:solidFill>
              <a:latin typeface="Consolas" panose="020B0609020204030204" pitchFamily="49" charset="0"/>
              <a:ea typeface="NanumSquareRound" panose="020B0600000101010101" pitchFamily="34" charset="-127"/>
              <a:cs typeface="Consolas" panose="020B0609020204030204" pitchFamily="49" charset="0"/>
            </a:endParaRPr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89E4F042-8198-8E4E-968D-8C4CE5166FE9}"/>
              </a:ext>
            </a:extLst>
          </p:cNvPr>
          <p:cNvCxnSpPr>
            <a:stCxn id="2" idx="3"/>
            <a:endCxn id="144" idx="1"/>
          </p:cNvCxnSpPr>
          <p:nvPr/>
        </p:nvCxnSpPr>
        <p:spPr>
          <a:xfrm flipV="1">
            <a:off x="5281545" y="2120586"/>
            <a:ext cx="545099" cy="10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B9E81FB4-E4F8-E64E-9A55-529F797D06C9}"/>
              </a:ext>
            </a:extLst>
          </p:cNvPr>
          <p:cNvCxnSpPr>
            <a:stCxn id="144" idx="3"/>
            <a:endCxn id="145" idx="1"/>
          </p:cNvCxnSpPr>
          <p:nvPr/>
        </p:nvCxnSpPr>
        <p:spPr>
          <a:xfrm>
            <a:off x="7622625" y="2120586"/>
            <a:ext cx="548952" cy="10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07239C90-DFA4-0742-AD83-5BE1B6DE725A}"/>
              </a:ext>
            </a:extLst>
          </p:cNvPr>
          <p:cNvCxnSpPr>
            <a:cxnSpLocks/>
          </p:cNvCxnSpPr>
          <p:nvPr/>
        </p:nvCxnSpPr>
        <p:spPr>
          <a:xfrm flipH="1">
            <a:off x="9064800" y="2791343"/>
            <a:ext cx="1" cy="3400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B8BCC0D8-B1DF-3D45-9D24-78E60E2C9F64}"/>
              </a:ext>
            </a:extLst>
          </p:cNvPr>
          <p:cNvCxnSpPr>
            <a:cxnSpLocks/>
          </p:cNvCxnSpPr>
          <p:nvPr/>
        </p:nvCxnSpPr>
        <p:spPr>
          <a:xfrm>
            <a:off x="7894800" y="3904223"/>
            <a:ext cx="0" cy="6214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C28F0E47-4439-DA46-BA70-A727A56E2D76}"/>
              </a:ext>
            </a:extLst>
          </p:cNvPr>
          <p:cNvCxnSpPr>
            <a:stCxn id="147" idx="2"/>
            <a:endCxn id="3" idx="0"/>
          </p:cNvCxnSpPr>
          <p:nvPr/>
        </p:nvCxnSpPr>
        <p:spPr>
          <a:xfrm>
            <a:off x="6724635" y="5298530"/>
            <a:ext cx="0" cy="4361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9AD8BBC6-F11F-A444-A403-F4823A24F2E0}"/>
              </a:ext>
            </a:extLst>
          </p:cNvPr>
          <p:cNvCxnSpPr>
            <a:stCxn id="141" idx="3"/>
            <a:endCxn id="2" idx="1"/>
          </p:cNvCxnSpPr>
          <p:nvPr/>
        </p:nvCxnSpPr>
        <p:spPr>
          <a:xfrm>
            <a:off x="2782273" y="2121339"/>
            <a:ext cx="702872" cy="3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466460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TextBox 144">
            <a:extLst>
              <a:ext uri="{FF2B5EF4-FFF2-40B4-BE49-F238E27FC236}">
                <a16:creationId xmlns:a16="http://schemas.microsoft.com/office/drawing/2014/main" id="{509BD5A8-D2C3-7F48-8EFD-6E912D696EF0}"/>
              </a:ext>
            </a:extLst>
          </p:cNvPr>
          <p:cNvSpPr txBox="1"/>
          <p:nvPr/>
        </p:nvSpPr>
        <p:spPr>
          <a:xfrm>
            <a:off x="1184224" y="200164"/>
            <a:ext cx="969863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solidFill>
                  <a:schemeClr val="tx2"/>
                </a:solidFill>
                <a:latin typeface="Consolas" panose="020B0609020204030204" pitchFamily="49" charset="0"/>
                <a:ea typeface="Noto Sans SemiBold" panose="020B0502040504020204" pitchFamily="34" charset="0"/>
                <a:cs typeface="Consolas" panose="020B0609020204030204" pitchFamily="49" charset="0"/>
              </a:rPr>
              <a:t>4. Recommendation Mechanism</a:t>
            </a:r>
            <a:r>
              <a:rPr lang="ko-KR" altLang="en-US" sz="4000" b="1" dirty="0">
                <a:solidFill>
                  <a:schemeClr val="tx2"/>
                </a:solidFill>
                <a:latin typeface="Consolas" panose="020B0609020204030204" pitchFamily="49" charset="0"/>
                <a:ea typeface="Noto Sans SemiBold" panose="020B0502040504020204" pitchFamily="34" charset="0"/>
                <a:cs typeface="Consolas" panose="020B0609020204030204" pitchFamily="49" charset="0"/>
              </a:rPr>
              <a:t> </a:t>
            </a:r>
            <a:r>
              <a:rPr lang="ko-KR" altLang="en-US" sz="3500" b="1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  <a:cs typeface="Consolas" panose="020B0609020204030204" pitchFamily="49" charset="0"/>
              </a:rPr>
              <a:t>후보</a:t>
            </a:r>
            <a:r>
              <a:rPr lang="en-US" altLang="ko-KR" sz="4000" b="1" dirty="0">
                <a:solidFill>
                  <a:schemeClr val="tx2"/>
                </a:solidFill>
                <a:latin typeface="Consolas" panose="020B0609020204030204" pitchFamily="49" charset="0"/>
                <a:ea typeface="NanumSquareRound" panose="020B0600000101010101" pitchFamily="34" charset="-127"/>
                <a:cs typeface="Consolas" panose="020B0609020204030204" pitchFamily="49" charset="0"/>
              </a:rPr>
              <a:t>1</a:t>
            </a:r>
          </a:p>
          <a:p>
            <a:r>
              <a:rPr lang="en-US" altLang="ko-KR" sz="3000" b="1" dirty="0">
                <a:solidFill>
                  <a:schemeClr val="tx2"/>
                </a:solidFill>
                <a:latin typeface="Consolas" panose="020B0609020204030204" pitchFamily="49" charset="0"/>
                <a:ea typeface="NanumSquareRound" panose="020B0600000101010101" pitchFamily="34" charset="-127"/>
                <a:cs typeface="Consolas" panose="020B0609020204030204" pitchFamily="49" charset="0"/>
              </a:rPr>
              <a:t>4-1) Contents Based Filtering(</a:t>
            </a:r>
            <a:r>
              <a:rPr lang="ko-KR" altLang="en-US" sz="3000" b="1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  <a:cs typeface="Consolas" panose="020B0609020204030204" pitchFamily="49" charset="0"/>
              </a:rPr>
              <a:t>콘텐츠 </a:t>
            </a:r>
            <a:r>
              <a:rPr lang="ko-KR" altLang="en-US" sz="3000" b="1" dirty="0" err="1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  <a:cs typeface="Consolas" panose="020B0609020204030204" pitchFamily="49" charset="0"/>
              </a:rPr>
              <a:t>기반필터링</a:t>
            </a:r>
            <a:r>
              <a:rPr lang="en-US" altLang="ko-KR" sz="3000" b="1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148" name="내용 개체 틀 2">
            <a:extLst>
              <a:ext uri="{FF2B5EF4-FFF2-40B4-BE49-F238E27FC236}">
                <a16:creationId xmlns:a16="http://schemas.microsoft.com/office/drawing/2014/main" id="{A0E8D4A2-0CC0-EA4A-BFDF-18BAA58E1E2A}"/>
              </a:ext>
            </a:extLst>
          </p:cNvPr>
          <p:cNvSpPr txBox="1">
            <a:spLocks/>
          </p:cNvSpPr>
          <p:nvPr/>
        </p:nvSpPr>
        <p:spPr>
          <a:xfrm>
            <a:off x="1382399" y="1411200"/>
            <a:ext cx="9673189" cy="5245200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b="1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콘텐츠 기반 필터링</a:t>
            </a:r>
            <a:endParaRPr lang="en-US" altLang="ko-KR" sz="2000" b="1" dirty="0">
              <a:solidFill>
                <a:schemeClr val="tx2"/>
              </a:solidFill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ko-KR" altLang="en-US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추천을 생성하는데 개인화 수준을 목표로 하고 개개인의 선호도와 제품의 콘텐츠를 고려하여 추천하는 방법</a:t>
            </a:r>
            <a:endParaRPr lang="en-US" altLang="ko-KR" sz="1800" dirty="0">
              <a:solidFill>
                <a:schemeClr val="tx2"/>
              </a:solidFill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ko-KR" altLang="en-US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콘텐츠를 분석한 프로파일</a:t>
            </a:r>
            <a:r>
              <a:rPr lang="en-US" altLang="ko-KR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(</a:t>
            </a:r>
            <a:r>
              <a:rPr lang="en-US" altLang="ko-KR" sz="1800" dirty="0">
                <a:solidFill>
                  <a:schemeClr val="tx2"/>
                </a:solidFill>
                <a:latin typeface="Consolas" panose="020B0609020204030204" pitchFamily="49" charset="0"/>
                <a:ea typeface="NanumSquareRound" panose="020B0600000101010101" pitchFamily="34" charset="-127"/>
                <a:cs typeface="Consolas" panose="020B0609020204030204" pitchFamily="49" charset="0"/>
              </a:rPr>
              <a:t>item profile</a:t>
            </a:r>
            <a:r>
              <a:rPr lang="en-US" altLang="ko-KR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)</a:t>
            </a:r>
            <a:r>
              <a:rPr lang="ko-KR" altLang="en-US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과 사용자의 선호도</a:t>
            </a:r>
            <a:r>
              <a:rPr lang="en-US" altLang="ko-KR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(</a:t>
            </a:r>
            <a:r>
              <a:rPr lang="en-US" altLang="ko-KR" sz="1800" dirty="0">
                <a:solidFill>
                  <a:schemeClr val="tx2"/>
                </a:solidFill>
                <a:latin typeface="Consolas" panose="020B0609020204030204" pitchFamily="49" charset="0"/>
                <a:ea typeface="NanumSquareRound" panose="020B0600000101010101" pitchFamily="34" charset="-127"/>
                <a:cs typeface="Consolas" panose="020B0609020204030204" pitchFamily="49" charset="0"/>
              </a:rPr>
              <a:t>user profile</a:t>
            </a:r>
            <a:r>
              <a:rPr lang="en-US" altLang="ko-KR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)</a:t>
            </a:r>
            <a:r>
              <a:rPr lang="ko-KR" altLang="en-US" sz="1800" dirty="0" err="1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를</a:t>
            </a:r>
            <a:r>
              <a:rPr lang="ko-KR" altLang="en-US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 추출하고 유사성 분석을 통해 추천을 수행</a:t>
            </a:r>
            <a:endParaRPr lang="en-US" altLang="ko-KR" sz="1800" dirty="0">
              <a:solidFill>
                <a:srgbClr val="0070C0"/>
              </a:solidFill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ko-KR" altLang="en-US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내용 자체를 분석하므로 협업 필터링에서 발생하는 콜드 스타트</a:t>
            </a:r>
            <a:r>
              <a:rPr lang="en-US" altLang="ko-KR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(</a:t>
            </a:r>
            <a:r>
              <a:rPr lang="en-US" altLang="ko-KR" sz="1800" dirty="0">
                <a:solidFill>
                  <a:schemeClr val="tx2"/>
                </a:solidFill>
                <a:latin typeface="Consolas" panose="020B0609020204030204" pitchFamily="49" charset="0"/>
                <a:ea typeface="NanumSquareRound" panose="020B0600000101010101" pitchFamily="34" charset="-127"/>
                <a:cs typeface="Consolas" panose="020B0609020204030204" pitchFamily="49" charset="0"/>
              </a:rPr>
              <a:t>Cold-Start Problems</a:t>
            </a:r>
            <a:r>
              <a:rPr lang="en-US" altLang="ko-KR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) </a:t>
            </a:r>
            <a:r>
              <a:rPr lang="ko-KR" altLang="en-US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문제를 해결하는 장점 지님</a:t>
            </a:r>
            <a:endParaRPr lang="en-US" altLang="ko-KR" sz="1800" dirty="0">
              <a:solidFill>
                <a:srgbClr val="FF0000"/>
              </a:solidFill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ko-KR" altLang="en-US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군집분석</a:t>
            </a:r>
            <a:r>
              <a:rPr lang="en-US" altLang="ko-KR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(</a:t>
            </a:r>
            <a:r>
              <a:rPr lang="en-US" altLang="ko-KR" sz="1800" dirty="0">
                <a:solidFill>
                  <a:schemeClr val="tx2"/>
                </a:solidFill>
                <a:latin typeface="Consolas" panose="020B0609020204030204" pitchFamily="49" charset="0"/>
                <a:ea typeface="NanumSquareRound" panose="020B0600000101010101" pitchFamily="34" charset="-127"/>
                <a:cs typeface="Consolas" panose="020B0609020204030204" pitchFamily="49" charset="0"/>
              </a:rPr>
              <a:t>Clustering analysis</a:t>
            </a:r>
            <a:r>
              <a:rPr lang="en-US" altLang="ko-KR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), </a:t>
            </a:r>
            <a:r>
              <a:rPr lang="ko-KR" altLang="en-US" sz="1800" dirty="0" err="1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인공신경망</a:t>
            </a:r>
            <a:r>
              <a:rPr lang="en-US" altLang="ko-KR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(</a:t>
            </a:r>
            <a:r>
              <a:rPr lang="en-US" altLang="ko-KR" sz="1800" dirty="0">
                <a:solidFill>
                  <a:schemeClr val="tx2"/>
                </a:solidFill>
                <a:latin typeface="Consolas" panose="020B0609020204030204" pitchFamily="49" charset="0"/>
                <a:ea typeface="NanumSquareRound" panose="020B0600000101010101" pitchFamily="34" charset="-127"/>
                <a:cs typeface="Consolas" panose="020B0609020204030204" pitchFamily="49" charset="0"/>
              </a:rPr>
              <a:t>ANN, Artificial Neural Network</a:t>
            </a:r>
            <a:r>
              <a:rPr lang="en-US" altLang="ko-KR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), </a:t>
            </a:r>
            <a:r>
              <a:rPr lang="en-US" altLang="ko-KR" sz="1800" dirty="0">
                <a:solidFill>
                  <a:schemeClr val="tx2"/>
                </a:solidFill>
                <a:latin typeface="Consolas" panose="020B0609020204030204" pitchFamily="49" charset="0"/>
                <a:ea typeface="NanumSquareRound" panose="020B0600000101010101" pitchFamily="34" charset="-127"/>
                <a:cs typeface="Consolas" panose="020B0609020204030204" pitchFamily="49" charset="0"/>
              </a:rPr>
              <a:t>TF-IDF</a:t>
            </a:r>
            <a:r>
              <a:rPr lang="en-US" altLang="ko-KR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(</a:t>
            </a:r>
            <a:r>
              <a:rPr lang="en-US" altLang="ko-KR" sz="1800" dirty="0">
                <a:solidFill>
                  <a:schemeClr val="tx2"/>
                </a:solidFill>
                <a:latin typeface="Consolas" panose="020B0609020204030204" pitchFamily="49" charset="0"/>
                <a:ea typeface="NanumSquareRound" panose="020B0600000101010101" pitchFamily="34" charset="-127"/>
                <a:cs typeface="Consolas" panose="020B0609020204030204" pitchFamily="49" charset="0"/>
              </a:rPr>
              <a:t>Term Frequency-Inverse Document Frequency</a:t>
            </a:r>
            <a:r>
              <a:rPr lang="en-US" altLang="ko-KR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) </a:t>
            </a:r>
            <a:r>
              <a:rPr lang="ko-KR" altLang="en-US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등의 기술 사용</a:t>
            </a:r>
            <a:endParaRPr lang="en-US" altLang="ko-KR" sz="1800" dirty="0">
              <a:solidFill>
                <a:schemeClr val="tx2"/>
              </a:solidFill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  <a:p>
            <a:pPr lvl="1">
              <a:lnSpc>
                <a:spcPct val="100000"/>
              </a:lnSpc>
              <a:buFontTx/>
              <a:buChar char="-"/>
            </a:pPr>
            <a:endParaRPr lang="en-US" altLang="ko-KR" sz="2000" dirty="0">
              <a:solidFill>
                <a:schemeClr val="tx2"/>
              </a:solidFill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  <a:p>
            <a:r>
              <a:rPr lang="ko-KR" altLang="en-US" sz="2000" b="1" dirty="0">
                <a:solidFill>
                  <a:srgbClr val="FF0000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단점</a:t>
            </a:r>
            <a:endParaRPr lang="en-US" altLang="ko-KR" sz="2000" b="1" dirty="0">
              <a:solidFill>
                <a:srgbClr val="FF0000"/>
              </a:solidFill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ko-KR" altLang="en-US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모임에서 처음 장소를 선택하면</a:t>
            </a:r>
            <a:r>
              <a:rPr lang="en-US" altLang="ko-KR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, </a:t>
            </a:r>
            <a:r>
              <a:rPr lang="ko-KR" altLang="en-US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그 다음에는 선택한 장소와 유사한 특징을 보이는 다른 장소 추천해주는 방식</a:t>
            </a:r>
            <a:endParaRPr lang="en-US" altLang="ko-KR" sz="1800" dirty="0">
              <a:solidFill>
                <a:schemeClr val="tx2"/>
              </a:solidFill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  <a:p>
            <a:pPr marL="457200" lvl="1" indent="0">
              <a:lnSpc>
                <a:spcPct val="100000"/>
              </a:lnSpc>
              <a:buNone/>
            </a:pPr>
            <a:r>
              <a:rPr lang="ko-KR" altLang="en-US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→각 장소의 특징 사전에 저장 해야 함</a:t>
            </a:r>
            <a:r>
              <a:rPr lang="en-US" altLang="ko-KR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(</a:t>
            </a:r>
            <a:r>
              <a:rPr lang="ko-KR" altLang="en-US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위치</a:t>
            </a:r>
            <a:r>
              <a:rPr lang="en-US" altLang="ko-KR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, </a:t>
            </a:r>
            <a:r>
              <a:rPr lang="ko-KR" altLang="en-US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크기</a:t>
            </a:r>
            <a:r>
              <a:rPr lang="en-US" altLang="ko-KR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, </a:t>
            </a:r>
            <a:r>
              <a:rPr lang="ko-KR" altLang="en-US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장소분류</a:t>
            </a:r>
            <a:r>
              <a:rPr lang="en-US" altLang="ko-KR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, </a:t>
            </a:r>
            <a:r>
              <a:rPr lang="ko-KR" altLang="en-US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사용가능 시간</a:t>
            </a:r>
            <a:r>
              <a:rPr lang="en-US" altLang="ko-KR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 </a:t>
            </a:r>
            <a:r>
              <a:rPr lang="ko-KR" altLang="en-US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등</a:t>
            </a:r>
            <a:r>
              <a:rPr lang="en-US" altLang="ko-KR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)</a:t>
            </a: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ko-KR" altLang="en-US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다양한 형식의 항목을 추천하기 어려움</a:t>
            </a:r>
            <a:endParaRPr lang="en-US" altLang="ko-KR" sz="1800" dirty="0">
              <a:solidFill>
                <a:schemeClr val="tx2"/>
              </a:solidFill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  <a:p>
            <a:pPr marL="457200" lvl="1" indent="0">
              <a:lnSpc>
                <a:spcPct val="100000"/>
              </a:lnSpc>
              <a:buNone/>
            </a:pPr>
            <a:endParaRPr lang="en-US" altLang="ko-KR" sz="1800" dirty="0">
              <a:solidFill>
                <a:schemeClr val="tx2"/>
              </a:solidFill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  <a:p>
            <a:pPr marL="457200" lvl="1" indent="0">
              <a:lnSpc>
                <a:spcPct val="100000"/>
              </a:lnSpc>
              <a:buNone/>
            </a:pPr>
            <a:r>
              <a:rPr lang="en-US" altLang="ko-KR" sz="2000" b="1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=&gt; </a:t>
            </a:r>
            <a:r>
              <a:rPr lang="ko-KR" altLang="en-US" sz="2000" b="1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협업 필터링 필요성 증대</a:t>
            </a:r>
            <a:endParaRPr lang="en-US" altLang="ko-KR" sz="2000" b="1" dirty="0">
              <a:solidFill>
                <a:schemeClr val="tx2"/>
              </a:solidFill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  <a:p>
            <a:pPr marL="457200" lvl="1" indent="0">
              <a:lnSpc>
                <a:spcPct val="100000"/>
              </a:lnSpc>
              <a:buNone/>
            </a:pPr>
            <a:endParaRPr lang="en-US" altLang="ko-KR" sz="1800" dirty="0">
              <a:solidFill>
                <a:schemeClr val="tx2"/>
              </a:solidFill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  <a:p>
            <a:pPr lvl="1">
              <a:lnSpc>
                <a:spcPct val="100000"/>
              </a:lnSpc>
              <a:buFontTx/>
              <a:buChar char="-"/>
            </a:pPr>
            <a:endParaRPr lang="ko-KR" altLang="en-US" sz="1800" dirty="0">
              <a:solidFill>
                <a:schemeClr val="tx2"/>
              </a:solidFill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grpSp>
        <p:nvGrpSpPr>
          <p:cNvPr id="149" name="그룹 148">
            <a:extLst>
              <a:ext uri="{FF2B5EF4-FFF2-40B4-BE49-F238E27FC236}">
                <a16:creationId xmlns:a16="http://schemas.microsoft.com/office/drawing/2014/main" id="{FD56E76B-B1E2-E64B-B19A-86EB62EF66BA}"/>
              </a:ext>
            </a:extLst>
          </p:cNvPr>
          <p:cNvGrpSpPr/>
          <p:nvPr/>
        </p:nvGrpSpPr>
        <p:grpSpPr>
          <a:xfrm>
            <a:off x="-1729188" y="-328896"/>
            <a:ext cx="2788982" cy="7355226"/>
            <a:chOff x="-1729188" y="-328896"/>
            <a:chExt cx="2788982" cy="7355226"/>
          </a:xfrm>
        </p:grpSpPr>
        <p:grpSp>
          <p:nvGrpSpPr>
            <p:cNvPr id="150" name="Group 7">
              <a:extLst>
                <a:ext uri="{FF2B5EF4-FFF2-40B4-BE49-F238E27FC236}">
                  <a16:creationId xmlns:a16="http://schemas.microsoft.com/office/drawing/2014/main" id="{7668B861-5638-D342-9278-F59F2FB4D468}"/>
                </a:ext>
              </a:extLst>
            </p:cNvPr>
            <p:cNvGrpSpPr>
              <a:grpSpLocks/>
            </p:cNvGrpSpPr>
            <p:nvPr/>
          </p:nvGrpSpPr>
          <p:grpSpPr bwMode="auto">
            <a:xfrm rot="10800000">
              <a:off x="-1556720" y="4698911"/>
              <a:ext cx="2616514" cy="2327419"/>
              <a:chOff x="5251891" y="-511351"/>
              <a:chExt cx="2304295" cy="2048905"/>
            </a:xfrm>
          </p:grpSpPr>
          <p:sp>
            <p:nvSpPr>
              <p:cNvPr id="201" name="Freeform 25">
                <a:extLst>
                  <a:ext uri="{FF2B5EF4-FFF2-40B4-BE49-F238E27FC236}">
                    <a16:creationId xmlns:a16="http://schemas.microsoft.com/office/drawing/2014/main" id="{8325A3D4-FCAB-EA4E-AA3A-A01C4436BC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51891" y="-511351"/>
                <a:ext cx="1847282" cy="1962496"/>
              </a:xfrm>
              <a:custGeom>
                <a:avLst/>
                <a:gdLst>
                  <a:gd name="T0" fmla="*/ 1159991 w 4244"/>
                  <a:gd name="T1" fmla="*/ 594933 h 4506"/>
                  <a:gd name="T2" fmla="*/ 1048998 w 4244"/>
                  <a:gd name="T3" fmla="*/ 483873 h 4506"/>
                  <a:gd name="T4" fmla="*/ 1048998 w 4244"/>
                  <a:gd name="T5" fmla="*/ 483873 h 4506"/>
                  <a:gd name="T6" fmla="*/ 1290572 w 4244"/>
                  <a:gd name="T7" fmla="*/ 372378 h 4506"/>
                  <a:gd name="T8" fmla="*/ 1477302 w 4244"/>
                  <a:gd name="T9" fmla="*/ 185971 h 4506"/>
                  <a:gd name="T10" fmla="*/ 1290572 w 4244"/>
                  <a:gd name="T11" fmla="*/ 0 h 4506"/>
                  <a:gd name="T12" fmla="*/ 419164 w 4244"/>
                  <a:gd name="T13" fmla="*/ 0 h 4506"/>
                  <a:gd name="T14" fmla="*/ 233304 w 4244"/>
                  <a:gd name="T15" fmla="*/ 185971 h 4506"/>
                  <a:gd name="T16" fmla="*/ 640716 w 4244"/>
                  <a:gd name="T17" fmla="*/ 372378 h 4506"/>
                  <a:gd name="T18" fmla="*/ 751709 w 4244"/>
                  <a:gd name="T19" fmla="*/ 483873 h 4506"/>
                  <a:gd name="T20" fmla="*/ 751709 w 4244"/>
                  <a:gd name="T21" fmla="*/ 483873 h 4506"/>
                  <a:gd name="T22" fmla="*/ 335157 w 4244"/>
                  <a:gd name="T23" fmla="*/ 594933 h 4506"/>
                  <a:gd name="T24" fmla="*/ 183683 w 4244"/>
                  <a:gd name="T25" fmla="*/ 746062 h 4506"/>
                  <a:gd name="T26" fmla="*/ 335157 w 4244"/>
                  <a:gd name="T27" fmla="*/ 897626 h 4506"/>
                  <a:gd name="T28" fmla="*/ 432222 w 4244"/>
                  <a:gd name="T29" fmla="*/ 897626 h 4506"/>
                  <a:gd name="T30" fmla="*/ 543216 w 4244"/>
                  <a:gd name="T31" fmla="*/ 1008686 h 4506"/>
                  <a:gd name="T32" fmla="*/ 151038 w 4244"/>
                  <a:gd name="T33" fmla="*/ 1119746 h 4506"/>
                  <a:gd name="T34" fmla="*/ 0 w 4244"/>
                  <a:gd name="T35" fmla="*/ 1270875 h 4506"/>
                  <a:gd name="T36" fmla="*/ 151038 w 4244"/>
                  <a:gd name="T37" fmla="*/ 1422875 h 4506"/>
                  <a:gd name="T38" fmla="*/ 688160 w 4244"/>
                  <a:gd name="T39" fmla="*/ 1422875 h 4506"/>
                  <a:gd name="T40" fmla="*/ 805683 w 4244"/>
                  <a:gd name="T41" fmla="*/ 1540903 h 4506"/>
                  <a:gd name="T42" fmla="*/ 673796 w 4244"/>
                  <a:gd name="T43" fmla="*/ 1658496 h 4506"/>
                  <a:gd name="T44" fmla="*/ 522323 w 4244"/>
                  <a:gd name="T45" fmla="*/ 1810061 h 4506"/>
                  <a:gd name="T46" fmla="*/ 673796 w 4244"/>
                  <a:gd name="T47" fmla="*/ 1962060 h 4506"/>
                  <a:gd name="T48" fmla="*/ 1511689 w 4244"/>
                  <a:gd name="T49" fmla="*/ 1962060 h 4506"/>
                  <a:gd name="T50" fmla="*/ 1663162 w 4244"/>
                  <a:gd name="T51" fmla="*/ 1810061 h 4506"/>
                  <a:gd name="T52" fmla="*/ 1418541 w 4244"/>
                  <a:gd name="T53" fmla="*/ 1658496 h 4506"/>
                  <a:gd name="T54" fmla="*/ 1300583 w 4244"/>
                  <a:gd name="T55" fmla="*/ 1540903 h 4506"/>
                  <a:gd name="T56" fmla="*/ 1418541 w 4244"/>
                  <a:gd name="T57" fmla="*/ 1422875 h 4506"/>
                  <a:gd name="T58" fmla="*/ 1511689 w 4244"/>
                  <a:gd name="T59" fmla="*/ 1422875 h 4506"/>
                  <a:gd name="T60" fmla="*/ 1663162 w 4244"/>
                  <a:gd name="T61" fmla="*/ 1270875 h 4506"/>
                  <a:gd name="T62" fmla="*/ 1527358 w 4244"/>
                  <a:gd name="T63" fmla="*/ 1119746 h 4506"/>
                  <a:gd name="T64" fmla="*/ 1416365 w 4244"/>
                  <a:gd name="T65" fmla="*/ 1008686 h 4506"/>
                  <a:gd name="T66" fmla="*/ 1527358 w 4244"/>
                  <a:gd name="T67" fmla="*/ 897626 h 4506"/>
                  <a:gd name="T68" fmla="*/ 1695372 w 4244"/>
                  <a:gd name="T69" fmla="*/ 897626 h 4506"/>
                  <a:gd name="T70" fmla="*/ 1846846 w 4244"/>
                  <a:gd name="T71" fmla="*/ 746062 h 450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0" t="0" r="r" b="b"/>
                <a:pathLst>
                  <a:path w="4244" h="4506">
                    <a:moveTo>
                      <a:pt x="3895" y="1366"/>
                    </a:moveTo>
                    <a:lnTo>
                      <a:pt x="2665" y="1366"/>
                    </a:lnTo>
                    <a:cubicBezTo>
                      <a:pt x="2524" y="1366"/>
                      <a:pt x="2410" y="1251"/>
                      <a:pt x="2410" y="1111"/>
                    </a:cubicBezTo>
                    <a:cubicBezTo>
                      <a:pt x="2410" y="970"/>
                      <a:pt x="2524" y="855"/>
                      <a:pt x="2665" y="855"/>
                    </a:cubicBezTo>
                    <a:lnTo>
                      <a:pt x="2965" y="855"/>
                    </a:lnTo>
                    <a:cubicBezTo>
                      <a:pt x="3202" y="855"/>
                      <a:pt x="3394" y="664"/>
                      <a:pt x="3394" y="427"/>
                    </a:cubicBezTo>
                    <a:cubicBezTo>
                      <a:pt x="3394" y="192"/>
                      <a:pt x="3202" y="0"/>
                      <a:pt x="2965" y="0"/>
                    </a:cubicBezTo>
                    <a:lnTo>
                      <a:pt x="963" y="0"/>
                    </a:lnTo>
                    <a:cubicBezTo>
                      <a:pt x="727" y="0"/>
                      <a:pt x="536" y="192"/>
                      <a:pt x="536" y="427"/>
                    </a:cubicBezTo>
                    <a:cubicBezTo>
                      <a:pt x="536" y="664"/>
                      <a:pt x="727" y="855"/>
                      <a:pt x="963" y="855"/>
                    </a:cubicBezTo>
                    <a:lnTo>
                      <a:pt x="1472" y="855"/>
                    </a:lnTo>
                    <a:cubicBezTo>
                      <a:pt x="1613" y="855"/>
                      <a:pt x="1727" y="970"/>
                      <a:pt x="1727" y="1111"/>
                    </a:cubicBezTo>
                    <a:cubicBezTo>
                      <a:pt x="1727" y="1251"/>
                      <a:pt x="1613" y="1366"/>
                      <a:pt x="1472" y="1366"/>
                    </a:cubicBezTo>
                    <a:lnTo>
                      <a:pt x="770" y="1366"/>
                    </a:lnTo>
                    <a:cubicBezTo>
                      <a:pt x="578" y="1366"/>
                      <a:pt x="422" y="1521"/>
                      <a:pt x="422" y="1713"/>
                    </a:cubicBezTo>
                    <a:cubicBezTo>
                      <a:pt x="422" y="1906"/>
                      <a:pt x="578" y="2061"/>
                      <a:pt x="770" y="2061"/>
                    </a:cubicBezTo>
                    <a:lnTo>
                      <a:pt x="993" y="2061"/>
                    </a:lnTo>
                    <a:cubicBezTo>
                      <a:pt x="1134" y="2061"/>
                      <a:pt x="1248" y="2175"/>
                      <a:pt x="1248" y="2316"/>
                    </a:cubicBezTo>
                    <a:cubicBezTo>
                      <a:pt x="1248" y="2456"/>
                      <a:pt x="1134" y="2571"/>
                      <a:pt x="993" y="2571"/>
                    </a:cubicBezTo>
                    <a:lnTo>
                      <a:pt x="347" y="2571"/>
                    </a:lnTo>
                    <a:cubicBezTo>
                      <a:pt x="155" y="2571"/>
                      <a:pt x="0" y="2726"/>
                      <a:pt x="0" y="2918"/>
                    </a:cubicBezTo>
                    <a:cubicBezTo>
                      <a:pt x="0" y="3110"/>
                      <a:pt x="155" y="3267"/>
                      <a:pt x="347" y="3267"/>
                    </a:cubicBezTo>
                    <a:lnTo>
                      <a:pt x="1581" y="3267"/>
                    </a:lnTo>
                    <a:cubicBezTo>
                      <a:pt x="1729" y="3267"/>
                      <a:pt x="1851" y="3388"/>
                      <a:pt x="1851" y="3538"/>
                    </a:cubicBezTo>
                    <a:cubicBezTo>
                      <a:pt x="1851" y="3687"/>
                      <a:pt x="1729" y="3808"/>
                      <a:pt x="1581" y="3808"/>
                    </a:cubicBezTo>
                    <a:lnTo>
                      <a:pt x="1548" y="3808"/>
                    </a:lnTo>
                    <a:cubicBezTo>
                      <a:pt x="1356" y="3808"/>
                      <a:pt x="1200" y="3963"/>
                      <a:pt x="1200" y="4156"/>
                    </a:cubicBezTo>
                    <a:cubicBezTo>
                      <a:pt x="1200" y="4348"/>
                      <a:pt x="1356" y="4505"/>
                      <a:pt x="1548" y="4505"/>
                    </a:cubicBezTo>
                    <a:lnTo>
                      <a:pt x="3473" y="4505"/>
                    </a:lnTo>
                    <a:cubicBezTo>
                      <a:pt x="3665" y="4505"/>
                      <a:pt x="3821" y="4348"/>
                      <a:pt x="3821" y="4156"/>
                    </a:cubicBezTo>
                    <a:cubicBezTo>
                      <a:pt x="3821" y="3963"/>
                      <a:pt x="3665" y="3808"/>
                      <a:pt x="3473" y="3808"/>
                    </a:cubicBezTo>
                    <a:lnTo>
                      <a:pt x="3259" y="3808"/>
                    </a:lnTo>
                    <a:cubicBezTo>
                      <a:pt x="3110" y="3808"/>
                      <a:pt x="2988" y="3687"/>
                      <a:pt x="2988" y="3538"/>
                    </a:cubicBezTo>
                    <a:cubicBezTo>
                      <a:pt x="2988" y="3388"/>
                      <a:pt x="3110" y="3267"/>
                      <a:pt x="3259" y="3267"/>
                    </a:cubicBezTo>
                    <a:lnTo>
                      <a:pt x="3473" y="3267"/>
                    </a:lnTo>
                    <a:cubicBezTo>
                      <a:pt x="3665" y="3267"/>
                      <a:pt x="3821" y="3110"/>
                      <a:pt x="3821" y="2918"/>
                    </a:cubicBezTo>
                    <a:cubicBezTo>
                      <a:pt x="3821" y="2726"/>
                      <a:pt x="3665" y="2571"/>
                      <a:pt x="3473" y="2571"/>
                    </a:cubicBezTo>
                    <a:lnTo>
                      <a:pt x="3509" y="2571"/>
                    </a:lnTo>
                    <a:cubicBezTo>
                      <a:pt x="3369" y="2571"/>
                      <a:pt x="3254" y="2456"/>
                      <a:pt x="3254" y="2316"/>
                    </a:cubicBezTo>
                    <a:cubicBezTo>
                      <a:pt x="3254" y="2175"/>
                      <a:pt x="3369" y="2061"/>
                      <a:pt x="3509" y="2061"/>
                    </a:cubicBezTo>
                    <a:lnTo>
                      <a:pt x="3895" y="2061"/>
                    </a:lnTo>
                    <a:cubicBezTo>
                      <a:pt x="4088" y="2061"/>
                      <a:pt x="4243" y="1906"/>
                      <a:pt x="4243" y="1713"/>
                    </a:cubicBezTo>
                    <a:cubicBezTo>
                      <a:pt x="4243" y="1521"/>
                      <a:pt x="4088" y="1366"/>
                      <a:pt x="3895" y="1366"/>
                    </a:cubicBezTo>
                  </a:path>
                </a:pathLst>
              </a:custGeom>
              <a:solidFill>
                <a:srgbClr val="8C449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02" name="Freeform 26">
                <a:extLst>
                  <a:ext uri="{FF2B5EF4-FFF2-40B4-BE49-F238E27FC236}">
                    <a16:creationId xmlns:a16="http://schemas.microsoft.com/office/drawing/2014/main" id="{6AA1919F-253F-C145-A8F5-DC2E6BAD0A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64601" y="1147745"/>
                <a:ext cx="437817" cy="303400"/>
              </a:xfrm>
              <a:custGeom>
                <a:avLst/>
                <a:gdLst>
                  <a:gd name="T0" fmla="*/ 285646 w 1007"/>
                  <a:gd name="T1" fmla="*/ 0 h 698"/>
                  <a:gd name="T2" fmla="*/ 150866 w 1007"/>
                  <a:gd name="T3" fmla="*/ 0 h 698"/>
                  <a:gd name="T4" fmla="*/ 150866 w 1007"/>
                  <a:gd name="T5" fmla="*/ 0 h 698"/>
                  <a:gd name="T6" fmla="*/ 0 w 1007"/>
                  <a:gd name="T7" fmla="*/ 151265 h 698"/>
                  <a:gd name="T8" fmla="*/ 0 w 1007"/>
                  <a:gd name="T9" fmla="*/ 151265 h 698"/>
                  <a:gd name="T10" fmla="*/ 150866 w 1007"/>
                  <a:gd name="T11" fmla="*/ 302965 h 698"/>
                  <a:gd name="T12" fmla="*/ 285646 w 1007"/>
                  <a:gd name="T13" fmla="*/ 302965 h 698"/>
                  <a:gd name="T14" fmla="*/ 285646 w 1007"/>
                  <a:gd name="T15" fmla="*/ 302965 h 698"/>
                  <a:gd name="T16" fmla="*/ 437382 w 1007"/>
                  <a:gd name="T17" fmla="*/ 151265 h 698"/>
                  <a:gd name="T18" fmla="*/ 437382 w 1007"/>
                  <a:gd name="T19" fmla="*/ 151265 h 698"/>
                  <a:gd name="T20" fmla="*/ 285646 w 1007"/>
                  <a:gd name="T21" fmla="*/ 0 h 698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007" h="698">
                    <a:moveTo>
                      <a:pt x="657" y="0"/>
                    </a:moveTo>
                    <a:lnTo>
                      <a:pt x="347" y="0"/>
                    </a:lnTo>
                    <a:cubicBezTo>
                      <a:pt x="156" y="0"/>
                      <a:pt x="0" y="155"/>
                      <a:pt x="0" y="348"/>
                    </a:cubicBezTo>
                    <a:cubicBezTo>
                      <a:pt x="0" y="540"/>
                      <a:pt x="156" y="697"/>
                      <a:pt x="347" y="697"/>
                    </a:cubicBezTo>
                    <a:lnTo>
                      <a:pt x="657" y="697"/>
                    </a:lnTo>
                    <a:cubicBezTo>
                      <a:pt x="849" y="697"/>
                      <a:pt x="1006" y="540"/>
                      <a:pt x="1006" y="348"/>
                    </a:cubicBezTo>
                    <a:cubicBezTo>
                      <a:pt x="1006" y="155"/>
                      <a:pt x="849" y="0"/>
                      <a:pt x="657" y="0"/>
                    </a:cubicBezTo>
                  </a:path>
                </a:pathLst>
              </a:custGeom>
              <a:solidFill>
                <a:srgbClr val="8C449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03" name="Freeform 28">
                <a:extLst>
                  <a:ext uri="{FF2B5EF4-FFF2-40B4-BE49-F238E27FC236}">
                    <a16:creationId xmlns:a16="http://schemas.microsoft.com/office/drawing/2014/main" id="{AA53DBA7-26AB-4048-A242-177453BCD41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72861" y="410368"/>
                <a:ext cx="74890" cy="74889"/>
              </a:xfrm>
              <a:custGeom>
                <a:avLst/>
                <a:gdLst>
                  <a:gd name="T0" fmla="*/ 74460 w 174"/>
                  <a:gd name="T1" fmla="*/ 37445 h 174"/>
                  <a:gd name="T2" fmla="*/ 74460 w 174"/>
                  <a:gd name="T3" fmla="*/ 37445 h 174"/>
                  <a:gd name="T4" fmla="*/ 37015 w 174"/>
                  <a:gd name="T5" fmla="*/ 74459 h 174"/>
                  <a:gd name="T6" fmla="*/ 37015 w 174"/>
                  <a:gd name="T7" fmla="*/ 74459 h 174"/>
                  <a:gd name="T8" fmla="*/ 0 w 174"/>
                  <a:gd name="T9" fmla="*/ 37445 h 174"/>
                  <a:gd name="T10" fmla="*/ 0 w 174"/>
                  <a:gd name="T11" fmla="*/ 37445 h 174"/>
                  <a:gd name="T12" fmla="*/ 37015 w 174"/>
                  <a:gd name="T13" fmla="*/ 0 h 174"/>
                  <a:gd name="T14" fmla="*/ 37015 w 174"/>
                  <a:gd name="T15" fmla="*/ 0 h 174"/>
                  <a:gd name="T16" fmla="*/ 74460 w 174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4" y="173"/>
                      <a:pt x="86" y="173"/>
                    </a:cubicBezTo>
                    <a:cubicBezTo>
                      <a:pt x="39" y="173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6" y="0"/>
                    </a:cubicBezTo>
                    <a:cubicBezTo>
                      <a:pt x="134" y="0"/>
                      <a:pt x="173" y="39"/>
                      <a:pt x="173" y="87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04" name="Freeform 29">
                <a:extLst>
                  <a:ext uri="{FF2B5EF4-FFF2-40B4-BE49-F238E27FC236}">
                    <a16:creationId xmlns:a16="http://schemas.microsoft.com/office/drawing/2014/main" id="{EF770A27-37F5-FB42-9356-7B04D19B98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15851" y="160736"/>
                <a:ext cx="74889" cy="74889"/>
              </a:xfrm>
              <a:custGeom>
                <a:avLst/>
                <a:gdLst>
                  <a:gd name="T0" fmla="*/ 74459 w 174"/>
                  <a:gd name="T1" fmla="*/ 37014 h 174"/>
                  <a:gd name="T2" fmla="*/ 74459 w 174"/>
                  <a:gd name="T3" fmla="*/ 37014 h 174"/>
                  <a:gd name="T4" fmla="*/ 37445 w 174"/>
                  <a:gd name="T5" fmla="*/ 74459 h 174"/>
                  <a:gd name="T6" fmla="*/ 37445 w 174"/>
                  <a:gd name="T7" fmla="*/ 74459 h 174"/>
                  <a:gd name="T8" fmla="*/ 0 w 174"/>
                  <a:gd name="T9" fmla="*/ 37014 h 174"/>
                  <a:gd name="T10" fmla="*/ 0 w 174"/>
                  <a:gd name="T11" fmla="*/ 37014 h 174"/>
                  <a:gd name="T12" fmla="*/ 37445 w 174"/>
                  <a:gd name="T13" fmla="*/ 0 h 174"/>
                  <a:gd name="T14" fmla="*/ 37445 w 174"/>
                  <a:gd name="T15" fmla="*/ 0 h 174"/>
                  <a:gd name="T16" fmla="*/ 74459 w 174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5" y="173"/>
                      <a:pt x="87" y="173"/>
                    </a:cubicBezTo>
                    <a:cubicBezTo>
                      <a:pt x="39" y="173"/>
                      <a:pt x="0" y="134"/>
                      <a:pt x="0" y="86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5" y="0"/>
                      <a:pt x="173" y="38"/>
                      <a:pt x="173" y="86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05" name="Freeform 30">
                <a:extLst>
                  <a:ext uri="{FF2B5EF4-FFF2-40B4-BE49-F238E27FC236}">
                    <a16:creationId xmlns:a16="http://schemas.microsoft.com/office/drawing/2014/main" id="{34287E3F-E417-8347-9CA0-E9AEC103F9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74193" y="771375"/>
                <a:ext cx="74889" cy="74889"/>
              </a:xfrm>
              <a:custGeom>
                <a:avLst/>
                <a:gdLst>
                  <a:gd name="T0" fmla="*/ 74456 w 173"/>
                  <a:gd name="T1" fmla="*/ 37014 h 174"/>
                  <a:gd name="T2" fmla="*/ 74456 w 173"/>
                  <a:gd name="T3" fmla="*/ 37014 h 174"/>
                  <a:gd name="T4" fmla="*/ 37661 w 173"/>
                  <a:gd name="T5" fmla="*/ 74459 h 174"/>
                  <a:gd name="T6" fmla="*/ 37661 w 173"/>
                  <a:gd name="T7" fmla="*/ 74459 h 174"/>
                  <a:gd name="T8" fmla="*/ 0 w 173"/>
                  <a:gd name="T9" fmla="*/ 37014 h 174"/>
                  <a:gd name="T10" fmla="*/ 0 w 173"/>
                  <a:gd name="T11" fmla="*/ 37014 h 174"/>
                  <a:gd name="T12" fmla="*/ 37661 w 173"/>
                  <a:gd name="T13" fmla="*/ 0 h 174"/>
                  <a:gd name="T14" fmla="*/ 37661 w 173"/>
                  <a:gd name="T15" fmla="*/ 0 h 174"/>
                  <a:gd name="T16" fmla="*/ 74456 w 173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4">
                    <a:moveTo>
                      <a:pt x="172" y="86"/>
                    </a:moveTo>
                    <a:lnTo>
                      <a:pt x="172" y="86"/>
                    </a:lnTo>
                    <a:cubicBezTo>
                      <a:pt x="172" y="135"/>
                      <a:pt x="134" y="173"/>
                      <a:pt x="87" y="173"/>
                    </a:cubicBezTo>
                    <a:cubicBezTo>
                      <a:pt x="39" y="173"/>
                      <a:pt x="0" y="135"/>
                      <a:pt x="0" y="86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2" y="39"/>
                      <a:pt x="172" y="86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06" name="Freeform 31">
                <a:extLst>
                  <a:ext uri="{FF2B5EF4-FFF2-40B4-BE49-F238E27FC236}">
                    <a16:creationId xmlns:a16="http://schemas.microsoft.com/office/drawing/2014/main" id="{0838CDDD-8D8A-A54F-8EC5-CF9A7FE0ED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72861" y="1026769"/>
                <a:ext cx="74890" cy="74890"/>
              </a:xfrm>
              <a:custGeom>
                <a:avLst/>
                <a:gdLst>
                  <a:gd name="T0" fmla="*/ 74460 w 174"/>
                  <a:gd name="T1" fmla="*/ 37445 h 174"/>
                  <a:gd name="T2" fmla="*/ 74460 w 174"/>
                  <a:gd name="T3" fmla="*/ 37445 h 174"/>
                  <a:gd name="T4" fmla="*/ 37015 w 174"/>
                  <a:gd name="T5" fmla="*/ 74460 h 174"/>
                  <a:gd name="T6" fmla="*/ 37015 w 174"/>
                  <a:gd name="T7" fmla="*/ 74460 h 174"/>
                  <a:gd name="T8" fmla="*/ 0 w 174"/>
                  <a:gd name="T9" fmla="*/ 37445 h 174"/>
                  <a:gd name="T10" fmla="*/ 0 w 174"/>
                  <a:gd name="T11" fmla="*/ 37445 h 174"/>
                  <a:gd name="T12" fmla="*/ 37015 w 174"/>
                  <a:gd name="T13" fmla="*/ 0 h 174"/>
                  <a:gd name="T14" fmla="*/ 37015 w 174"/>
                  <a:gd name="T15" fmla="*/ 0 h 174"/>
                  <a:gd name="T16" fmla="*/ 74460 w 174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4" y="173"/>
                      <a:pt x="86" y="173"/>
                    </a:cubicBezTo>
                    <a:cubicBezTo>
                      <a:pt x="39" y="173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6" y="0"/>
                    </a:cubicBezTo>
                    <a:cubicBezTo>
                      <a:pt x="134" y="0"/>
                      <a:pt x="173" y="39"/>
                      <a:pt x="173" y="87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07" name="Freeform 32">
                <a:extLst>
                  <a:ext uri="{FF2B5EF4-FFF2-40B4-BE49-F238E27FC236}">
                    <a16:creationId xmlns:a16="http://schemas.microsoft.com/office/drawing/2014/main" id="{E1995AC8-C5C1-B04F-BF02-AC51A1DCBB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80698" y="1247597"/>
                <a:ext cx="74889" cy="76810"/>
              </a:xfrm>
              <a:custGeom>
                <a:avLst/>
                <a:gdLst>
                  <a:gd name="T0" fmla="*/ 74456 w 173"/>
                  <a:gd name="T1" fmla="*/ 38186 h 175"/>
                  <a:gd name="T2" fmla="*/ 74456 w 173"/>
                  <a:gd name="T3" fmla="*/ 38186 h 175"/>
                  <a:gd name="T4" fmla="*/ 36795 w 173"/>
                  <a:gd name="T5" fmla="*/ 76371 h 175"/>
                  <a:gd name="T6" fmla="*/ 36795 w 173"/>
                  <a:gd name="T7" fmla="*/ 76371 h 175"/>
                  <a:gd name="T8" fmla="*/ 0 w 173"/>
                  <a:gd name="T9" fmla="*/ 38186 h 175"/>
                  <a:gd name="T10" fmla="*/ 0 w 173"/>
                  <a:gd name="T11" fmla="*/ 38186 h 175"/>
                  <a:gd name="T12" fmla="*/ 36795 w 173"/>
                  <a:gd name="T13" fmla="*/ 0 h 175"/>
                  <a:gd name="T14" fmla="*/ 36795 w 173"/>
                  <a:gd name="T15" fmla="*/ 0 h 175"/>
                  <a:gd name="T16" fmla="*/ 74456 w 173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5">
                    <a:moveTo>
                      <a:pt x="172" y="87"/>
                    </a:moveTo>
                    <a:lnTo>
                      <a:pt x="172" y="87"/>
                    </a:lnTo>
                    <a:cubicBezTo>
                      <a:pt x="172" y="135"/>
                      <a:pt x="133" y="174"/>
                      <a:pt x="85" y="174"/>
                    </a:cubicBezTo>
                    <a:cubicBezTo>
                      <a:pt x="38" y="174"/>
                      <a:pt x="0" y="135"/>
                      <a:pt x="0" y="87"/>
                    </a:cubicBezTo>
                    <a:cubicBezTo>
                      <a:pt x="0" y="39"/>
                      <a:pt x="38" y="0"/>
                      <a:pt x="85" y="0"/>
                    </a:cubicBezTo>
                    <a:cubicBezTo>
                      <a:pt x="133" y="0"/>
                      <a:pt x="172" y="39"/>
                      <a:pt x="172" y="87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08" name="Freeform 33">
                <a:extLst>
                  <a:ext uri="{FF2B5EF4-FFF2-40B4-BE49-F238E27FC236}">
                    <a16:creationId xmlns:a16="http://schemas.microsoft.com/office/drawing/2014/main" id="{894E2F71-4A52-8B45-B4E5-0EEC1DA993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12892" y="-327008"/>
                <a:ext cx="74889" cy="74889"/>
              </a:xfrm>
              <a:custGeom>
                <a:avLst/>
                <a:gdLst>
                  <a:gd name="T0" fmla="*/ 74459 w 174"/>
                  <a:gd name="T1" fmla="*/ 36795 h 173"/>
                  <a:gd name="T2" fmla="*/ 74459 w 174"/>
                  <a:gd name="T3" fmla="*/ 36795 h 173"/>
                  <a:gd name="T4" fmla="*/ 37445 w 174"/>
                  <a:gd name="T5" fmla="*/ 74456 h 173"/>
                  <a:gd name="T6" fmla="*/ 37445 w 174"/>
                  <a:gd name="T7" fmla="*/ 74456 h 173"/>
                  <a:gd name="T8" fmla="*/ 0 w 174"/>
                  <a:gd name="T9" fmla="*/ 36795 h 173"/>
                  <a:gd name="T10" fmla="*/ 0 w 174"/>
                  <a:gd name="T11" fmla="*/ 36795 h 173"/>
                  <a:gd name="T12" fmla="*/ 37445 w 174"/>
                  <a:gd name="T13" fmla="*/ 0 h 173"/>
                  <a:gd name="T14" fmla="*/ 37445 w 174"/>
                  <a:gd name="T15" fmla="*/ 0 h 173"/>
                  <a:gd name="T16" fmla="*/ 74459 w 174"/>
                  <a:gd name="T17" fmla="*/ 36795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3">
                    <a:moveTo>
                      <a:pt x="173" y="85"/>
                    </a:moveTo>
                    <a:lnTo>
                      <a:pt x="173" y="85"/>
                    </a:lnTo>
                    <a:cubicBezTo>
                      <a:pt x="173" y="133"/>
                      <a:pt x="134" y="172"/>
                      <a:pt x="87" y="172"/>
                    </a:cubicBezTo>
                    <a:cubicBezTo>
                      <a:pt x="39" y="172"/>
                      <a:pt x="0" y="133"/>
                      <a:pt x="0" y="85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4" y="0"/>
                      <a:pt x="173" y="38"/>
                      <a:pt x="173" y="85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09" name="Freeform 34">
                <a:extLst>
                  <a:ext uri="{FF2B5EF4-FFF2-40B4-BE49-F238E27FC236}">
                    <a16:creationId xmlns:a16="http://schemas.microsoft.com/office/drawing/2014/main" id="{B734515D-7E62-E34A-A894-34DC7B2342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17174" y="485257"/>
                <a:ext cx="46086" cy="46086"/>
              </a:xfrm>
              <a:custGeom>
                <a:avLst/>
                <a:gdLst>
                  <a:gd name="T0" fmla="*/ 45651 w 106"/>
                  <a:gd name="T1" fmla="*/ 23043 h 106"/>
                  <a:gd name="T2" fmla="*/ 45651 w 106"/>
                  <a:gd name="T3" fmla="*/ 23043 h 106"/>
                  <a:gd name="T4" fmla="*/ 22608 w 106"/>
                  <a:gd name="T5" fmla="*/ 45651 h 106"/>
                  <a:gd name="T6" fmla="*/ 22608 w 106"/>
                  <a:gd name="T7" fmla="*/ 45651 h 106"/>
                  <a:gd name="T8" fmla="*/ 0 w 106"/>
                  <a:gd name="T9" fmla="*/ 23043 h 106"/>
                  <a:gd name="T10" fmla="*/ 0 w 106"/>
                  <a:gd name="T11" fmla="*/ 23043 h 106"/>
                  <a:gd name="T12" fmla="*/ 22608 w 106"/>
                  <a:gd name="T13" fmla="*/ 0 h 106"/>
                  <a:gd name="T14" fmla="*/ 22608 w 106"/>
                  <a:gd name="T15" fmla="*/ 0 h 106"/>
                  <a:gd name="T16" fmla="*/ 45651 w 106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6">
                    <a:moveTo>
                      <a:pt x="105" y="53"/>
                    </a:moveTo>
                    <a:lnTo>
                      <a:pt x="105" y="53"/>
                    </a:lnTo>
                    <a:cubicBezTo>
                      <a:pt x="105" y="81"/>
                      <a:pt x="82" y="105"/>
                      <a:pt x="52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2" y="0"/>
                      <a:pt x="105" y="24"/>
                      <a:pt x="105" y="53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10" name="Freeform 35">
                <a:extLst>
                  <a:ext uri="{FF2B5EF4-FFF2-40B4-BE49-F238E27FC236}">
                    <a16:creationId xmlns:a16="http://schemas.microsoft.com/office/drawing/2014/main" id="{FE3B17F0-7D12-304F-B218-9D9F86BDC1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21317" y="610074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0"/>
                      <a:pt x="81" y="104"/>
                      <a:pt x="52" y="104"/>
                    </a:cubicBezTo>
                    <a:cubicBezTo>
                      <a:pt x="24" y="104"/>
                      <a:pt x="0" y="80"/>
                      <a:pt x="0" y="52"/>
                    </a:cubicBezTo>
                    <a:cubicBezTo>
                      <a:pt x="0" y="23"/>
                      <a:pt x="24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11" name="Freeform 36">
                <a:extLst>
                  <a:ext uri="{FF2B5EF4-FFF2-40B4-BE49-F238E27FC236}">
                    <a16:creationId xmlns:a16="http://schemas.microsoft.com/office/drawing/2014/main" id="{EA3AD7BC-DACF-B84D-AEFA-63057B8B64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493837" y="1176547"/>
                <a:ext cx="46086" cy="46086"/>
              </a:xfrm>
              <a:custGeom>
                <a:avLst/>
                <a:gdLst>
                  <a:gd name="T0" fmla="*/ 45647 w 105"/>
                  <a:gd name="T1" fmla="*/ 22397 h 107"/>
                  <a:gd name="T2" fmla="*/ 45647 w 105"/>
                  <a:gd name="T3" fmla="*/ 22397 h 107"/>
                  <a:gd name="T4" fmla="*/ 22824 w 105"/>
                  <a:gd name="T5" fmla="*/ 45655 h 107"/>
                  <a:gd name="T6" fmla="*/ 22824 w 105"/>
                  <a:gd name="T7" fmla="*/ 45655 h 107"/>
                  <a:gd name="T8" fmla="*/ 0 w 105"/>
                  <a:gd name="T9" fmla="*/ 22397 h 107"/>
                  <a:gd name="T10" fmla="*/ 0 w 105"/>
                  <a:gd name="T11" fmla="*/ 22397 h 107"/>
                  <a:gd name="T12" fmla="*/ 22824 w 105"/>
                  <a:gd name="T13" fmla="*/ 0 h 107"/>
                  <a:gd name="T14" fmla="*/ 22824 w 105"/>
                  <a:gd name="T15" fmla="*/ 0 h 107"/>
                  <a:gd name="T16" fmla="*/ 45647 w 105"/>
                  <a:gd name="T17" fmla="*/ 22397 h 10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7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2"/>
                      <a:pt x="82" y="106"/>
                      <a:pt x="52" y="106"/>
                    </a:cubicBezTo>
                    <a:cubicBezTo>
                      <a:pt x="24" y="106"/>
                      <a:pt x="0" y="82"/>
                      <a:pt x="0" y="52"/>
                    </a:cubicBezTo>
                    <a:cubicBezTo>
                      <a:pt x="0" y="24"/>
                      <a:pt x="24" y="0"/>
                      <a:pt x="52" y="0"/>
                    </a:cubicBezTo>
                    <a:cubicBezTo>
                      <a:pt x="82" y="0"/>
                      <a:pt x="104" y="24"/>
                      <a:pt x="104" y="52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12" name="Freeform 37">
                <a:extLst>
                  <a:ext uri="{FF2B5EF4-FFF2-40B4-BE49-F238E27FC236}">
                    <a16:creationId xmlns:a16="http://schemas.microsoft.com/office/drawing/2014/main" id="{1C362D6B-322A-E148-B83F-670FC8D537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83510" y="880829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2"/>
                      <a:pt x="82" y="105"/>
                      <a:pt x="52" y="105"/>
                    </a:cubicBezTo>
                    <a:cubicBezTo>
                      <a:pt x="24" y="105"/>
                      <a:pt x="0" y="82"/>
                      <a:pt x="0" y="53"/>
                    </a:cubicBezTo>
                    <a:cubicBezTo>
                      <a:pt x="0" y="24"/>
                      <a:pt x="24" y="0"/>
                      <a:pt x="52" y="0"/>
                    </a:cubicBezTo>
                    <a:cubicBezTo>
                      <a:pt x="82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13" name="Freeform 38">
                <a:extLst>
                  <a:ext uri="{FF2B5EF4-FFF2-40B4-BE49-F238E27FC236}">
                    <a16:creationId xmlns:a16="http://schemas.microsoft.com/office/drawing/2014/main" id="{96F20C74-46DE-1443-ABCA-FBB449A744B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5379" y="231785"/>
                <a:ext cx="1280807" cy="551112"/>
              </a:xfrm>
              <a:custGeom>
                <a:avLst/>
                <a:gdLst>
                  <a:gd name="T0" fmla="*/ 1143282 w 2943"/>
                  <a:gd name="T1" fmla="*/ 275339 h 1267"/>
                  <a:gd name="T2" fmla="*/ 866057 w 2943"/>
                  <a:gd name="T3" fmla="*/ 275339 h 1267"/>
                  <a:gd name="T4" fmla="*/ 866057 w 2943"/>
                  <a:gd name="T5" fmla="*/ 275339 h 1267"/>
                  <a:gd name="T6" fmla="*/ 1004017 w 2943"/>
                  <a:gd name="T7" fmla="*/ 137452 h 1267"/>
                  <a:gd name="T8" fmla="*/ 1004017 w 2943"/>
                  <a:gd name="T9" fmla="*/ 137452 h 1267"/>
                  <a:gd name="T10" fmla="*/ 866057 w 2943"/>
                  <a:gd name="T11" fmla="*/ 0 h 1267"/>
                  <a:gd name="T12" fmla="*/ 137525 w 2943"/>
                  <a:gd name="T13" fmla="*/ 0 h 1267"/>
                  <a:gd name="T14" fmla="*/ 137525 w 2943"/>
                  <a:gd name="T15" fmla="*/ 0 h 1267"/>
                  <a:gd name="T16" fmla="*/ 0 w 2943"/>
                  <a:gd name="T17" fmla="*/ 137452 h 1267"/>
                  <a:gd name="T18" fmla="*/ 0 w 2943"/>
                  <a:gd name="T19" fmla="*/ 137452 h 1267"/>
                  <a:gd name="T20" fmla="*/ 137525 w 2943"/>
                  <a:gd name="T21" fmla="*/ 275339 h 1267"/>
                  <a:gd name="T22" fmla="*/ 414750 w 2943"/>
                  <a:gd name="T23" fmla="*/ 275339 h 1267"/>
                  <a:gd name="T24" fmla="*/ 414750 w 2943"/>
                  <a:gd name="T25" fmla="*/ 275339 h 1267"/>
                  <a:gd name="T26" fmla="*/ 277225 w 2943"/>
                  <a:gd name="T27" fmla="*/ 412790 h 1267"/>
                  <a:gd name="T28" fmla="*/ 277225 w 2943"/>
                  <a:gd name="T29" fmla="*/ 412790 h 1267"/>
                  <a:gd name="T30" fmla="*/ 414750 w 2943"/>
                  <a:gd name="T31" fmla="*/ 550677 h 1267"/>
                  <a:gd name="T32" fmla="*/ 1143282 w 2943"/>
                  <a:gd name="T33" fmla="*/ 550677 h 1267"/>
                  <a:gd name="T34" fmla="*/ 1143282 w 2943"/>
                  <a:gd name="T35" fmla="*/ 550677 h 1267"/>
                  <a:gd name="T36" fmla="*/ 1280372 w 2943"/>
                  <a:gd name="T37" fmla="*/ 412790 h 1267"/>
                  <a:gd name="T38" fmla="*/ 1280372 w 2943"/>
                  <a:gd name="T39" fmla="*/ 412790 h 1267"/>
                  <a:gd name="T40" fmla="*/ 1143282 w 2943"/>
                  <a:gd name="T41" fmla="*/ 275339 h 1267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2943" h="1267">
                    <a:moveTo>
                      <a:pt x="2627" y="633"/>
                    </a:moveTo>
                    <a:lnTo>
                      <a:pt x="1990" y="633"/>
                    </a:lnTo>
                    <a:cubicBezTo>
                      <a:pt x="2165" y="633"/>
                      <a:pt x="2307" y="491"/>
                      <a:pt x="2307" y="316"/>
                    </a:cubicBezTo>
                    <a:cubicBezTo>
                      <a:pt x="2307" y="141"/>
                      <a:pt x="2165" y="0"/>
                      <a:pt x="1990" y="0"/>
                    </a:cubicBezTo>
                    <a:lnTo>
                      <a:pt x="316" y="0"/>
                    </a:lnTo>
                    <a:cubicBezTo>
                      <a:pt x="142" y="0"/>
                      <a:pt x="0" y="141"/>
                      <a:pt x="0" y="316"/>
                    </a:cubicBezTo>
                    <a:cubicBezTo>
                      <a:pt x="0" y="491"/>
                      <a:pt x="142" y="633"/>
                      <a:pt x="316" y="633"/>
                    </a:cubicBezTo>
                    <a:lnTo>
                      <a:pt x="953" y="633"/>
                    </a:lnTo>
                    <a:cubicBezTo>
                      <a:pt x="778" y="633"/>
                      <a:pt x="637" y="774"/>
                      <a:pt x="637" y="949"/>
                    </a:cubicBezTo>
                    <a:cubicBezTo>
                      <a:pt x="637" y="1123"/>
                      <a:pt x="778" y="1266"/>
                      <a:pt x="953" y="1266"/>
                    </a:cubicBezTo>
                    <a:lnTo>
                      <a:pt x="2627" y="1266"/>
                    </a:lnTo>
                    <a:cubicBezTo>
                      <a:pt x="2801" y="1266"/>
                      <a:pt x="2942" y="1123"/>
                      <a:pt x="2942" y="949"/>
                    </a:cubicBezTo>
                    <a:cubicBezTo>
                      <a:pt x="2942" y="774"/>
                      <a:pt x="2801" y="633"/>
                      <a:pt x="2627" y="633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14" name="Freeform 39">
                <a:extLst>
                  <a:ext uri="{FF2B5EF4-FFF2-40B4-BE49-F238E27FC236}">
                    <a16:creationId xmlns:a16="http://schemas.microsoft.com/office/drawing/2014/main" id="{F76ACE39-952F-AC4F-9D9D-8D92A98AB6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84088" y="1276400"/>
                <a:ext cx="618321" cy="261154"/>
              </a:xfrm>
              <a:custGeom>
                <a:avLst/>
                <a:gdLst>
                  <a:gd name="T0" fmla="*/ 487254 w 1420"/>
                  <a:gd name="T1" fmla="*/ 260719 h 600"/>
                  <a:gd name="T2" fmla="*/ 130196 w 1420"/>
                  <a:gd name="T3" fmla="*/ 260719 h 600"/>
                  <a:gd name="T4" fmla="*/ 130196 w 1420"/>
                  <a:gd name="T5" fmla="*/ 260719 h 600"/>
                  <a:gd name="T6" fmla="*/ 0 w 1420"/>
                  <a:gd name="T7" fmla="*/ 130577 h 600"/>
                  <a:gd name="T8" fmla="*/ 0 w 1420"/>
                  <a:gd name="T9" fmla="*/ 130577 h 600"/>
                  <a:gd name="T10" fmla="*/ 130196 w 1420"/>
                  <a:gd name="T11" fmla="*/ 0 h 600"/>
                  <a:gd name="T12" fmla="*/ 487254 w 1420"/>
                  <a:gd name="T13" fmla="*/ 0 h 600"/>
                  <a:gd name="T14" fmla="*/ 487254 w 1420"/>
                  <a:gd name="T15" fmla="*/ 0 h 600"/>
                  <a:gd name="T16" fmla="*/ 617886 w 1420"/>
                  <a:gd name="T17" fmla="*/ 130577 h 600"/>
                  <a:gd name="T18" fmla="*/ 617886 w 1420"/>
                  <a:gd name="T19" fmla="*/ 130577 h 600"/>
                  <a:gd name="T20" fmla="*/ 487254 w 1420"/>
                  <a:gd name="T21" fmla="*/ 260719 h 60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420" h="600">
                    <a:moveTo>
                      <a:pt x="1119" y="599"/>
                    </a:moveTo>
                    <a:lnTo>
                      <a:pt x="299" y="599"/>
                    </a:lnTo>
                    <a:cubicBezTo>
                      <a:pt x="133" y="599"/>
                      <a:pt x="0" y="465"/>
                      <a:pt x="0" y="300"/>
                    </a:cubicBezTo>
                    <a:cubicBezTo>
                      <a:pt x="0" y="134"/>
                      <a:pt x="133" y="0"/>
                      <a:pt x="299" y="0"/>
                    </a:cubicBezTo>
                    <a:lnTo>
                      <a:pt x="1119" y="0"/>
                    </a:lnTo>
                    <a:cubicBezTo>
                      <a:pt x="1284" y="0"/>
                      <a:pt x="1419" y="134"/>
                      <a:pt x="1419" y="300"/>
                    </a:cubicBezTo>
                    <a:cubicBezTo>
                      <a:pt x="1419" y="465"/>
                      <a:pt x="1284" y="599"/>
                      <a:pt x="1119" y="599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</p:grpSp>
        <p:sp>
          <p:nvSpPr>
            <p:cNvPr id="151" name="Freeform 66">
              <a:extLst>
                <a:ext uri="{FF2B5EF4-FFF2-40B4-BE49-F238E27FC236}">
                  <a16:creationId xmlns:a16="http://schemas.microsoft.com/office/drawing/2014/main" id="{273CF0B3-09D0-F647-AA10-195561BF1B3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427202" y="-123899"/>
              <a:ext cx="2112194" cy="2392375"/>
            </a:xfrm>
            <a:custGeom>
              <a:avLst/>
              <a:gdLst>
                <a:gd name="T0" fmla="*/ 1027733 w 4271"/>
                <a:gd name="T1" fmla="*/ 879782 h 4839"/>
                <a:gd name="T2" fmla="*/ 1039060 w 4271"/>
                <a:gd name="T3" fmla="*/ 879347 h 4839"/>
                <a:gd name="T4" fmla="*/ 933193 w 4271"/>
                <a:gd name="T5" fmla="*/ 763116 h 4839"/>
                <a:gd name="T6" fmla="*/ 1039060 w 4271"/>
                <a:gd name="T7" fmla="*/ 647321 h 4839"/>
                <a:gd name="T8" fmla="*/ 1027733 w 4271"/>
                <a:gd name="T9" fmla="*/ 646886 h 4839"/>
                <a:gd name="T10" fmla="*/ 1130114 w 4271"/>
                <a:gd name="T11" fmla="*/ 646886 h 4839"/>
                <a:gd name="T12" fmla="*/ 1292181 w 4271"/>
                <a:gd name="T13" fmla="*/ 485382 h 4839"/>
                <a:gd name="T14" fmla="*/ 1439435 w 4271"/>
                <a:gd name="T15" fmla="*/ 323443 h 4839"/>
                <a:gd name="T16" fmla="*/ 1601067 w 4271"/>
                <a:gd name="T17" fmla="*/ 161939 h 4839"/>
                <a:gd name="T18" fmla="*/ 1439435 w 4271"/>
                <a:gd name="T19" fmla="*/ 0 h 4839"/>
                <a:gd name="T20" fmla="*/ 798573 w 4271"/>
                <a:gd name="T21" fmla="*/ 0 h 4839"/>
                <a:gd name="T22" fmla="*/ 636506 w 4271"/>
                <a:gd name="T23" fmla="*/ 161939 h 4839"/>
                <a:gd name="T24" fmla="*/ 489687 w 4271"/>
                <a:gd name="T25" fmla="*/ 323443 h 4839"/>
                <a:gd name="T26" fmla="*/ 328055 w 4271"/>
                <a:gd name="T27" fmla="*/ 485382 h 4839"/>
                <a:gd name="T28" fmla="*/ 489687 w 4271"/>
                <a:gd name="T29" fmla="*/ 646886 h 4839"/>
                <a:gd name="T30" fmla="*/ 573334 w 4271"/>
                <a:gd name="T31" fmla="*/ 646886 h 4839"/>
                <a:gd name="T32" fmla="*/ 689657 w 4271"/>
                <a:gd name="T33" fmla="*/ 763116 h 4839"/>
                <a:gd name="T34" fmla="*/ 264013 w 4271"/>
                <a:gd name="T35" fmla="*/ 879782 h 4839"/>
                <a:gd name="T36" fmla="*/ 101945 w 4271"/>
                <a:gd name="T37" fmla="*/ 1041286 h 4839"/>
                <a:gd name="T38" fmla="*/ 264013 w 4271"/>
                <a:gd name="T39" fmla="*/ 1203225 h 4839"/>
                <a:gd name="T40" fmla="*/ 456141 w 4271"/>
                <a:gd name="T41" fmla="*/ 1203225 h 4839"/>
                <a:gd name="T42" fmla="*/ 450913 w 4271"/>
                <a:gd name="T43" fmla="*/ 1203225 h 4839"/>
                <a:gd name="T44" fmla="*/ 573334 w 4271"/>
                <a:gd name="T45" fmla="*/ 1330774 h 4839"/>
                <a:gd name="T46" fmla="*/ 450913 w 4271"/>
                <a:gd name="T47" fmla="*/ 1458758 h 4839"/>
                <a:gd name="T48" fmla="*/ 162067 w 4271"/>
                <a:gd name="T49" fmla="*/ 1459193 h 4839"/>
                <a:gd name="T50" fmla="*/ 0 w 4271"/>
                <a:gd name="T51" fmla="*/ 1620697 h 4839"/>
                <a:gd name="T52" fmla="*/ 162067 w 4271"/>
                <a:gd name="T53" fmla="*/ 1782201 h 4839"/>
                <a:gd name="T54" fmla="*/ 362909 w 4271"/>
                <a:gd name="T55" fmla="*/ 1782201 h 4839"/>
                <a:gd name="T56" fmla="*/ 200841 w 4271"/>
                <a:gd name="T57" fmla="*/ 1943704 h 4839"/>
                <a:gd name="T58" fmla="*/ 1099617 w 4271"/>
                <a:gd name="T59" fmla="*/ 2106079 h 4839"/>
                <a:gd name="T60" fmla="*/ 1261249 w 4271"/>
                <a:gd name="T61" fmla="*/ 1943704 h 4839"/>
                <a:gd name="T62" fmla="*/ 1099617 w 4271"/>
                <a:gd name="T63" fmla="*/ 1782201 h 4839"/>
                <a:gd name="T64" fmla="*/ 899211 w 4271"/>
                <a:gd name="T65" fmla="*/ 1782201 h 4839"/>
                <a:gd name="T66" fmla="*/ 1060843 w 4271"/>
                <a:gd name="T67" fmla="*/ 1620697 h 4839"/>
                <a:gd name="T68" fmla="*/ 1325291 w 4271"/>
                <a:gd name="T69" fmla="*/ 1459193 h 4839"/>
                <a:gd name="T70" fmla="*/ 1163224 w 4271"/>
                <a:gd name="T71" fmla="*/ 1620697 h 4839"/>
                <a:gd name="T72" fmla="*/ 1325291 w 4271"/>
                <a:gd name="T73" fmla="*/ 1782201 h 4839"/>
                <a:gd name="T74" fmla="*/ 1598889 w 4271"/>
                <a:gd name="T75" fmla="*/ 1782201 h 4839"/>
                <a:gd name="T76" fmla="*/ 1760956 w 4271"/>
                <a:gd name="T77" fmla="*/ 1620697 h 4839"/>
                <a:gd name="T78" fmla="*/ 1409810 w 4271"/>
                <a:gd name="T79" fmla="*/ 1459193 h 4839"/>
                <a:gd name="T80" fmla="*/ 1538767 w 4271"/>
                <a:gd name="T81" fmla="*/ 1330774 h 4839"/>
                <a:gd name="T82" fmla="*/ 1409810 w 4271"/>
                <a:gd name="T83" fmla="*/ 1203225 h 4839"/>
                <a:gd name="T84" fmla="*/ 1698656 w 4271"/>
                <a:gd name="T85" fmla="*/ 1203225 h 4839"/>
                <a:gd name="T86" fmla="*/ 1860287 w 4271"/>
                <a:gd name="T87" fmla="*/ 1041286 h 4839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4271" h="4839">
                  <a:moveTo>
                    <a:pt x="3899" y="2021"/>
                  </a:moveTo>
                  <a:lnTo>
                    <a:pt x="2359" y="2021"/>
                  </a:lnTo>
                  <a:cubicBezTo>
                    <a:pt x="2367" y="2021"/>
                    <a:pt x="2375" y="2020"/>
                    <a:pt x="2385" y="2020"/>
                  </a:cubicBezTo>
                  <a:cubicBezTo>
                    <a:pt x="2249" y="2007"/>
                    <a:pt x="2142" y="1893"/>
                    <a:pt x="2142" y="1753"/>
                  </a:cubicBezTo>
                  <a:cubicBezTo>
                    <a:pt x="2142" y="1614"/>
                    <a:pt x="2249" y="1500"/>
                    <a:pt x="2385" y="1487"/>
                  </a:cubicBezTo>
                  <a:cubicBezTo>
                    <a:pt x="2375" y="1487"/>
                    <a:pt x="2367" y="1486"/>
                    <a:pt x="2359" y="1486"/>
                  </a:cubicBezTo>
                  <a:lnTo>
                    <a:pt x="2594" y="1486"/>
                  </a:lnTo>
                  <a:cubicBezTo>
                    <a:pt x="2800" y="1486"/>
                    <a:pt x="2966" y="1320"/>
                    <a:pt x="2966" y="1115"/>
                  </a:cubicBezTo>
                  <a:cubicBezTo>
                    <a:pt x="2966" y="910"/>
                    <a:pt x="2800" y="743"/>
                    <a:pt x="2594" y="743"/>
                  </a:cubicBezTo>
                  <a:lnTo>
                    <a:pt x="3304" y="743"/>
                  </a:lnTo>
                  <a:cubicBezTo>
                    <a:pt x="3508" y="743"/>
                    <a:pt x="3675" y="577"/>
                    <a:pt x="3675" y="372"/>
                  </a:cubicBezTo>
                  <a:cubicBezTo>
                    <a:pt x="3675" y="167"/>
                    <a:pt x="3508" y="0"/>
                    <a:pt x="3304" y="0"/>
                  </a:cubicBezTo>
                  <a:lnTo>
                    <a:pt x="1833" y="0"/>
                  </a:lnTo>
                  <a:cubicBezTo>
                    <a:pt x="1627" y="0"/>
                    <a:pt x="1461" y="167"/>
                    <a:pt x="1461" y="372"/>
                  </a:cubicBezTo>
                  <a:cubicBezTo>
                    <a:pt x="1461" y="577"/>
                    <a:pt x="1627" y="743"/>
                    <a:pt x="1833" y="743"/>
                  </a:cubicBezTo>
                  <a:lnTo>
                    <a:pt x="1124" y="743"/>
                  </a:lnTo>
                  <a:cubicBezTo>
                    <a:pt x="919" y="743"/>
                    <a:pt x="753" y="910"/>
                    <a:pt x="753" y="1115"/>
                  </a:cubicBezTo>
                  <a:cubicBezTo>
                    <a:pt x="753" y="1320"/>
                    <a:pt x="919" y="1486"/>
                    <a:pt x="1124" y="1486"/>
                  </a:cubicBezTo>
                  <a:lnTo>
                    <a:pt x="1316" y="1486"/>
                  </a:lnTo>
                  <a:cubicBezTo>
                    <a:pt x="1464" y="1486"/>
                    <a:pt x="1583" y="1605"/>
                    <a:pt x="1583" y="1753"/>
                  </a:cubicBezTo>
                  <a:cubicBezTo>
                    <a:pt x="1583" y="1901"/>
                    <a:pt x="1464" y="2021"/>
                    <a:pt x="1316" y="2021"/>
                  </a:cubicBezTo>
                  <a:lnTo>
                    <a:pt x="606" y="2021"/>
                  </a:lnTo>
                  <a:cubicBezTo>
                    <a:pt x="401" y="2021"/>
                    <a:pt x="234" y="2187"/>
                    <a:pt x="234" y="2392"/>
                  </a:cubicBezTo>
                  <a:cubicBezTo>
                    <a:pt x="234" y="2597"/>
                    <a:pt x="401" y="2764"/>
                    <a:pt x="606" y="2764"/>
                  </a:cubicBezTo>
                  <a:lnTo>
                    <a:pt x="1047" y="2764"/>
                  </a:lnTo>
                  <a:cubicBezTo>
                    <a:pt x="1043" y="2764"/>
                    <a:pt x="1039" y="2764"/>
                    <a:pt x="1035" y="2764"/>
                  </a:cubicBezTo>
                  <a:cubicBezTo>
                    <a:pt x="1190" y="2771"/>
                    <a:pt x="1316" y="2900"/>
                    <a:pt x="1316" y="3057"/>
                  </a:cubicBezTo>
                  <a:cubicBezTo>
                    <a:pt x="1316" y="3216"/>
                    <a:pt x="1190" y="3345"/>
                    <a:pt x="1035" y="3351"/>
                  </a:cubicBezTo>
                  <a:cubicBezTo>
                    <a:pt x="1039" y="3351"/>
                    <a:pt x="1043" y="3352"/>
                    <a:pt x="1047" y="3352"/>
                  </a:cubicBezTo>
                  <a:lnTo>
                    <a:pt x="372" y="3352"/>
                  </a:lnTo>
                  <a:cubicBezTo>
                    <a:pt x="167" y="3352"/>
                    <a:pt x="0" y="3517"/>
                    <a:pt x="0" y="3723"/>
                  </a:cubicBezTo>
                  <a:cubicBezTo>
                    <a:pt x="0" y="3928"/>
                    <a:pt x="167" y="4094"/>
                    <a:pt x="372" y="4094"/>
                  </a:cubicBezTo>
                  <a:lnTo>
                    <a:pt x="833" y="4094"/>
                  </a:lnTo>
                  <a:cubicBezTo>
                    <a:pt x="627" y="4094"/>
                    <a:pt x="461" y="4260"/>
                    <a:pt x="461" y="4465"/>
                  </a:cubicBezTo>
                  <a:cubicBezTo>
                    <a:pt x="461" y="4672"/>
                    <a:pt x="627" y="4838"/>
                    <a:pt x="833" y="4838"/>
                  </a:cubicBezTo>
                  <a:lnTo>
                    <a:pt x="2524" y="4838"/>
                  </a:lnTo>
                  <a:cubicBezTo>
                    <a:pt x="2729" y="4838"/>
                    <a:pt x="2895" y="4672"/>
                    <a:pt x="2895" y="4465"/>
                  </a:cubicBezTo>
                  <a:cubicBezTo>
                    <a:pt x="2895" y="4260"/>
                    <a:pt x="2729" y="4094"/>
                    <a:pt x="2524" y="4094"/>
                  </a:cubicBezTo>
                  <a:lnTo>
                    <a:pt x="2064" y="4094"/>
                  </a:lnTo>
                  <a:cubicBezTo>
                    <a:pt x="2269" y="4094"/>
                    <a:pt x="2435" y="3928"/>
                    <a:pt x="2435" y="3723"/>
                  </a:cubicBezTo>
                  <a:cubicBezTo>
                    <a:pt x="2435" y="3517"/>
                    <a:pt x="2269" y="3352"/>
                    <a:pt x="2064" y="3352"/>
                  </a:cubicBezTo>
                  <a:lnTo>
                    <a:pt x="3042" y="3352"/>
                  </a:lnTo>
                  <a:cubicBezTo>
                    <a:pt x="2836" y="3352"/>
                    <a:pt x="2670" y="3517"/>
                    <a:pt x="2670" y="3723"/>
                  </a:cubicBezTo>
                  <a:cubicBezTo>
                    <a:pt x="2670" y="3928"/>
                    <a:pt x="2836" y="4094"/>
                    <a:pt x="3042" y="4094"/>
                  </a:cubicBezTo>
                  <a:lnTo>
                    <a:pt x="3670" y="4094"/>
                  </a:lnTo>
                  <a:cubicBezTo>
                    <a:pt x="3876" y="4094"/>
                    <a:pt x="4042" y="3928"/>
                    <a:pt x="4042" y="3723"/>
                  </a:cubicBezTo>
                  <a:cubicBezTo>
                    <a:pt x="4042" y="3517"/>
                    <a:pt x="3876" y="3352"/>
                    <a:pt x="3670" y="3352"/>
                  </a:cubicBezTo>
                  <a:lnTo>
                    <a:pt x="3236" y="3352"/>
                  </a:lnTo>
                  <a:cubicBezTo>
                    <a:pt x="3399" y="3352"/>
                    <a:pt x="3532" y="3220"/>
                    <a:pt x="3532" y="3057"/>
                  </a:cubicBezTo>
                  <a:cubicBezTo>
                    <a:pt x="3532" y="2895"/>
                    <a:pt x="3399" y="2764"/>
                    <a:pt x="3236" y="2764"/>
                  </a:cubicBezTo>
                  <a:lnTo>
                    <a:pt x="3899" y="2764"/>
                  </a:lnTo>
                  <a:cubicBezTo>
                    <a:pt x="4104" y="2764"/>
                    <a:pt x="4270" y="2597"/>
                    <a:pt x="4270" y="2392"/>
                  </a:cubicBezTo>
                  <a:cubicBezTo>
                    <a:pt x="4270" y="2187"/>
                    <a:pt x="4104" y="2021"/>
                    <a:pt x="3899" y="2021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52" name="Freeform 68">
              <a:extLst>
                <a:ext uri="{FF2B5EF4-FFF2-40B4-BE49-F238E27FC236}">
                  <a16:creationId xmlns:a16="http://schemas.microsoft.com/office/drawing/2014/main" id="{253F96F6-B620-BF43-839B-85D9258B9B7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602161" y="37484"/>
              <a:ext cx="87191" cy="87233"/>
            </a:xfrm>
            <a:custGeom>
              <a:avLst/>
              <a:gdLst>
                <a:gd name="T0" fmla="*/ 76371 w 175"/>
                <a:gd name="T1" fmla="*/ 38186 h 175"/>
                <a:gd name="T2" fmla="*/ 76371 w 175"/>
                <a:gd name="T3" fmla="*/ 38186 h 175"/>
                <a:gd name="T4" fmla="*/ 38186 w 175"/>
                <a:gd name="T5" fmla="*/ 76371 h 175"/>
                <a:gd name="T6" fmla="*/ 38186 w 175"/>
                <a:gd name="T7" fmla="*/ 76371 h 175"/>
                <a:gd name="T8" fmla="*/ 0 w 175"/>
                <a:gd name="T9" fmla="*/ 38186 h 175"/>
                <a:gd name="T10" fmla="*/ 0 w 175"/>
                <a:gd name="T11" fmla="*/ 38186 h 175"/>
                <a:gd name="T12" fmla="*/ 38186 w 175"/>
                <a:gd name="T13" fmla="*/ 0 h 175"/>
                <a:gd name="T14" fmla="*/ 38186 w 175"/>
                <a:gd name="T15" fmla="*/ 0 h 175"/>
                <a:gd name="T16" fmla="*/ 76371 w 175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5">
                  <a:moveTo>
                    <a:pt x="174" y="87"/>
                  </a:moveTo>
                  <a:lnTo>
                    <a:pt x="174" y="87"/>
                  </a:lnTo>
                  <a:cubicBezTo>
                    <a:pt x="174" y="136"/>
                    <a:pt x="135" y="174"/>
                    <a:pt x="87" y="174"/>
                  </a:cubicBezTo>
                  <a:cubicBezTo>
                    <a:pt x="39" y="174"/>
                    <a:pt x="0" y="136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7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53" name="Freeform 69">
              <a:extLst>
                <a:ext uri="{FF2B5EF4-FFF2-40B4-BE49-F238E27FC236}">
                  <a16:creationId xmlns:a16="http://schemas.microsoft.com/office/drawing/2014/main" id="{8F6B40E6-8197-E84B-85F6-97AC062C104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843025" y="1376516"/>
              <a:ext cx="85011" cy="85052"/>
            </a:xfrm>
            <a:custGeom>
              <a:avLst/>
              <a:gdLst>
                <a:gd name="T0" fmla="*/ 74457 w 173"/>
                <a:gd name="T1" fmla="*/ 36795 h 173"/>
                <a:gd name="T2" fmla="*/ 74457 w 173"/>
                <a:gd name="T3" fmla="*/ 36795 h 173"/>
                <a:gd name="T4" fmla="*/ 36796 w 173"/>
                <a:gd name="T5" fmla="*/ 74456 h 173"/>
                <a:gd name="T6" fmla="*/ 36796 w 173"/>
                <a:gd name="T7" fmla="*/ 74456 h 173"/>
                <a:gd name="T8" fmla="*/ 0 w 173"/>
                <a:gd name="T9" fmla="*/ 36795 h 173"/>
                <a:gd name="T10" fmla="*/ 0 w 173"/>
                <a:gd name="T11" fmla="*/ 36795 h 173"/>
                <a:gd name="T12" fmla="*/ 36796 w 173"/>
                <a:gd name="T13" fmla="*/ 0 h 173"/>
                <a:gd name="T14" fmla="*/ 36796 w 173"/>
                <a:gd name="T15" fmla="*/ 0 h 173"/>
                <a:gd name="T16" fmla="*/ 74457 w 173"/>
                <a:gd name="T17" fmla="*/ 36795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3">
                  <a:moveTo>
                    <a:pt x="172" y="85"/>
                  </a:moveTo>
                  <a:lnTo>
                    <a:pt x="172" y="85"/>
                  </a:lnTo>
                  <a:cubicBezTo>
                    <a:pt x="172" y="134"/>
                    <a:pt x="133" y="172"/>
                    <a:pt x="85" y="172"/>
                  </a:cubicBezTo>
                  <a:cubicBezTo>
                    <a:pt x="38" y="172"/>
                    <a:pt x="0" y="134"/>
                    <a:pt x="0" y="85"/>
                  </a:cubicBezTo>
                  <a:cubicBezTo>
                    <a:pt x="0" y="38"/>
                    <a:pt x="38" y="0"/>
                    <a:pt x="85" y="0"/>
                  </a:cubicBezTo>
                  <a:cubicBezTo>
                    <a:pt x="133" y="0"/>
                    <a:pt x="172" y="38"/>
                    <a:pt x="172" y="85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54" name="Freeform 70">
              <a:extLst>
                <a:ext uri="{FF2B5EF4-FFF2-40B4-BE49-F238E27FC236}">
                  <a16:creationId xmlns:a16="http://schemas.microsoft.com/office/drawing/2014/main" id="{E42AC433-3535-0F45-A118-BC5C1759CC7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592350" y="816041"/>
              <a:ext cx="85010" cy="85053"/>
            </a:xfrm>
            <a:custGeom>
              <a:avLst/>
              <a:gdLst>
                <a:gd name="T0" fmla="*/ 74456 w 173"/>
                <a:gd name="T1" fmla="*/ 37015 h 174"/>
                <a:gd name="T2" fmla="*/ 74456 w 173"/>
                <a:gd name="T3" fmla="*/ 37015 h 174"/>
                <a:gd name="T4" fmla="*/ 37661 w 173"/>
                <a:gd name="T5" fmla="*/ 74460 h 174"/>
                <a:gd name="T6" fmla="*/ 37661 w 173"/>
                <a:gd name="T7" fmla="*/ 74460 h 174"/>
                <a:gd name="T8" fmla="*/ 0 w 173"/>
                <a:gd name="T9" fmla="*/ 37015 h 174"/>
                <a:gd name="T10" fmla="*/ 0 w 173"/>
                <a:gd name="T11" fmla="*/ 37015 h 174"/>
                <a:gd name="T12" fmla="*/ 37661 w 173"/>
                <a:gd name="T13" fmla="*/ 0 h 174"/>
                <a:gd name="T14" fmla="*/ 37661 w 173"/>
                <a:gd name="T15" fmla="*/ 0 h 174"/>
                <a:gd name="T16" fmla="*/ 74456 w 173"/>
                <a:gd name="T17" fmla="*/ 3701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4">
                  <a:moveTo>
                    <a:pt x="172" y="86"/>
                  </a:moveTo>
                  <a:lnTo>
                    <a:pt x="172" y="86"/>
                  </a:lnTo>
                  <a:cubicBezTo>
                    <a:pt x="172" y="134"/>
                    <a:pt x="134" y="173"/>
                    <a:pt x="87" y="173"/>
                  </a:cubicBezTo>
                  <a:cubicBezTo>
                    <a:pt x="39" y="173"/>
                    <a:pt x="0" y="134"/>
                    <a:pt x="0" y="86"/>
                  </a:cubicBezTo>
                  <a:cubicBezTo>
                    <a:pt x="0" y="38"/>
                    <a:pt x="39" y="0"/>
                    <a:pt x="87" y="0"/>
                  </a:cubicBezTo>
                  <a:cubicBezTo>
                    <a:pt x="134" y="0"/>
                    <a:pt x="172" y="38"/>
                    <a:pt x="172" y="86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55" name="Freeform 71">
              <a:extLst>
                <a:ext uri="{FF2B5EF4-FFF2-40B4-BE49-F238E27FC236}">
                  <a16:creationId xmlns:a16="http://schemas.microsoft.com/office/drawing/2014/main" id="{57E43A14-773B-8544-8852-5A57CCB7C59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122035" y="-328896"/>
              <a:ext cx="85011" cy="85052"/>
            </a:xfrm>
            <a:custGeom>
              <a:avLst/>
              <a:gdLst>
                <a:gd name="T0" fmla="*/ 74457 w 173"/>
                <a:gd name="T1" fmla="*/ 36795 h 173"/>
                <a:gd name="T2" fmla="*/ 74457 w 173"/>
                <a:gd name="T3" fmla="*/ 36795 h 173"/>
                <a:gd name="T4" fmla="*/ 36796 w 173"/>
                <a:gd name="T5" fmla="*/ 74456 h 173"/>
                <a:gd name="T6" fmla="*/ 36796 w 173"/>
                <a:gd name="T7" fmla="*/ 74456 h 173"/>
                <a:gd name="T8" fmla="*/ 0 w 173"/>
                <a:gd name="T9" fmla="*/ 36795 h 173"/>
                <a:gd name="T10" fmla="*/ 0 w 173"/>
                <a:gd name="T11" fmla="*/ 36795 h 173"/>
                <a:gd name="T12" fmla="*/ 36796 w 173"/>
                <a:gd name="T13" fmla="*/ 0 h 173"/>
                <a:gd name="T14" fmla="*/ 36796 w 173"/>
                <a:gd name="T15" fmla="*/ 0 h 173"/>
                <a:gd name="T16" fmla="*/ 74457 w 173"/>
                <a:gd name="T17" fmla="*/ 36795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3">
                  <a:moveTo>
                    <a:pt x="172" y="85"/>
                  </a:moveTo>
                  <a:lnTo>
                    <a:pt x="172" y="85"/>
                  </a:lnTo>
                  <a:cubicBezTo>
                    <a:pt x="172" y="134"/>
                    <a:pt x="133" y="172"/>
                    <a:pt x="85" y="172"/>
                  </a:cubicBezTo>
                  <a:cubicBezTo>
                    <a:pt x="38" y="172"/>
                    <a:pt x="0" y="134"/>
                    <a:pt x="0" y="85"/>
                  </a:cubicBezTo>
                  <a:cubicBezTo>
                    <a:pt x="0" y="39"/>
                    <a:pt x="38" y="0"/>
                    <a:pt x="85" y="0"/>
                  </a:cubicBezTo>
                  <a:cubicBezTo>
                    <a:pt x="133" y="0"/>
                    <a:pt x="172" y="39"/>
                    <a:pt x="172" y="85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56" name="Freeform 72">
              <a:extLst>
                <a:ext uri="{FF2B5EF4-FFF2-40B4-BE49-F238E27FC236}">
                  <a16:creationId xmlns:a16="http://schemas.microsoft.com/office/drawing/2014/main" id="{F7DB2DE4-41E2-ED47-83A7-542C92E2462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857192" y="1047209"/>
              <a:ext cx="85011" cy="85053"/>
            </a:xfrm>
            <a:custGeom>
              <a:avLst/>
              <a:gdLst>
                <a:gd name="T0" fmla="*/ 74460 w 174"/>
                <a:gd name="T1" fmla="*/ 36796 h 173"/>
                <a:gd name="T2" fmla="*/ 74460 w 174"/>
                <a:gd name="T3" fmla="*/ 36796 h 173"/>
                <a:gd name="T4" fmla="*/ 37445 w 174"/>
                <a:gd name="T5" fmla="*/ 74457 h 173"/>
                <a:gd name="T6" fmla="*/ 37445 w 174"/>
                <a:gd name="T7" fmla="*/ 74457 h 173"/>
                <a:gd name="T8" fmla="*/ 0 w 174"/>
                <a:gd name="T9" fmla="*/ 36796 h 173"/>
                <a:gd name="T10" fmla="*/ 0 w 174"/>
                <a:gd name="T11" fmla="*/ 36796 h 173"/>
                <a:gd name="T12" fmla="*/ 37445 w 174"/>
                <a:gd name="T13" fmla="*/ 0 h 173"/>
                <a:gd name="T14" fmla="*/ 37445 w 174"/>
                <a:gd name="T15" fmla="*/ 0 h 173"/>
                <a:gd name="T16" fmla="*/ 74460 w 174"/>
                <a:gd name="T17" fmla="*/ 36796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3">
                  <a:moveTo>
                    <a:pt x="173" y="85"/>
                  </a:moveTo>
                  <a:lnTo>
                    <a:pt x="173" y="85"/>
                  </a:lnTo>
                  <a:cubicBezTo>
                    <a:pt x="173" y="133"/>
                    <a:pt x="135" y="172"/>
                    <a:pt x="87" y="172"/>
                  </a:cubicBezTo>
                  <a:cubicBezTo>
                    <a:pt x="39" y="172"/>
                    <a:pt x="0" y="133"/>
                    <a:pt x="0" y="85"/>
                  </a:cubicBezTo>
                  <a:cubicBezTo>
                    <a:pt x="0" y="38"/>
                    <a:pt x="39" y="0"/>
                    <a:pt x="87" y="0"/>
                  </a:cubicBezTo>
                  <a:cubicBezTo>
                    <a:pt x="135" y="0"/>
                    <a:pt x="173" y="38"/>
                    <a:pt x="173" y="85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57" name="Freeform 73">
              <a:extLst>
                <a:ext uri="{FF2B5EF4-FFF2-40B4-BE49-F238E27FC236}">
                  <a16:creationId xmlns:a16="http://schemas.microsoft.com/office/drawing/2014/main" id="{79BA1A17-29AC-E042-823C-D56D45FBFD6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237051" y="2091830"/>
              <a:ext cx="85011" cy="87233"/>
            </a:xfrm>
            <a:custGeom>
              <a:avLst/>
              <a:gdLst>
                <a:gd name="T0" fmla="*/ 74457 w 173"/>
                <a:gd name="T1" fmla="*/ 38186 h 175"/>
                <a:gd name="T2" fmla="*/ 74457 w 173"/>
                <a:gd name="T3" fmla="*/ 38186 h 175"/>
                <a:gd name="T4" fmla="*/ 37229 w 173"/>
                <a:gd name="T5" fmla="*/ 76371 h 175"/>
                <a:gd name="T6" fmla="*/ 37229 w 173"/>
                <a:gd name="T7" fmla="*/ 76371 h 175"/>
                <a:gd name="T8" fmla="*/ 0 w 173"/>
                <a:gd name="T9" fmla="*/ 38186 h 175"/>
                <a:gd name="T10" fmla="*/ 0 w 173"/>
                <a:gd name="T11" fmla="*/ 38186 h 175"/>
                <a:gd name="T12" fmla="*/ 37229 w 173"/>
                <a:gd name="T13" fmla="*/ 0 h 175"/>
                <a:gd name="T14" fmla="*/ 37229 w 173"/>
                <a:gd name="T15" fmla="*/ 0 h 175"/>
                <a:gd name="T16" fmla="*/ 74457 w 173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5">
                  <a:moveTo>
                    <a:pt x="172" y="87"/>
                  </a:moveTo>
                  <a:lnTo>
                    <a:pt x="172" y="87"/>
                  </a:lnTo>
                  <a:cubicBezTo>
                    <a:pt x="172" y="134"/>
                    <a:pt x="134" y="174"/>
                    <a:pt x="86" y="174"/>
                  </a:cubicBezTo>
                  <a:cubicBezTo>
                    <a:pt x="39" y="174"/>
                    <a:pt x="0" y="134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2" y="39"/>
                    <a:pt x="172" y="87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58" name="Freeform 74">
              <a:extLst>
                <a:ext uri="{FF2B5EF4-FFF2-40B4-BE49-F238E27FC236}">
                  <a16:creationId xmlns:a16="http://schemas.microsoft.com/office/drawing/2014/main" id="{33168C71-22E9-A44D-AB1D-26A10488221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713328" y="235939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2"/>
                    <a:pt x="80" y="105"/>
                    <a:pt x="52" y="105"/>
                  </a:cubicBezTo>
                  <a:cubicBezTo>
                    <a:pt x="24" y="105"/>
                    <a:pt x="0" y="82"/>
                    <a:pt x="0" y="53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0" y="0"/>
                    <a:pt x="104" y="24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59" name="Freeform 75">
              <a:extLst>
                <a:ext uri="{FF2B5EF4-FFF2-40B4-BE49-F238E27FC236}">
                  <a16:creationId xmlns:a16="http://schemas.microsoft.com/office/drawing/2014/main" id="{8F5D04C5-F1CA-4C42-A2E1-06075D2C017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689352" y="1367793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3"/>
                    <a:pt x="82" y="105"/>
                    <a:pt x="52" y="105"/>
                  </a:cubicBezTo>
                  <a:cubicBezTo>
                    <a:pt x="24" y="105"/>
                    <a:pt x="0" y="83"/>
                    <a:pt x="0" y="53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2" y="0"/>
                    <a:pt x="104" y="24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60" name="Freeform 76">
              <a:extLst>
                <a:ext uri="{FF2B5EF4-FFF2-40B4-BE49-F238E27FC236}">
                  <a16:creationId xmlns:a16="http://schemas.microsoft.com/office/drawing/2014/main" id="{92B915E1-B5F5-894B-B74B-315AA2E6686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263207" y="1021040"/>
              <a:ext cx="52314" cy="52340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2"/>
                    <a:pt x="81" y="104"/>
                    <a:pt x="52" y="104"/>
                  </a:cubicBezTo>
                  <a:cubicBezTo>
                    <a:pt x="23" y="104"/>
                    <a:pt x="0" y="82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4" y="23"/>
                    <a:pt x="104" y="52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61" name="Freeform 77">
              <a:extLst>
                <a:ext uri="{FF2B5EF4-FFF2-40B4-BE49-F238E27FC236}">
                  <a16:creationId xmlns:a16="http://schemas.microsoft.com/office/drawing/2014/main" id="{D1738314-AD5C-CB4D-8FAA-BB0429B5582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250640" y="726628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1"/>
                    <a:pt x="81" y="105"/>
                    <a:pt x="52" y="105"/>
                  </a:cubicBezTo>
                  <a:cubicBezTo>
                    <a:pt x="22" y="105"/>
                    <a:pt x="0" y="81"/>
                    <a:pt x="0" y="53"/>
                  </a:cubicBezTo>
                  <a:cubicBezTo>
                    <a:pt x="0" y="23"/>
                    <a:pt x="22" y="0"/>
                    <a:pt x="52" y="0"/>
                  </a:cubicBezTo>
                  <a:cubicBezTo>
                    <a:pt x="81" y="0"/>
                    <a:pt x="104" y="23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62" name="Freeform 78">
              <a:extLst>
                <a:ext uri="{FF2B5EF4-FFF2-40B4-BE49-F238E27FC236}">
                  <a16:creationId xmlns:a16="http://schemas.microsoft.com/office/drawing/2014/main" id="{CA3073C8-85C7-1443-B711-6C38A2F626D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457206" y="-38846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1"/>
                    <a:pt x="80" y="105"/>
                    <a:pt x="52" y="105"/>
                  </a:cubicBezTo>
                  <a:cubicBezTo>
                    <a:pt x="23" y="105"/>
                    <a:pt x="0" y="81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80" y="0"/>
                    <a:pt x="104" y="24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63" name="Freeform 79">
              <a:extLst>
                <a:ext uri="{FF2B5EF4-FFF2-40B4-BE49-F238E27FC236}">
                  <a16:creationId xmlns:a16="http://schemas.microsoft.com/office/drawing/2014/main" id="{AF721CAC-F617-3B41-A54F-68BF636AF25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037023" y="1315453"/>
              <a:ext cx="52314" cy="52340"/>
            </a:xfrm>
            <a:custGeom>
              <a:avLst/>
              <a:gdLst>
                <a:gd name="T0" fmla="*/ 45651 w 106"/>
                <a:gd name="T1" fmla="*/ 22828 h 107"/>
                <a:gd name="T2" fmla="*/ 45651 w 106"/>
                <a:gd name="T3" fmla="*/ 22828 h 107"/>
                <a:gd name="T4" fmla="*/ 22608 w 106"/>
                <a:gd name="T5" fmla="*/ 45655 h 107"/>
                <a:gd name="T6" fmla="*/ 22608 w 106"/>
                <a:gd name="T7" fmla="*/ 45655 h 107"/>
                <a:gd name="T8" fmla="*/ 0 w 106"/>
                <a:gd name="T9" fmla="*/ 22828 h 107"/>
                <a:gd name="T10" fmla="*/ 0 w 106"/>
                <a:gd name="T11" fmla="*/ 22828 h 107"/>
                <a:gd name="T12" fmla="*/ 22608 w 106"/>
                <a:gd name="T13" fmla="*/ 0 h 107"/>
                <a:gd name="T14" fmla="*/ 22608 w 106"/>
                <a:gd name="T15" fmla="*/ 0 h 107"/>
                <a:gd name="T16" fmla="*/ 45651 w 106"/>
                <a:gd name="T17" fmla="*/ 22828 h 10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7">
                  <a:moveTo>
                    <a:pt x="105" y="53"/>
                  </a:moveTo>
                  <a:lnTo>
                    <a:pt x="105" y="53"/>
                  </a:lnTo>
                  <a:cubicBezTo>
                    <a:pt x="105" y="82"/>
                    <a:pt x="81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5" y="23"/>
                    <a:pt x="105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64" name="Freeform 80">
              <a:extLst>
                <a:ext uri="{FF2B5EF4-FFF2-40B4-BE49-F238E27FC236}">
                  <a16:creationId xmlns:a16="http://schemas.microsoft.com/office/drawing/2014/main" id="{9FD3EB49-4FAB-7F4C-8C8D-4254A73B6F9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28881" y="1777790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1"/>
                    <a:pt x="81" y="105"/>
                    <a:pt x="52" y="105"/>
                  </a:cubicBezTo>
                  <a:cubicBezTo>
                    <a:pt x="22" y="105"/>
                    <a:pt x="0" y="81"/>
                    <a:pt x="0" y="53"/>
                  </a:cubicBezTo>
                  <a:cubicBezTo>
                    <a:pt x="0" y="24"/>
                    <a:pt x="22" y="0"/>
                    <a:pt x="52" y="0"/>
                  </a:cubicBezTo>
                  <a:cubicBezTo>
                    <a:pt x="81" y="0"/>
                    <a:pt x="104" y="24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65" name="Freeform 81">
              <a:extLst>
                <a:ext uri="{FF2B5EF4-FFF2-40B4-BE49-F238E27FC236}">
                  <a16:creationId xmlns:a16="http://schemas.microsoft.com/office/drawing/2014/main" id="{2A9AA5EC-402D-1A4D-B9DE-0B720F8D565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276797" y="2152893"/>
              <a:ext cx="52314" cy="52340"/>
            </a:xfrm>
            <a:custGeom>
              <a:avLst/>
              <a:gdLst>
                <a:gd name="T0" fmla="*/ 45647 w 105"/>
                <a:gd name="T1" fmla="*/ 22608 h 106"/>
                <a:gd name="T2" fmla="*/ 45647 w 105"/>
                <a:gd name="T3" fmla="*/ 22608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2608 h 106"/>
                <a:gd name="T10" fmla="*/ 0 w 105"/>
                <a:gd name="T11" fmla="*/ 22608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2608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2"/>
                  </a:moveTo>
                  <a:lnTo>
                    <a:pt x="104" y="52"/>
                  </a:lnTo>
                  <a:cubicBezTo>
                    <a:pt x="104" y="81"/>
                    <a:pt x="81" y="105"/>
                    <a:pt x="52" y="105"/>
                  </a:cubicBezTo>
                  <a:cubicBezTo>
                    <a:pt x="24" y="105"/>
                    <a:pt x="0" y="81"/>
                    <a:pt x="0" y="52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1" y="0"/>
                    <a:pt x="104" y="24"/>
                    <a:pt x="104" y="52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66" name="Freeform 82">
              <a:extLst>
                <a:ext uri="{FF2B5EF4-FFF2-40B4-BE49-F238E27FC236}">
                  <a16:creationId xmlns:a16="http://schemas.microsoft.com/office/drawing/2014/main" id="{D61DBD35-A05A-FD48-80E0-0A2D867DD28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8253" y="449661"/>
              <a:ext cx="52314" cy="52340"/>
            </a:xfrm>
            <a:custGeom>
              <a:avLst/>
              <a:gdLst>
                <a:gd name="T0" fmla="*/ 45647 w 105"/>
                <a:gd name="T1" fmla="*/ 22608 h 106"/>
                <a:gd name="T2" fmla="*/ 45647 w 105"/>
                <a:gd name="T3" fmla="*/ 22608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2608 h 106"/>
                <a:gd name="T10" fmla="*/ 0 w 105"/>
                <a:gd name="T11" fmla="*/ 22608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2608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2"/>
                  </a:moveTo>
                  <a:lnTo>
                    <a:pt x="104" y="52"/>
                  </a:lnTo>
                  <a:cubicBezTo>
                    <a:pt x="104" y="81"/>
                    <a:pt x="81" y="105"/>
                    <a:pt x="52" y="105"/>
                  </a:cubicBezTo>
                  <a:cubicBezTo>
                    <a:pt x="23" y="105"/>
                    <a:pt x="0" y="81"/>
                    <a:pt x="0" y="52"/>
                  </a:cubicBezTo>
                  <a:cubicBezTo>
                    <a:pt x="0" y="22"/>
                    <a:pt x="23" y="0"/>
                    <a:pt x="52" y="0"/>
                  </a:cubicBezTo>
                  <a:cubicBezTo>
                    <a:pt x="81" y="0"/>
                    <a:pt x="104" y="22"/>
                    <a:pt x="104" y="52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67" name="Freeform 83">
              <a:extLst>
                <a:ext uri="{FF2B5EF4-FFF2-40B4-BE49-F238E27FC236}">
                  <a16:creationId xmlns:a16="http://schemas.microsoft.com/office/drawing/2014/main" id="{D69A2603-8967-C94C-95EF-B7A5E640861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037023" y="13494"/>
              <a:ext cx="52314" cy="52340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1" y="104"/>
                    <a:pt x="52" y="104"/>
                  </a:cubicBezTo>
                  <a:cubicBezTo>
                    <a:pt x="23" y="104"/>
                    <a:pt x="0" y="81"/>
                    <a:pt x="0" y="52"/>
                  </a:cubicBezTo>
                  <a:cubicBezTo>
                    <a:pt x="0" y="22"/>
                    <a:pt x="23" y="0"/>
                    <a:pt x="52" y="0"/>
                  </a:cubicBezTo>
                  <a:cubicBezTo>
                    <a:pt x="81" y="0"/>
                    <a:pt x="105" y="22"/>
                    <a:pt x="105" y="52"/>
                  </a:cubicBezTo>
                </a:path>
              </a:pathLst>
            </a:custGeom>
            <a:solidFill>
              <a:srgbClr val="EA662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68" name="Freeform 84">
              <a:extLst>
                <a:ext uri="{FF2B5EF4-FFF2-40B4-BE49-F238E27FC236}">
                  <a16:creationId xmlns:a16="http://schemas.microsoft.com/office/drawing/2014/main" id="{150F708E-16FF-4C45-8DE5-DAB70C526FE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633240" y="2353530"/>
              <a:ext cx="52314" cy="52340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2" y="104"/>
                    <a:pt x="52" y="104"/>
                  </a:cubicBezTo>
                  <a:cubicBezTo>
                    <a:pt x="24" y="104"/>
                    <a:pt x="0" y="81"/>
                    <a:pt x="0" y="52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2" y="0"/>
                    <a:pt x="105" y="24"/>
                    <a:pt x="105" y="52"/>
                  </a:cubicBezTo>
                </a:path>
              </a:pathLst>
            </a:custGeom>
            <a:solidFill>
              <a:srgbClr val="EA662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69" name="Freeform 85">
              <a:extLst>
                <a:ext uri="{FF2B5EF4-FFF2-40B4-BE49-F238E27FC236}">
                  <a16:creationId xmlns:a16="http://schemas.microsoft.com/office/drawing/2014/main" id="{01A78BF4-1D23-EC4C-B65D-7850E75D5EB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421239" y="1923905"/>
              <a:ext cx="52314" cy="52340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3043 w 106"/>
                <a:gd name="T5" fmla="*/ 45647 h 105"/>
                <a:gd name="T6" fmla="*/ 23043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3043 w 106"/>
                <a:gd name="T13" fmla="*/ 0 h 105"/>
                <a:gd name="T14" fmla="*/ 23043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1" y="104"/>
                    <a:pt x="53" y="104"/>
                  </a:cubicBezTo>
                  <a:cubicBezTo>
                    <a:pt x="24" y="104"/>
                    <a:pt x="0" y="81"/>
                    <a:pt x="0" y="52"/>
                  </a:cubicBezTo>
                  <a:cubicBezTo>
                    <a:pt x="0" y="24"/>
                    <a:pt x="24" y="0"/>
                    <a:pt x="53" y="0"/>
                  </a:cubicBezTo>
                  <a:cubicBezTo>
                    <a:pt x="81" y="0"/>
                    <a:pt x="105" y="24"/>
                    <a:pt x="105" y="52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70" name="Freeform 86">
              <a:extLst>
                <a:ext uri="{FF2B5EF4-FFF2-40B4-BE49-F238E27FC236}">
                  <a16:creationId xmlns:a16="http://schemas.microsoft.com/office/drawing/2014/main" id="{D22697D7-4227-BE40-9073-5D465A5CF1F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487708" y="2120180"/>
              <a:ext cx="610334" cy="296594"/>
            </a:xfrm>
            <a:custGeom>
              <a:avLst/>
              <a:gdLst>
                <a:gd name="T0" fmla="*/ 406733 w 1236"/>
                <a:gd name="T1" fmla="*/ 260719 h 601"/>
                <a:gd name="T2" fmla="*/ 130067 w 1236"/>
                <a:gd name="T3" fmla="*/ 260719 h 601"/>
                <a:gd name="T4" fmla="*/ 130067 w 1236"/>
                <a:gd name="T5" fmla="*/ 260719 h 601"/>
                <a:gd name="T6" fmla="*/ 0 w 1236"/>
                <a:gd name="T7" fmla="*/ 130360 h 601"/>
                <a:gd name="T8" fmla="*/ 0 w 1236"/>
                <a:gd name="T9" fmla="*/ 130360 h 601"/>
                <a:gd name="T10" fmla="*/ 130067 w 1236"/>
                <a:gd name="T11" fmla="*/ 0 h 601"/>
                <a:gd name="T12" fmla="*/ 406733 w 1236"/>
                <a:gd name="T13" fmla="*/ 0 h 601"/>
                <a:gd name="T14" fmla="*/ 406733 w 1236"/>
                <a:gd name="T15" fmla="*/ 0 h 601"/>
                <a:gd name="T16" fmla="*/ 537235 w 1236"/>
                <a:gd name="T17" fmla="*/ 130360 h 601"/>
                <a:gd name="T18" fmla="*/ 537235 w 1236"/>
                <a:gd name="T19" fmla="*/ 130360 h 601"/>
                <a:gd name="T20" fmla="*/ 406733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5" y="600"/>
                  </a:moveTo>
                  <a:lnTo>
                    <a:pt x="299" y="600"/>
                  </a:lnTo>
                  <a:cubicBezTo>
                    <a:pt x="135" y="600"/>
                    <a:pt x="0" y="466"/>
                    <a:pt x="0" y="300"/>
                  </a:cubicBezTo>
                  <a:cubicBezTo>
                    <a:pt x="0" y="135"/>
                    <a:pt x="135" y="0"/>
                    <a:pt x="299" y="0"/>
                  </a:cubicBezTo>
                  <a:lnTo>
                    <a:pt x="935" y="0"/>
                  </a:lnTo>
                  <a:cubicBezTo>
                    <a:pt x="1101" y="0"/>
                    <a:pt x="1235" y="135"/>
                    <a:pt x="1235" y="300"/>
                  </a:cubicBezTo>
                  <a:cubicBezTo>
                    <a:pt x="1235" y="466"/>
                    <a:pt x="1101" y="600"/>
                    <a:pt x="935" y="60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71" name="Freeform 87">
              <a:extLst>
                <a:ext uri="{FF2B5EF4-FFF2-40B4-BE49-F238E27FC236}">
                  <a16:creationId xmlns:a16="http://schemas.microsoft.com/office/drawing/2014/main" id="{EB5E6308-B7EA-1043-8FA1-1E6FFD05845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36511" y="1400504"/>
              <a:ext cx="610334" cy="296594"/>
            </a:xfrm>
            <a:custGeom>
              <a:avLst/>
              <a:gdLst>
                <a:gd name="T0" fmla="*/ 407168 w 1236"/>
                <a:gd name="T1" fmla="*/ 260719 h 601"/>
                <a:gd name="T2" fmla="*/ 130502 w 1236"/>
                <a:gd name="T3" fmla="*/ 260719 h 601"/>
                <a:gd name="T4" fmla="*/ 130502 w 1236"/>
                <a:gd name="T5" fmla="*/ 260719 h 601"/>
                <a:gd name="T6" fmla="*/ 0 w 1236"/>
                <a:gd name="T7" fmla="*/ 130360 h 601"/>
                <a:gd name="T8" fmla="*/ 0 w 1236"/>
                <a:gd name="T9" fmla="*/ 130360 h 601"/>
                <a:gd name="T10" fmla="*/ 130502 w 1236"/>
                <a:gd name="T11" fmla="*/ 0 h 601"/>
                <a:gd name="T12" fmla="*/ 407168 w 1236"/>
                <a:gd name="T13" fmla="*/ 0 h 601"/>
                <a:gd name="T14" fmla="*/ 407168 w 1236"/>
                <a:gd name="T15" fmla="*/ 0 h 601"/>
                <a:gd name="T16" fmla="*/ 537235 w 1236"/>
                <a:gd name="T17" fmla="*/ 130360 h 601"/>
                <a:gd name="T18" fmla="*/ 537235 w 1236"/>
                <a:gd name="T19" fmla="*/ 130360 h 601"/>
                <a:gd name="T20" fmla="*/ 407168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6" y="600"/>
                  </a:moveTo>
                  <a:lnTo>
                    <a:pt x="300" y="600"/>
                  </a:lnTo>
                  <a:cubicBezTo>
                    <a:pt x="134" y="600"/>
                    <a:pt x="0" y="466"/>
                    <a:pt x="0" y="300"/>
                  </a:cubicBezTo>
                  <a:cubicBezTo>
                    <a:pt x="0" y="135"/>
                    <a:pt x="134" y="0"/>
                    <a:pt x="300" y="0"/>
                  </a:cubicBezTo>
                  <a:lnTo>
                    <a:pt x="936" y="0"/>
                  </a:lnTo>
                  <a:cubicBezTo>
                    <a:pt x="1101" y="0"/>
                    <a:pt x="1235" y="135"/>
                    <a:pt x="1235" y="300"/>
                  </a:cubicBezTo>
                  <a:cubicBezTo>
                    <a:pt x="1235" y="466"/>
                    <a:pt x="1101" y="600"/>
                    <a:pt x="936" y="60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72" name="Freeform 88">
              <a:extLst>
                <a:ext uri="{FF2B5EF4-FFF2-40B4-BE49-F238E27FC236}">
                  <a16:creationId xmlns:a16="http://schemas.microsoft.com/office/drawing/2014/main" id="{B402541C-13CE-B54C-A388-6F970D2F74D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434318" y="456204"/>
              <a:ext cx="610334" cy="296594"/>
            </a:xfrm>
            <a:custGeom>
              <a:avLst/>
              <a:gdLst>
                <a:gd name="T0" fmla="*/ 406733 w 1236"/>
                <a:gd name="T1" fmla="*/ 260719 h 601"/>
                <a:gd name="T2" fmla="*/ 130067 w 1236"/>
                <a:gd name="T3" fmla="*/ 260719 h 601"/>
                <a:gd name="T4" fmla="*/ 130067 w 1236"/>
                <a:gd name="T5" fmla="*/ 260719 h 601"/>
                <a:gd name="T6" fmla="*/ 0 w 1236"/>
                <a:gd name="T7" fmla="*/ 129925 h 601"/>
                <a:gd name="T8" fmla="*/ 0 w 1236"/>
                <a:gd name="T9" fmla="*/ 129925 h 601"/>
                <a:gd name="T10" fmla="*/ 130067 w 1236"/>
                <a:gd name="T11" fmla="*/ 0 h 601"/>
                <a:gd name="T12" fmla="*/ 406733 w 1236"/>
                <a:gd name="T13" fmla="*/ 0 h 601"/>
                <a:gd name="T14" fmla="*/ 406733 w 1236"/>
                <a:gd name="T15" fmla="*/ 0 h 601"/>
                <a:gd name="T16" fmla="*/ 537235 w 1236"/>
                <a:gd name="T17" fmla="*/ 129925 h 601"/>
                <a:gd name="T18" fmla="*/ 537235 w 1236"/>
                <a:gd name="T19" fmla="*/ 129925 h 601"/>
                <a:gd name="T20" fmla="*/ 406733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5" y="600"/>
                  </a:moveTo>
                  <a:lnTo>
                    <a:pt x="299" y="600"/>
                  </a:lnTo>
                  <a:cubicBezTo>
                    <a:pt x="134" y="600"/>
                    <a:pt x="0" y="465"/>
                    <a:pt x="0" y="299"/>
                  </a:cubicBezTo>
                  <a:cubicBezTo>
                    <a:pt x="0" y="133"/>
                    <a:pt x="134" y="0"/>
                    <a:pt x="299" y="0"/>
                  </a:cubicBezTo>
                  <a:lnTo>
                    <a:pt x="935" y="0"/>
                  </a:lnTo>
                  <a:cubicBezTo>
                    <a:pt x="1101" y="0"/>
                    <a:pt x="1235" y="133"/>
                    <a:pt x="1235" y="299"/>
                  </a:cubicBezTo>
                  <a:cubicBezTo>
                    <a:pt x="1235" y="465"/>
                    <a:pt x="1101" y="600"/>
                    <a:pt x="935" y="60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73" name="Freeform 89">
              <a:extLst>
                <a:ext uri="{FF2B5EF4-FFF2-40B4-BE49-F238E27FC236}">
                  <a16:creationId xmlns:a16="http://schemas.microsoft.com/office/drawing/2014/main" id="{EB23700D-A650-D642-908C-BCAC044B3C6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853922" y="96366"/>
              <a:ext cx="610334" cy="296594"/>
            </a:xfrm>
            <a:custGeom>
              <a:avLst/>
              <a:gdLst>
                <a:gd name="T0" fmla="*/ 406298 w 1236"/>
                <a:gd name="T1" fmla="*/ 260719 h 601"/>
                <a:gd name="T2" fmla="*/ 130502 w 1236"/>
                <a:gd name="T3" fmla="*/ 260719 h 601"/>
                <a:gd name="T4" fmla="*/ 130502 w 1236"/>
                <a:gd name="T5" fmla="*/ 260719 h 601"/>
                <a:gd name="T6" fmla="*/ 0 w 1236"/>
                <a:gd name="T7" fmla="*/ 130360 h 601"/>
                <a:gd name="T8" fmla="*/ 0 w 1236"/>
                <a:gd name="T9" fmla="*/ 130360 h 601"/>
                <a:gd name="T10" fmla="*/ 130502 w 1236"/>
                <a:gd name="T11" fmla="*/ 0 h 601"/>
                <a:gd name="T12" fmla="*/ 406298 w 1236"/>
                <a:gd name="T13" fmla="*/ 0 h 601"/>
                <a:gd name="T14" fmla="*/ 406298 w 1236"/>
                <a:gd name="T15" fmla="*/ 0 h 601"/>
                <a:gd name="T16" fmla="*/ 537235 w 1236"/>
                <a:gd name="T17" fmla="*/ 130360 h 601"/>
                <a:gd name="T18" fmla="*/ 537235 w 1236"/>
                <a:gd name="T19" fmla="*/ 130360 h 601"/>
                <a:gd name="T20" fmla="*/ 406298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4" y="600"/>
                  </a:moveTo>
                  <a:lnTo>
                    <a:pt x="300" y="600"/>
                  </a:lnTo>
                  <a:cubicBezTo>
                    <a:pt x="134" y="600"/>
                    <a:pt x="0" y="466"/>
                    <a:pt x="0" y="300"/>
                  </a:cubicBezTo>
                  <a:cubicBezTo>
                    <a:pt x="0" y="134"/>
                    <a:pt x="134" y="0"/>
                    <a:pt x="300" y="0"/>
                  </a:cubicBezTo>
                  <a:lnTo>
                    <a:pt x="934" y="0"/>
                  </a:lnTo>
                  <a:cubicBezTo>
                    <a:pt x="1100" y="0"/>
                    <a:pt x="1235" y="134"/>
                    <a:pt x="1235" y="300"/>
                  </a:cubicBezTo>
                  <a:cubicBezTo>
                    <a:pt x="1235" y="466"/>
                    <a:pt x="1100" y="600"/>
                    <a:pt x="934" y="60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74" name="Freeform 90">
              <a:extLst>
                <a:ext uri="{FF2B5EF4-FFF2-40B4-BE49-F238E27FC236}">
                  <a16:creationId xmlns:a16="http://schemas.microsoft.com/office/drawing/2014/main" id="{9DE0BF9E-EE07-C749-BE61-602A7395EF3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102416" y="-200228"/>
              <a:ext cx="610334" cy="296594"/>
            </a:xfrm>
            <a:custGeom>
              <a:avLst/>
              <a:gdLst>
                <a:gd name="T0" fmla="*/ 407168 w 1236"/>
                <a:gd name="T1" fmla="*/ 260719 h 600"/>
                <a:gd name="T2" fmla="*/ 130502 w 1236"/>
                <a:gd name="T3" fmla="*/ 260719 h 600"/>
                <a:gd name="T4" fmla="*/ 130502 w 1236"/>
                <a:gd name="T5" fmla="*/ 260719 h 600"/>
                <a:gd name="T6" fmla="*/ 0 w 1236"/>
                <a:gd name="T7" fmla="*/ 130577 h 600"/>
                <a:gd name="T8" fmla="*/ 0 w 1236"/>
                <a:gd name="T9" fmla="*/ 130577 h 600"/>
                <a:gd name="T10" fmla="*/ 130502 w 1236"/>
                <a:gd name="T11" fmla="*/ 0 h 600"/>
                <a:gd name="T12" fmla="*/ 407168 w 1236"/>
                <a:gd name="T13" fmla="*/ 0 h 600"/>
                <a:gd name="T14" fmla="*/ 407168 w 1236"/>
                <a:gd name="T15" fmla="*/ 0 h 600"/>
                <a:gd name="T16" fmla="*/ 537235 w 1236"/>
                <a:gd name="T17" fmla="*/ 130577 h 600"/>
                <a:gd name="T18" fmla="*/ 537235 w 1236"/>
                <a:gd name="T19" fmla="*/ 130577 h 600"/>
                <a:gd name="T20" fmla="*/ 407168 w 1236"/>
                <a:gd name="T21" fmla="*/ 260719 h 60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0">
                  <a:moveTo>
                    <a:pt x="936" y="599"/>
                  </a:moveTo>
                  <a:lnTo>
                    <a:pt x="300" y="599"/>
                  </a:lnTo>
                  <a:cubicBezTo>
                    <a:pt x="135" y="599"/>
                    <a:pt x="0" y="465"/>
                    <a:pt x="0" y="300"/>
                  </a:cubicBezTo>
                  <a:cubicBezTo>
                    <a:pt x="0" y="134"/>
                    <a:pt x="135" y="0"/>
                    <a:pt x="300" y="0"/>
                  </a:cubicBezTo>
                  <a:lnTo>
                    <a:pt x="936" y="0"/>
                  </a:lnTo>
                  <a:cubicBezTo>
                    <a:pt x="1102" y="0"/>
                    <a:pt x="1235" y="134"/>
                    <a:pt x="1235" y="300"/>
                  </a:cubicBezTo>
                  <a:cubicBezTo>
                    <a:pt x="1235" y="465"/>
                    <a:pt x="1102" y="599"/>
                    <a:pt x="936" y="599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grpSp>
          <p:nvGrpSpPr>
            <p:cNvPr id="175" name="Group 1">
              <a:extLst>
                <a:ext uri="{FF2B5EF4-FFF2-40B4-BE49-F238E27FC236}">
                  <a16:creationId xmlns:a16="http://schemas.microsoft.com/office/drawing/2014/main" id="{70FD5EBF-84A7-4241-8F71-AEA466AF623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-1729188" y="1999133"/>
              <a:ext cx="2779923" cy="2871866"/>
              <a:chOff x="8253235" y="2100188"/>
              <a:chExt cx="2448321" cy="2528969"/>
            </a:xfrm>
          </p:grpSpPr>
          <p:sp>
            <p:nvSpPr>
              <p:cNvPr id="176" name="Freeform 91">
                <a:extLst>
                  <a:ext uri="{FF2B5EF4-FFF2-40B4-BE49-F238E27FC236}">
                    <a16:creationId xmlns:a16="http://schemas.microsoft.com/office/drawing/2014/main" id="{9D70E476-9F0F-5E4D-9251-103A1566D7E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53235" y="3674793"/>
                <a:ext cx="378290" cy="291878"/>
              </a:xfrm>
              <a:custGeom>
                <a:avLst/>
                <a:gdLst>
                  <a:gd name="T0" fmla="*/ 145831 w 869"/>
                  <a:gd name="T1" fmla="*/ 291444 h 672"/>
                  <a:gd name="T2" fmla="*/ 232459 w 869"/>
                  <a:gd name="T3" fmla="*/ 291444 h 672"/>
                  <a:gd name="T4" fmla="*/ 232459 w 869"/>
                  <a:gd name="T5" fmla="*/ 291444 h 672"/>
                  <a:gd name="T6" fmla="*/ 377855 w 869"/>
                  <a:gd name="T7" fmla="*/ 145939 h 672"/>
                  <a:gd name="T8" fmla="*/ 377855 w 869"/>
                  <a:gd name="T9" fmla="*/ 145939 h 672"/>
                  <a:gd name="T10" fmla="*/ 232459 w 869"/>
                  <a:gd name="T11" fmla="*/ 0 h 672"/>
                  <a:gd name="T12" fmla="*/ 145831 w 869"/>
                  <a:gd name="T13" fmla="*/ 0 h 672"/>
                  <a:gd name="T14" fmla="*/ 145831 w 869"/>
                  <a:gd name="T15" fmla="*/ 0 h 672"/>
                  <a:gd name="T16" fmla="*/ 0 w 869"/>
                  <a:gd name="T17" fmla="*/ 145939 h 672"/>
                  <a:gd name="T18" fmla="*/ 0 w 869"/>
                  <a:gd name="T19" fmla="*/ 145939 h 672"/>
                  <a:gd name="T20" fmla="*/ 145831 w 869"/>
                  <a:gd name="T21" fmla="*/ 291444 h 672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869" h="672">
                    <a:moveTo>
                      <a:pt x="335" y="671"/>
                    </a:moveTo>
                    <a:lnTo>
                      <a:pt x="534" y="671"/>
                    </a:lnTo>
                    <a:cubicBezTo>
                      <a:pt x="718" y="671"/>
                      <a:pt x="868" y="520"/>
                      <a:pt x="868" y="336"/>
                    </a:cubicBezTo>
                    <a:cubicBezTo>
                      <a:pt x="868" y="151"/>
                      <a:pt x="718" y="0"/>
                      <a:pt x="534" y="0"/>
                    </a:cubicBezTo>
                    <a:lnTo>
                      <a:pt x="335" y="0"/>
                    </a:lnTo>
                    <a:cubicBezTo>
                      <a:pt x="149" y="0"/>
                      <a:pt x="0" y="151"/>
                      <a:pt x="0" y="336"/>
                    </a:cubicBezTo>
                    <a:cubicBezTo>
                      <a:pt x="0" y="520"/>
                      <a:pt x="149" y="671"/>
                      <a:pt x="335" y="671"/>
                    </a:cubicBezTo>
                  </a:path>
                </a:pathLst>
              </a:custGeom>
              <a:solidFill>
                <a:srgbClr val="CC5EA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77" name="Freeform 92">
                <a:extLst>
                  <a:ext uri="{FF2B5EF4-FFF2-40B4-BE49-F238E27FC236}">
                    <a16:creationId xmlns:a16="http://schemas.microsoft.com/office/drawing/2014/main" id="{B4D91E82-CA36-FC42-9BC7-24DE64EB70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60916" y="2292214"/>
                <a:ext cx="2283178" cy="1945213"/>
              </a:xfrm>
              <a:custGeom>
                <a:avLst/>
                <a:gdLst>
                  <a:gd name="T0" fmla="*/ 0 w 5244"/>
                  <a:gd name="T1" fmla="*/ 728639 h 4469"/>
                  <a:gd name="T2" fmla="*/ 714037 w 5244"/>
                  <a:gd name="T3" fmla="*/ 874018 h 4469"/>
                  <a:gd name="T4" fmla="*/ 568182 w 5244"/>
                  <a:gd name="T5" fmla="*/ 1019833 h 4469"/>
                  <a:gd name="T6" fmla="*/ 714037 w 5244"/>
                  <a:gd name="T7" fmla="*/ 1165648 h 4469"/>
                  <a:gd name="T8" fmla="*/ 913445 w 5244"/>
                  <a:gd name="T9" fmla="*/ 1165648 h 4469"/>
                  <a:gd name="T10" fmla="*/ 911268 w 5244"/>
                  <a:gd name="T11" fmla="*/ 1165648 h 4469"/>
                  <a:gd name="T12" fmla="*/ 1007489 w 5244"/>
                  <a:gd name="T13" fmla="*/ 1263583 h 4469"/>
                  <a:gd name="T14" fmla="*/ 911268 w 5244"/>
                  <a:gd name="T15" fmla="*/ 1361954 h 4469"/>
                  <a:gd name="T16" fmla="*/ 656131 w 5244"/>
                  <a:gd name="T17" fmla="*/ 1361954 h 4469"/>
                  <a:gd name="T18" fmla="*/ 510711 w 5244"/>
                  <a:gd name="T19" fmla="*/ 1507769 h 4469"/>
                  <a:gd name="T20" fmla="*/ 656131 w 5244"/>
                  <a:gd name="T21" fmla="*/ 1653148 h 4469"/>
                  <a:gd name="T22" fmla="*/ 960903 w 5244"/>
                  <a:gd name="T23" fmla="*/ 1653148 h 4469"/>
                  <a:gd name="T24" fmla="*/ 815483 w 5244"/>
                  <a:gd name="T25" fmla="*/ 1798963 h 4469"/>
                  <a:gd name="T26" fmla="*/ 1576978 w 5244"/>
                  <a:gd name="T27" fmla="*/ 1944778 h 4469"/>
                  <a:gd name="T28" fmla="*/ 1722397 w 5244"/>
                  <a:gd name="T29" fmla="*/ 1798963 h 4469"/>
                  <a:gd name="T30" fmla="*/ 1576978 w 5244"/>
                  <a:gd name="T31" fmla="*/ 1653148 h 4469"/>
                  <a:gd name="T32" fmla="*/ 2066354 w 5244"/>
                  <a:gd name="T33" fmla="*/ 1653148 h 4469"/>
                  <a:gd name="T34" fmla="*/ 2212210 w 5244"/>
                  <a:gd name="T35" fmla="*/ 1507769 h 4469"/>
                  <a:gd name="T36" fmla="*/ 1624435 w 5244"/>
                  <a:gd name="T37" fmla="*/ 1361954 h 4469"/>
                  <a:gd name="T38" fmla="*/ 1629660 w 5244"/>
                  <a:gd name="T39" fmla="*/ 1361954 h 4469"/>
                  <a:gd name="T40" fmla="*/ 1536051 w 5244"/>
                  <a:gd name="T41" fmla="*/ 1263583 h 4469"/>
                  <a:gd name="T42" fmla="*/ 1629660 w 5244"/>
                  <a:gd name="T43" fmla="*/ 1166083 h 4469"/>
                  <a:gd name="T44" fmla="*/ 1624435 w 5244"/>
                  <a:gd name="T45" fmla="*/ 1165648 h 4469"/>
                  <a:gd name="T46" fmla="*/ 1765936 w 5244"/>
                  <a:gd name="T47" fmla="*/ 1165648 h 4469"/>
                  <a:gd name="T48" fmla="*/ 1911791 w 5244"/>
                  <a:gd name="T49" fmla="*/ 1019833 h 4469"/>
                  <a:gd name="T50" fmla="*/ 2136452 w 5244"/>
                  <a:gd name="T51" fmla="*/ 874018 h 4469"/>
                  <a:gd name="T52" fmla="*/ 2282743 w 5244"/>
                  <a:gd name="T53" fmla="*/ 728639 h 4469"/>
                  <a:gd name="T54" fmla="*/ 2136452 w 5244"/>
                  <a:gd name="T55" fmla="*/ 583259 h 4469"/>
                  <a:gd name="T56" fmla="*/ 1922241 w 5244"/>
                  <a:gd name="T57" fmla="*/ 583259 h 4469"/>
                  <a:gd name="T58" fmla="*/ 2068096 w 5244"/>
                  <a:gd name="T59" fmla="*/ 437444 h 4469"/>
                  <a:gd name="T60" fmla="*/ 1441136 w 5244"/>
                  <a:gd name="T61" fmla="*/ 291194 h 4469"/>
                  <a:gd name="T62" fmla="*/ 1586992 w 5244"/>
                  <a:gd name="T63" fmla="*/ 145815 h 4469"/>
                  <a:gd name="T64" fmla="*/ 1441136 w 5244"/>
                  <a:gd name="T65" fmla="*/ 0 h 4469"/>
                  <a:gd name="T66" fmla="*/ 389237 w 5244"/>
                  <a:gd name="T67" fmla="*/ 0 h 4469"/>
                  <a:gd name="T68" fmla="*/ 243818 w 5244"/>
                  <a:gd name="T69" fmla="*/ 145815 h 4469"/>
                  <a:gd name="T70" fmla="*/ 876437 w 5244"/>
                  <a:gd name="T71" fmla="*/ 291194 h 4469"/>
                  <a:gd name="T72" fmla="*/ 1022293 w 5244"/>
                  <a:gd name="T73" fmla="*/ 437444 h 4469"/>
                  <a:gd name="T74" fmla="*/ 876437 w 5244"/>
                  <a:gd name="T75" fmla="*/ 583259 h 4469"/>
                  <a:gd name="T76" fmla="*/ 145420 w 5244"/>
                  <a:gd name="T77" fmla="*/ 583259 h 4469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</a:gdLst>
                <a:ahLst/>
                <a:cxnLst>
                  <a:cxn ang="T78">
                    <a:pos x="T0" y="T1"/>
                  </a:cxn>
                  <a:cxn ang="T79">
                    <a:pos x="T2" y="T3"/>
                  </a:cxn>
                  <a:cxn ang="T80">
                    <a:pos x="T4" y="T5"/>
                  </a:cxn>
                  <a:cxn ang="T81">
                    <a:pos x="T6" y="T7"/>
                  </a:cxn>
                  <a:cxn ang="T82">
                    <a:pos x="T8" y="T9"/>
                  </a:cxn>
                  <a:cxn ang="T83">
                    <a:pos x="T10" y="T11"/>
                  </a:cxn>
                  <a:cxn ang="T84">
                    <a:pos x="T12" y="T13"/>
                  </a:cxn>
                  <a:cxn ang="T85">
                    <a:pos x="T14" y="T15"/>
                  </a:cxn>
                  <a:cxn ang="T86">
                    <a:pos x="T16" y="T17"/>
                  </a:cxn>
                  <a:cxn ang="T87">
                    <a:pos x="T18" y="T19"/>
                  </a:cxn>
                  <a:cxn ang="T88">
                    <a:pos x="T20" y="T21"/>
                  </a:cxn>
                  <a:cxn ang="T89">
                    <a:pos x="T22" y="T23"/>
                  </a:cxn>
                  <a:cxn ang="T90">
                    <a:pos x="T24" y="T25"/>
                  </a:cxn>
                  <a:cxn ang="T91">
                    <a:pos x="T26" y="T27"/>
                  </a:cxn>
                  <a:cxn ang="T92">
                    <a:pos x="T28" y="T29"/>
                  </a:cxn>
                  <a:cxn ang="T93">
                    <a:pos x="T30" y="T31"/>
                  </a:cxn>
                  <a:cxn ang="T94">
                    <a:pos x="T32" y="T33"/>
                  </a:cxn>
                  <a:cxn ang="T95">
                    <a:pos x="T34" y="T35"/>
                  </a:cxn>
                  <a:cxn ang="T96">
                    <a:pos x="T36" y="T37"/>
                  </a:cxn>
                  <a:cxn ang="T97">
                    <a:pos x="T38" y="T39"/>
                  </a:cxn>
                  <a:cxn ang="T98">
                    <a:pos x="T40" y="T41"/>
                  </a:cxn>
                  <a:cxn ang="T99">
                    <a:pos x="T42" y="T43"/>
                  </a:cxn>
                  <a:cxn ang="T100">
                    <a:pos x="T44" y="T45"/>
                  </a:cxn>
                  <a:cxn ang="T101">
                    <a:pos x="T46" y="T47"/>
                  </a:cxn>
                  <a:cxn ang="T102">
                    <a:pos x="T48" y="T49"/>
                  </a:cxn>
                  <a:cxn ang="T103">
                    <a:pos x="T50" y="T51"/>
                  </a:cxn>
                  <a:cxn ang="T104">
                    <a:pos x="T52" y="T53"/>
                  </a:cxn>
                  <a:cxn ang="T105">
                    <a:pos x="T54" y="T55"/>
                  </a:cxn>
                  <a:cxn ang="T106">
                    <a:pos x="T56" y="T57"/>
                  </a:cxn>
                  <a:cxn ang="T107">
                    <a:pos x="T58" y="T59"/>
                  </a:cxn>
                  <a:cxn ang="T108">
                    <a:pos x="T60" y="T61"/>
                  </a:cxn>
                  <a:cxn ang="T109">
                    <a:pos x="T62" y="T63"/>
                  </a:cxn>
                  <a:cxn ang="T110">
                    <a:pos x="T64" y="T65"/>
                  </a:cxn>
                  <a:cxn ang="T111">
                    <a:pos x="T66" y="T67"/>
                  </a:cxn>
                  <a:cxn ang="T112">
                    <a:pos x="T68" y="T69"/>
                  </a:cxn>
                  <a:cxn ang="T113">
                    <a:pos x="T70" y="T71"/>
                  </a:cxn>
                  <a:cxn ang="T114">
                    <a:pos x="T72" y="T73"/>
                  </a:cxn>
                  <a:cxn ang="T115">
                    <a:pos x="T74" y="T75"/>
                  </a:cxn>
                  <a:cxn ang="T116">
                    <a:pos x="T76" y="T77"/>
                  </a:cxn>
                </a:cxnLst>
                <a:rect l="0" t="0" r="r" b="b"/>
                <a:pathLst>
                  <a:path w="5244" h="4469">
                    <a:moveTo>
                      <a:pt x="0" y="1674"/>
                    </a:moveTo>
                    <a:lnTo>
                      <a:pt x="0" y="1674"/>
                    </a:lnTo>
                    <a:cubicBezTo>
                      <a:pt x="0" y="1858"/>
                      <a:pt x="150" y="2008"/>
                      <a:pt x="334" y="2008"/>
                    </a:cubicBezTo>
                    <a:lnTo>
                      <a:pt x="1640" y="2008"/>
                    </a:lnTo>
                    <a:cubicBezTo>
                      <a:pt x="1455" y="2008"/>
                      <a:pt x="1305" y="2158"/>
                      <a:pt x="1305" y="2343"/>
                    </a:cubicBezTo>
                    <a:cubicBezTo>
                      <a:pt x="1305" y="2528"/>
                      <a:pt x="1455" y="2678"/>
                      <a:pt x="1640" y="2678"/>
                    </a:cubicBezTo>
                    <a:lnTo>
                      <a:pt x="2098" y="2678"/>
                    </a:lnTo>
                    <a:cubicBezTo>
                      <a:pt x="2097" y="2678"/>
                      <a:pt x="2095" y="2678"/>
                      <a:pt x="2093" y="2678"/>
                    </a:cubicBezTo>
                    <a:cubicBezTo>
                      <a:pt x="2216" y="2681"/>
                      <a:pt x="2314" y="2780"/>
                      <a:pt x="2314" y="2903"/>
                    </a:cubicBezTo>
                    <a:cubicBezTo>
                      <a:pt x="2314" y="3026"/>
                      <a:pt x="2216" y="3127"/>
                      <a:pt x="2093" y="3129"/>
                    </a:cubicBezTo>
                    <a:cubicBezTo>
                      <a:pt x="2095" y="3129"/>
                      <a:pt x="2097" y="3129"/>
                      <a:pt x="2098" y="3129"/>
                    </a:cubicBezTo>
                    <a:lnTo>
                      <a:pt x="1507" y="3129"/>
                    </a:lnTo>
                    <a:cubicBezTo>
                      <a:pt x="1323" y="3129"/>
                      <a:pt x="1173" y="3280"/>
                      <a:pt x="1173" y="3464"/>
                    </a:cubicBezTo>
                    <a:cubicBezTo>
                      <a:pt x="1173" y="3649"/>
                      <a:pt x="1323" y="3798"/>
                      <a:pt x="1507" y="3798"/>
                    </a:cubicBezTo>
                    <a:lnTo>
                      <a:pt x="2207" y="3798"/>
                    </a:lnTo>
                    <a:cubicBezTo>
                      <a:pt x="2023" y="3798"/>
                      <a:pt x="1873" y="3948"/>
                      <a:pt x="1873" y="4133"/>
                    </a:cubicBezTo>
                    <a:cubicBezTo>
                      <a:pt x="1873" y="4318"/>
                      <a:pt x="2023" y="4468"/>
                      <a:pt x="2207" y="4468"/>
                    </a:cubicBezTo>
                    <a:lnTo>
                      <a:pt x="3622" y="4468"/>
                    </a:lnTo>
                    <a:cubicBezTo>
                      <a:pt x="3807" y="4468"/>
                      <a:pt x="3956" y="4318"/>
                      <a:pt x="3956" y="4133"/>
                    </a:cubicBezTo>
                    <a:cubicBezTo>
                      <a:pt x="3956" y="3948"/>
                      <a:pt x="3807" y="3798"/>
                      <a:pt x="3622" y="3798"/>
                    </a:cubicBezTo>
                    <a:lnTo>
                      <a:pt x="4746" y="3798"/>
                    </a:lnTo>
                    <a:cubicBezTo>
                      <a:pt x="4930" y="3798"/>
                      <a:pt x="5081" y="3649"/>
                      <a:pt x="5081" y="3464"/>
                    </a:cubicBezTo>
                    <a:cubicBezTo>
                      <a:pt x="5081" y="3280"/>
                      <a:pt x="4930" y="3129"/>
                      <a:pt x="4746" y="3129"/>
                    </a:cubicBezTo>
                    <a:lnTo>
                      <a:pt x="3731" y="3129"/>
                    </a:lnTo>
                    <a:cubicBezTo>
                      <a:pt x="3735" y="3129"/>
                      <a:pt x="3739" y="3129"/>
                      <a:pt x="3743" y="3129"/>
                    </a:cubicBezTo>
                    <a:cubicBezTo>
                      <a:pt x="3624" y="3122"/>
                      <a:pt x="3528" y="3024"/>
                      <a:pt x="3528" y="2903"/>
                    </a:cubicBezTo>
                    <a:cubicBezTo>
                      <a:pt x="3528" y="2783"/>
                      <a:pt x="3624" y="2684"/>
                      <a:pt x="3743" y="2679"/>
                    </a:cubicBezTo>
                    <a:cubicBezTo>
                      <a:pt x="3739" y="2678"/>
                      <a:pt x="3735" y="2678"/>
                      <a:pt x="3731" y="2678"/>
                    </a:cubicBezTo>
                    <a:lnTo>
                      <a:pt x="4056" y="2678"/>
                    </a:lnTo>
                    <a:cubicBezTo>
                      <a:pt x="4240" y="2678"/>
                      <a:pt x="4391" y="2528"/>
                      <a:pt x="4391" y="2343"/>
                    </a:cubicBezTo>
                    <a:cubicBezTo>
                      <a:pt x="4391" y="2158"/>
                      <a:pt x="4240" y="2008"/>
                      <a:pt x="4056" y="2008"/>
                    </a:cubicBezTo>
                    <a:lnTo>
                      <a:pt x="4907" y="2008"/>
                    </a:lnTo>
                    <a:cubicBezTo>
                      <a:pt x="5093" y="2008"/>
                      <a:pt x="5243" y="1858"/>
                      <a:pt x="5243" y="1674"/>
                    </a:cubicBezTo>
                    <a:cubicBezTo>
                      <a:pt x="5243" y="1490"/>
                      <a:pt x="5093" y="1340"/>
                      <a:pt x="4907" y="1340"/>
                    </a:cubicBezTo>
                    <a:lnTo>
                      <a:pt x="4415" y="1340"/>
                    </a:lnTo>
                    <a:cubicBezTo>
                      <a:pt x="4600" y="1340"/>
                      <a:pt x="4750" y="1189"/>
                      <a:pt x="4750" y="1005"/>
                    </a:cubicBezTo>
                    <a:cubicBezTo>
                      <a:pt x="4750" y="820"/>
                      <a:pt x="4600" y="669"/>
                      <a:pt x="4415" y="669"/>
                    </a:cubicBezTo>
                    <a:lnTo>
                      <a:pt x="3310" y="669"/>
                    </a:lnTo>
                    <a:cubicBezTo>
                      <a:pt x="3495" y="669"/>
                      <a:pt x="3645" y="520"/>
                      <a:pt x="3645" y="335"/>
                    </a:cubicBezTo>
                    <a:cubicBezTo>
                      <a:pt x="3645" y="151"/>
                      <a:pt x="3495" y="0"/>
                      <a:pt x="3310" y="0"/>
                    </a:cubicBezTo>
                    <a:lnTo>
                      <a:pt x="894" y="0"/>
                    </a:lnTo>
                    <a:cubicBezTo>
                      <a:pt x="710" y="0"/>
                      <a:pt x="560" y="151"/>
                      <a:pt x="560" y="335"/>
                    </a:cubicBezTo>
                    <a:cubicBezTo>
                      <a:pt x="560" y="520"/>
                      <a:pt x="710" y="669"/>
                      <a:pt x="894" y="669"/>
                    </a:cubicBezTo>
                    <a:lnTo>
                      <a:pt x="2013" y="669"/>
                    </a:lnTo>
                    <a:cubicBezTo>
                      <a:pt x="2197" y="669"/>
                      <a:pt x="2348" y="820"/>
                      <a:pt x="2348" y="1005"/>
                    </a:cubicBezTo>
                    <a:cubicBezTo>
                      <a:pt x="2348" y="1189"/>
                      <a:pt x="2197" y="1340"/>
                      <a:pt x="2013" y="1340"/>
                    </a:cubicBezTo>
                    <a:lnTo>
                      <a:pt x="334" y="1340"/>
                    </a:lnTo>
                    <a:cubicBezTo>
                      <a:pt x="150" y="1340"/>
                      <a:pt x="0" y="1490"/>
                      <a:pt x="0" y="1674"/>
                    </a:cubicBezTo>
                  </a:path>
                </a:pathLst>
              </a:custGeom>
              <a:solidFill>
                <a:srgbClr val="CC5EA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78" name="Freeform 93">
                <a:extLst>
                  <a:ext uri="{FF2B5EF4-FFF2-40B4-BE49-F238E27FC236}">
                    <a16:creationId xmlns:a16="http://schemas.microsoft.com/office/drawing/2014/main" id="{F20213D9-12BE-2B45-A07E-8772F03AB94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17505" y="2488079"/>
                <a:ext cx="76810" cy="76810"/>
              </a:xfrm>
              <a:custGeom>
                <a:avLst/>
                <a:gdLst>
                  <a:gd name="T0" fmla="*/ 76371 w 175"/>
                  <a:gd name="T1" fmla="*/ 38186 h 175"/>
                  <a:gd name="T2" fmla="*/ 76371 w 175"/>
                  <a:gd name="T3" fmla="*/ 38186 h 175"/>
                  <a:gd name="T4" fmla="*/ 38186 w 175"/>
                  <a:gd name="T5" fmla="*/ 76371 h 175"/>
                  <a:gd name="T6" fmla="*/ 38186 w 175"/>
                  <a:gd name="T7" fmla="*/ 76371 h 175"/>
                  <a:gd name="T8" fmla="*/ 0 w 175"/>
                  <a:gd name="T9" fmla="*/ 38186 h 175"/>
                  <a:gd name="T10" fmla="*/ 0 w 175"/>
                  <a:gd name="T11" fmla="*/ 38186 h 175"/>
                  <a:gd name="T12" fmla="*/ 38186 w 175"/>
                  <a:gd name="T13" fmla="*/ 0 h 175"/>
                  <a:gd name="T14" fmla="*/ 38186 w 175"/>
                  <a:gd name="T15" fmla="*/ 0 h 175"/>
                  <a:gd name="T16" fmla="*/ 76371 w 175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5" h="175">
                    <a:moveTo>
                      <a:pt x="174" y="87"/>
                    </a:moveTo>
                    <a:lnTo>
                      <a:pt x="174" y="87"/>
                    </a:lnTo>
                    <a:cubicBezTo>
                      <a:pt x="174" y="135"/>
                      <a:pt x="134" y="174"/>
                      <a:pt x="87" y="174"/>
                    </a:cubicBezTo>
                    <a:cubicBezTo>
                      <a:pt x="39" y="174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4" y="39"/>
                      <a:pt x="174" y="87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79" name="Freeform 94">
                <a:extLst>
                  <a:ext uri="{FF2B5EF4-FFF2-40B4-BE49-F238E27FC236}">
                    <a16:creationId xmlns:a16="http://schemas.microsoft.com/office/drawing/2014/main" id="{F2973D70-9EDB-5C40-9118-14B100BF5AF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29614" y="3501971"/>
                <a:ext cx="74889" cy="76810"/>
              </a:xfrm>
              <a:custGeom>
                <a:avLst/>
                <a:gdLst>
                  <a:gd name="T0" fmla="*/ 74459 w 174"/>
                  <a:gd name="T1" fmla="*/ 38186 h 175"/>
                  <a:gd name="T2" fmla="*/ 74459 w 174"/>
                  <a:gd name="T3" fmla="*/ 38186 h 175"/>
                  <a:gd name="T4" fmla="*/ 37445 w 174"/>
                  <a:gd name="T5" fmla="*/ 76371 h 175"/>
                  <a:gd name="T6" fmla="*/ 37445 w 174"/>
                  <a:gd name="T7" fmla="*/ 76371 h 175"/>
                  <a:gd name="T8" fmla="*/ 0 w 174"/>
                  <a:gd name="T9" fmla="*/ 38186 h 175"/>
                  <a:gd name="T10" fmla="*/ 0 w 174"/>
                  <a:gd name="T11" fmla="*/ 38186 h 175"/>
                  <a:gd name="T12" fmla="*/ 37445 w 174"/>
                  <a:gd name="T13" fmla="*/ 0 h 175"/>
                  <a:gd name="T14" fmla="*/ 37445 w 174"/>
                  <a:gd name="T15" fmla="*/ 0 h 175"/>
                  <a:gd name="T16" fmla="*/ 74459 w 174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5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5" y="174"/>
                      <a:pt x="87" y="174"/>
                    </a:cubicBezTo>
                    <a:cubicBezTo>
                      <a:pt x="39" y="174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5" y="0"/>
                      <a:pt x="173" y="39"/>
                      <a:pt x="173" y="87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80" name="Freeform 95">
                <a:extLst>
                  <a:ext uri="{FF2B5EF4-FFF2-40B4-BE49-F238E27FC236}">
                    <a16:creationId xmlns:a16="http://schemas.microsoft.com/office/drawing/2014/main" id="{99FC4B69-8447-7F49-BA6C-54EDB714A4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16320" y="2774196"/>
                <a:ext cx="74890" cy="74890"/>
              </a:xfrm>
              <a:custGeom>
                <a:avLst/>
                <a:gdLst>
                  <a:gd name="T0" fmla="*/ 74457 w 173"/>
                  <a:gd name="T1" fmla="*/ 36796 h 173"/>
                  <a:gd name="T2" fmla="*/ 74457 w 173"/>
                  <a:gd name="T3" fmla="*/ 36796 h 173"/>
                  <a:gd name="T4" fmla="*/ 37661 w 173"/>
                  <a:gd name="T5" fmla="*/ 74457 h 173"/>
                  <a:gd name="T6" fmla="*/ 37661 w 173"/>
                  <a:gd name="T7" fmla="*/ 74457 h 173"/>
                  <a:gd name="T8" fmla="*/ 0 w 173"/>
                  <a:gd name="T9" fmla="*/ 36796 h 173"/>
                  <a:gd name="T10" fmla="*/ 0 w 173"/>
                  <a:gd name="T11" fmla="*/ 36796 h 173"/>
                  <a:gd name="T12" fmla="*/ 37661 w 173"/>
                  <a:gd name="T13" fmla="*/ 0 h 173"/>
                  <a:gd name="T14" fmla="*/ 37661 w 173"/>
                  <a:gd name="T15" fmla="*/ 0 h 173"/>
                  <a:gd name="T16" fmla="*/ 74457 w 173"/>
                  <a:gd name="T17" fmla="*/ 36796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3">
                    <a:moveTo>
                      <a:pt x="172" y="85"/>
                    </a:moveTo>
                    <a:lnTo>
                      <a:pt x="172" y="85"/>
                    </a:lnTo>
                    <a:cubicBezTo>
                      <a:pt x="172" y="133"/>
                      <a:pt x="134" y="172"/>
                      <a:pt x="87" y="172"/>
                    </a:cubicBezTo>
                    <a:cubicBezTo>
                      <a:pt x="39" y="172"/>
                      <a:pt x="0" y="133"/>
                      <a:pt x="0" y="85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4" y="0"/>
                      <a:pt x="172" y="38"/>
                      <a:pt x="172" y="85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81" name="Freeform 96">
                <a:extLst>
                  <a:ext uri="{FF2B5EF4-FFF2-40B4-BE49-F238E27FC236}">
                    <a16:creationId xmlns:a16="http://schemas.microsoft.com/office/drawing/2014/main" id="{5169EAE9-F408-D243-9BD0-B14ACAFDF6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61661" y="2192360"/>
                <a:ext cx="76810" cy="74889"/>
              </a:xfrm>
              <a:custGeom>
                <a:avLst/>
                <a:gdLst>
                  <a:gd name="T0" fmla="*/ 76371 w 175"/>
                  <a:gd name="T1" fmla="*/ 37445 h 174"/>
                  <a:gd name="T2" fmla="*/ 76371 w 175"/>
                  <a:gd name="T3" fmla="*/ 37445 h 174"/>
                  <a:gd name="T4" fmla="*/ 38186 w 175"/>
                  <a:gd name="T5" fmla="*/ 74459 h 174"/>
                  <a:gd name="T6" fmla="*/ 38186 w 175"/>
                  <a:gd name="T7" fmla="*/ 74459 h 174"/>
                  <a:gd name="T8" fmla="*/ 0 w 175"/>
                  <a:gd name="T9" fmla="*/ 37445 h 174"/>
                  <a:gd name="T10" fmla="*/ 0 w 175"/>
                  <a:gd name="T11" fmla="*/ 37445 h 174"/>
                  <a:gd name="T12" fmla="*/ 38186 w 175"/>
                  <a:gd name="T13" fmla="*/ 0 h 174"/>
                  <a:gd name="T14" fmla="*/ 38186 w 175"/>
                  <a:gd name="T15" fmla="*/ 0 h 174"/>
                  <a:gd name="T16" fmla="*/ 76371 w 175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5" h="174">
                    <a:moveTo>
                      <a:pt x="174" y="87"/>
                    </a:moveTo>
                    <a:lnTo>
                      <a:pt x="174" y="87"/>
                    </a:lnTo>
                    <a:cubicBezTo>
                      <a:pt x="174" y="136"/>
                      <a:pt x="134" y="173"/>
                      <a:pt x="87" y="173"/>
                    </a:cubicBezTo>
                    <a:cubicBezTo>
                      <a:pt x="39" y="173"/>
                      <a:pt x="0" y="136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4" y="39"/>
                      <a:pt x="174" y="87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 dirty="0"/>
              </a:p>
            </p:txBody>
          </p:sp>
          <p:sp>
            <p:nvSpPr>
              <p:cNvPr id="182" name="Freeform 97">
                <a:extLst>
                  <a:ext uri="{FF2B5EF4-FFF2-40B4-BE49-F238E27FC236}">
                    <a16:creationId xmlns:a16="http://schemas.microsoft.com/office/drawing/2014/main" id="{16A3F259-B136-824E-BFC2-DFC1D888CE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81893" y="4162537"/>
                <a:ext cx="74889" cy="74889"/>
              </a:xfrm>
              <a:custGeom>
                <a:avLst/>
                <a:gdLst>
                  <a:gd name="T0" fmla="*/ 74459 w 174"/>
                  <a:gd name="T1" fmla="*/ 37014 h 174"/>
                  <a:gd name="T2" fmla="*/ 74459 w 174"/>
                  <a:gd name="T3" fmla="*/ 37014 h 174"/>
                  <a:gd name="T4" fmla="*/ 37445 w 174"/>
                  <a:gd name="T5" fmla="*/ 74459 h 174"/>
                  <a:gd name="T6" fmla="*/ 37445 w 174"/>
                  <a:gd name="T7" fmla="*/ 74459 h 174"/>
                  <a:gd name="T8" fmla="*/ 0 w 174"/>
                  <a:gd name="T9" fmla="*/ 37014 h 174"/>
                  <a:gd name="T10" fmla="*/ 0 w 174"/>
                  <a:gd name="T11" fmla="*/ 37014 h 174"/>
                  <a:gd name="T12" fmla="*/ 37445 w 174"/>
                  <a:gd name="T13" fmla="*/ 0 h 174"/>
                  <a:gd name="T14" fmla="*/ 37445 w 174"/>
                  <a:gd name="T15" fmla="*/ 0 h 174"/>
                  <a:gd name="T16" fmla="*/ 74459 w 174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4" y="173"/>
                      <a:pt x="87" y="173"/>
                    </a:cubicBezTo>
                    <a:cubicBezTo>
                      <a:pt x="39" y="173"/>
                      <a:pt x="0" y="134"/>
                      <a:pt x="0" y="86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4" y="0"/>
                      <a:pt x="173" y="38"/>
                      <a:pt x="173" y="86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83" name="Freeform 98">
                <a:extLst>
                  <a:ext uri="{FF2B5EF4-FFF2-40B4-BE49-F238E27FC236}">
                    <a16:creationId xmlns:a16="http://schemas.microsoft.com/office/drawing/2014/main" id="{5B08AB11-162B-1843-AD02-12F7417CAC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42606" y="3327228"/>
                <a:ext cx="74889" cy="74890"/>
              </a:xfrm>
              <a:custGeom>
                <a:avLst/>
                <a:gdLst>
                  <a:gd name="T0" fmla="*/ 74456 w 173"/>
                  <a:gd name="T1" fmla="*/ 37445 h 174"/>
                  <a:gd name="T2" fmla="*/ 74456 w 173"/>
                  <a:gd name="T3" fmla="*/ 37445 h 174"/>
                  <a:gd name="T4" fmla="*/ 37661 w 173"/>
                  <a:gd name="T5" fmla="*/ 74460 h 174"/>
                  <a:gd name="T6" fmla="*/ 37661 w 173"/>
                  <a:gd name="T7" fmla="*/ 74460 h 174"/>
                  <a:gd name="T8" fmla="*/ 0 w 173"/>
                  <a:gd name="T9" fmla="*/ 37445 h 174"/>
                  <a:gd name="T10" fmla="*/ 0 w 173"/>
                  <a:gd name="T11" fmla="*/ 37445 h 174"/>
                  <a:gd name="T12" fmla="*/ 37661 w 173"/>
                  <a:gd name="T13" fmla="*/ 0 h 174"/>
                  <a:gd name="T14" fmla="*/ 37661 w 173"/>
                  <a:gd name="T15" fmla="*/ 0 h 174"/>
                  <a:gd name="T16" fmla="*/ 74456 w 173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4">
                    <a:moveTo>
                      <a:pt x="172" y="87"/>
                    </a:moveTo>
                    <a:lnTo>
                      <a:pt x="172" y="87"/>
                    </a:lnTo>
                    <a:cubicBezTo>
                      <a:pt x="172" y="135"/>
                      <a:pt x="134" y="173"/>
                      <a:pt x="87" y="173"/>
                    </a:cubicBezTo>
                    <a:cubicBezTo>
                      <a:pt x="39" y="173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2" y="39"/>
                      <a:pt x="172" y="87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84" name="Freeform 99">
                <a:extLst>
                  <a:ext uri="{FF2B5EF4-FFF2-40B4-BE49-F238E27FC236}">
                    <a16:creationId xmlns:a16="http://schemas.microsoft.com/office/drawing/2014/main" id="{98A861BC-A67B-FB46-B932-8971FFF01C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26656" y="4262390"/>
                <a:ext cx="74889" cy="74889"/>
              </a:xfrm>
              <a:custGeom>
                <a:avLst/>
                <a:gdLst>
                  <a:gd name="T0" fmla="*/ 74459 w 174"/>
                  <a:gd name="T1" fmla="*/ 37014 h 174"/>
                  <a:gd name="T2" fmla="*/ 74459 w 174"/>
                  <a:gd name="T3" fmla="*/ 37014 h 174"/>
                  <a:gd name="T4" fmla="*/ 37445 w 174"/>
                  <a:gd name="T5" fmla="*/ 74459 h 174"/>
                  <a:gd name="T6" fmla="*/ 37445 w 174"/>
                  <a:gd name="T7" fmla="*/ 74459 h 174"/>
                  <a:gd name="T8" fmla="*/ 0 w 174"/>
                  <a:gd name="T9" fmla="*/ 37014 h 174"/>
                  <a:gd name="T10" fmla="*/ 0 w 174"/>
                  <a:gd name="T11" fmla="*/ 37014 h 174"/>
                  <a:gd name="T12" fmla="*/ 37445 w 174"/>
                  <a:gd name="T13" fmla="*/ 0 h 174"/>
                  <a:gd name="T14" fmla="*/ 37445 w 174"/>
                  <a:gd name="T15" fmla="*/ 0 h 174"/>
                  <a:gd name="T16" fmla="*/ 74459 w 174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4" y="173"/>
                      <a:pt x="87" y="173"/>
                    </a:cubicBezTo>
                    <a:cubicBezTo>
                      <a:pt x="39" y="173"/>
                      <a:pt x="0" y="134"/>
                      <a:pt x="0" y="86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4" y="0"/>
                      <a:pt x="173" y="38"/>
                      <a:pt x="173" y="86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85" name="Freeform 100">
                <a:extLst>
                  <a:ext uri="{FF2B5EF4-FFF2-40B4-BE49-F238E27FC236}">
                    <a16:creationId xmlns:a16="http://schemas.microsoft.com/office/drawing/2014/main" id="{258B6691-D85D-BD49-AEA6-F0FE825E5D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42615" y="3820732"/>
                <a:ext cx="74890" cy="74889"/>
              </a:xfrm>
              <a:custGeom>
                <a:avLst/>
                <a:gdLst>
                  <a:gd name="T0" fmla="*/ 74460 w 174"/>
                  <a:gd name="T1" fmla="*/ 37228 h 173"/>
                  <a:gd name="T2" fmla="*/ 74460 w 174"/>
                  <a:gd name="T3" fmla="*/ 37228 h 173"/>
                  <a:gd name="T4" fmla="*/ 37015 w 174"/>
                  <a:gd name="T5" fmla="*/ 74456 h 173"/>
                  <a:gd name="T6" fmla="*/ 37015 w 174"/>
                  <a:gd name="T7" fmla="*/ 74456 h 173"/>
                  <a:gd name="T8" fmla="*/ 0 w 174"/>
                  <a:gd name="T9" fmla="*/ 37228 h 173"/>
                  <a:gd name="T10" fmla="*/ 0 w 174"/>
                  <a:gd name="T11" fmla="*/ 37228 h 173"/>
                  <a:gd name="T12" fmla="*/ 37015 w 174"/>
                  <a:gd name="T13" fmla="*/ 0 h 173"/>
                  <a:gd name="T14" fmla="*/ 37015 w 174"/>
                  <a:gd name="T15" fmla="*/ 0 h 173"/>
                  <a:gd name="T16" fmla="*/ 74460 w 174"/>
                  <a:gd name="T17" fmla="*/ 37228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3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5" y="172"/>
                      <a:pt x="86" y="172"/>
                    </a:cubicBezTo>
                    <a:cubicBezTo>
                      <a:pt x="39" y="172"/>
                      <a:pt x="0" y="134"/>
                      <a:pt x="0" y="86"/>
                    </a:cubicBezTo>
                    <a:cubicBezTo>
                      <a:pt x="0" y="39"/>
                      <a:pt x="39" y="0"/>
                      <a:pt x="86" y="0"/>
                    </a:cubicBezTo>
                    <a:cubicBezTo>
                      <a:pt x="135" y="0"/>
                      <a:pt x="173" y="39"/>
                      <a:pt x="173" y="86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86" name="Freeform 101">
                <a:extLst>
                  <a:ext uri="{FF2B5EF4-FFF2-40B4-BE49-F238E27FC236}">
                    <a16:creationId xmlns:a16="http://schemas.microsoft.com/office/drawing/2014/main" id="{924F8AC0-91E5-EA4B-BB3E-370A883A7F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423118" y="2586011"/>
                <a:ext cx="46086" cy="46086"/>
              </a:xfrm>
              <a:custGeom>
                <a:avLst/>
                <a:gdLst>
                  <a:gd name="T0" fmla="*/ 45651 w 106"/>
                  <a:gd name="T1" fmla="*/ 22824 h 105"/>
                  <a:gd name="T2" fmla="*/ 45651 w 106"/>
                  <a:gd name="T3" fmla="*/ 22824 h 105"/>
                  <a:gd name="T4" fmla="*/ 22608 w 106"/>
                  <a:gd name="T5" fmla="*/ 45647 h 105"/>
                  <a:gd name="T6" fmla="*/ 22608 w 106"/>
                  <a:gd name="T7" fmla="*/ 45647 h 105"/>
                  <a:gd name="T8" fmla="*/ 0 w 106"/>
                  <a:gd name="T9" fmla="*/ 22824 h 105"/>
                  <a:gd name="T10" fmla="*/ 0 w 106"/>
                  <a:gd name="T11" fmla="*/ 22824 h 105"/>
                  <a:gd name="T12" fmla="*/ 22608 w 106"/>
                  <a:gd name="T13" fmla="*/ 0 h 105"/>
                  <a:gd name="T14" fmla="*/ 22608 w 106"/>
                  <a:gd name="T15" fmla="*/ 0 h 105"/>
                  <a:gd name="T16" fmla="*/ 45651 w 106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5">
                    <a:moveTo>
                      <a:pt x="105" y="52"/>
                    </a:moveTo>
                    <a:lnTo>
                      <a:pt x="105" y="52"/>
                    </a:lnTo>
                    <a:cubicBezTo>
                      <a:pt x="105" y="81"/>
                      <a:pt x="81" y="104"/>
                      <a:pt x="52" y="104"/>
                    </a:cubicBezTo>
                    <a:cubicBezTo>
                      <a:pt x="22" y="104"/>
                      <a:pt x="0" y="81"/>
                      <a:pt x="0" y="52"/>
                    </a:cubicBezTo>
                    <a:cubicBezTo>
                      <a:pt x="0" y="24"/>
                      <a:pt x="22" y="0"/>
                      <a:pt x="52" y="0"/>
                    </a:cubicBezTo>
                    <a:cubicBezTo>
                      <a:pt x="81" y="0"/>
                      <a:pt x="105" y="24"/>
                      <a:pt x="105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87" name="Freeform 102">
                <a:extLst>
                  <a:ext uri="{FF2B5EF4-FFF2-40B4-BE49-F238E27FC236}">
                    <a16:creationId xmlns:a16="http://schemas.microsoft.com/office/drawing/2014/main" id="{ECC7A2C1-2015-FA4C-A7A3-08828723F0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20298" y="2985423"/>
                <a:ext cx="46086" cy="46086"/>
              </a:xfrm>
              <a:custGeom>
                <a:avLst/>
                <a:gdLst>
                  <a:gd name="T0" fmla="*/ 45651 w 106"/>
                  <a:gd name="T1" fmla="*/ 23043 h 106"/>
                  <a:gd name="T2" fmla="*/ 45651 w 106"/>
                  <a:gd name="T3" fmla="*/ 23043 h 106"/>
                  <a:gd name="T4" fmla="*/ 22608 w 106"/>
                  <a:gd name="T5" fmla="*/ 45651 h 106"/>
                  <a:gd name="T6" fmla="*/ 22608 w 106"/>
                  <a:gd name="T7" fmla="*/ 45651 h 106"/>
                  <a:gd name="T8" fmla="*/ 0 w 106"/>
                  <a:gd name="T9" fmla="*/ 23043 h 106"/>
                  <a:gd name="T10" fmla="*/ 0 w 106"/>
                  <a:gd name="T11" fmla="*/ 23043 h 106"/>
                  <a:gd name="T12" fmla="*/ 22608 w 106"/>
                  <a:gd name="T13" fmla="*/ 0 h 106"/>
                  <a:gd name="T14" fmla="*/ 22608 w 106"/>
                  <a:gd name="T15" fmla="*/ 0 h 106"/>
                  <a:gd name="T16" fmla="*/ 45651 w 106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6">
                    <a:moveTo>
                      <a:pt x="105" y="53"/>
                    </a:moveTo>
                    <a:lnTo>
                      <a:pt x="105" y="53"/>
                    </a:lnTo>
                    <a:cubicBezTo>
                      <a:pt x="105" y="81"/>
                      <a:pt x="81" y="105"/>
                      <a:pt x="52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5" y="23"/>
                      <a:pt x="105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88" name="Freeform 103">
                <a:extLst>
                  <a:ext uri="{FF2B5EF4-FFF2-40B4-BE49-F238E27FC236}">
                    <a16:creationId xmlns:a16="http://schemas.microsoft.com/office/drawing/2014/main" id="{7E532547-0F2C-3349-B0ED-55D40F103C7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587810" y="3342589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0" y="104"/>
                      <a:pt x="52" y="104"/>
                    </a:cubicBezTo>
                    <a:cubicBezTo>
                      <a:pt x="24" y="104"/>
                      <a:pt x="0" y="81"/>
                      <a:pt x="0" y="52"/>
                    </a:cubicBezTo>
                    <a:cubicBezTo>
                      <a:pt x="0" y="23"/>
                      <a:pt x="24" y="0"/>
                      <a:pt x="52" y="0"/>
                    </a:cubicBezTo>
                    <a:cubicBezTo>
                      <a:pt x="80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89" name="Freeform 104">
                <a:extLst>
                  <a:ext uri="{FF2B5EF4-FFF2-40B4-BE49-F238E27FC236}">
                    <a16:creationId xmlns:a16="http://schemas.microsoft.com/office/drawing/2014/main" id="{75B8D319-2218-6A43-AFD3-5573C87D1C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4882" y="4316157"/>
                <a:ext cx="46086" cy="46086"/>
              </a:xfrm>
              <a:custGeom>
                <a:avLst/>
                <a:gdLst>
                  <a:gd name="T0" fmla="*/ 45655 w 107"/>
                  <a:gd name="T1" fmla="*/ 22824 h 105"/>
                  <a:gd name="T2" fmla="*/ 45655 w 107"/>
                  <a:gd name="T3" fmla="*/ 22824 h 105"/>
                  <a:gd name="T4" fmla="*/ 22397 w 107"/>
                  <a:gd name="T5" fmla="*/ 45647 h 105"/>
                  <a:gd name="T6" fmla="*/ 22397 w 107"/>
                  <a:gd name="T7" fmla="*/ 45647 h 105"/>
                  <a:gd name="T8" fmla="*/ 0 w 107"/>
                  <a:gd name="T9" fmla="*/ 22824 h 105"/>
                  <a:gd name="T10" fmla="*/ 0 w 107"/>
                  <a:gd name="T11" fmla="*/ 22824 h 105"/>
                  <a:gd name="T12" fmla="*/ 22397 w 107"/>
                  <a:gd name="T13" fmla="*/ 0 h 105"/>
                  <a:gd name="T14" fmla="*/ 22397 w 107"/>
                  <a:gd name="T15" fmla="*/ 0 h 105"/>
                  <a:gd name="T16" fmla="*/ 45655 w 107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5">
                    <a:moveTo>
                      <a:pt x="106" y="52"/>
                    </a:moveTo>
                    <a:lnTo>
                      <a:pt x="106" y="52"/>
                    </a:lnTo>
                    <a:cubicBezTo>
                      <a:pt x="106" y="80"/>
                      <a:pt x="82" y="104"/>
                      <a:pt x="52" y="104"/>
                    </a:cubicBezTo>
                    <a:cubicBezTo>
                      <a:pt x="24" y="104"/>
                      <a:pt x="0" y="80"/>
                      <a:pt x="0" y="52"/>
                    </a:cubicBezTo>
                    <a:cubicBezTo>
                      <a:pt x="0" y="23"/>
                      <a:pt x="24" y="0"/>
                      <a:pt x="52" y="0"/>
                    </a:cubicBezTo>
                    <a:cubicBezTo>
                      <a:pt x="82" y="0"/>
                      <a:pt x="106" y="23"/>
                      <a:pt x="106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90" name="Freeform 105">
                <a:extLst>
                  <a:ext uri="{FF2B5EF4-FFF2-40B4-BE49-F238E27FC236}">
                    <a16:creationId xmlns:a16="http://schemas.microsoft.com/office/drawing/2014/main" id="{FEB0672D-425C-2C47-8EB9-5161AE3ECC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133161" y="4037720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4" y="105"/>
                      <a:pt x="0" y="81"/>
                      <a:pt x="0" y="53"/>
                    </a:cubicBezTo>
                    <a:cubicBezTo>
                      <a:pt x="0" y="24"/>
                      <a:pt x="24" y="0"/>
                      <a:pt x="52" y="0"/>
                    </a:cubicBezTo>
                    <a:cubicBezTo>
                      <a:pt x="81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91" name="Freeform 106">
                <a:extLst>
                  <a:ext uri="{FF2B5EF4-FFF2-40B4-BE49-F238E27FC236}">
                    <a16:creationId xmlns:a16="http://schemas.microsoft.com/office/drawing/2014/main" id="{87501410-FBD3-9E4B-8E54-9C7E864D2B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48513" y="2357502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4"/>
                      <a:pt x="52" y="104"/>
                    </a:cubicBezTo>
                    <a:cubicBezTo>
                      <a:pt x="22" y="104"/>
                      <a:pt x="0" y="81"/>
                      <a:pt x="0" y="52"/>
                    </a:cubicBezTo>
                    <a:cubicBezTo>
                      <a:pt x="0" y="23"/>
                      <a:pt x="22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92" name="Freeform 107">
                <a:extLst>
                  <a:ext uri="{FF2B5EF4-FFF2-40B4-BE49-F238E27FC236}">
                    <a16:creationId xmlns:a16="http://schemas.microsoft.com/office/drawing/2014/main" id="{5DEC2D8A-D9E4-E040-AD69-964A2544E2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66098" y="2881729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2"/>
                      <a:pt x="81" y="105"/>
                      <a:pt x="52" y="105"/>
                    </a:cubicBezTo>
                    <a:cubicBezTo>
                      <a:pt x="23" y="105"/>
                      <a:pt x="0" y="82"/>
                      <a:pt x="0" y="53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1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93" name="Freeform 108">
                <a:extLst>
                  <a:ext uri="{FF2B5EF4-FFF2-40B4-BE49-F238E27FC236}">
                    <a16:creationId xmlns:a16="http://schemas.microsoft.com/office/drawing/2014/main" id="{39D912C7-D310-3F4E-B608-FC807BB6D7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21482" y="3717039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1"/>
                      <a:pt x="80" y="105"/>
                      <a:pt x="52" y="105"/>
                    </a:cubicBezTo>
                    <a:cubicBezTo>
                      <a:pt x="22" y="105"/>
                      <a:pt x="0" y="81"/>
                      <a:pt x="0" y="53"/>
                    </a:cubicBezTo>
                    <a:cubicBezTo>
                      <a:pt x="0" y="24"/>
                      <a:pt x="22" y="0"/>
                      <a:pt x="52" y="0"/>
                    </a:cubicBezTo>
                    <a:cubicBezTo>
                      <a:pt x="80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94" name="Freeform 109">
                <a:extLst>
                  <a:ext uri="{FF2B5EF4-FFF2-40B4-BE49-F238E27FC236}">
                    <a16:creationId xmlns:a16="http://schemas.microsoft.com/office/drawing/2014/main" id="{20139032-76AA-D949-8046-4CC7503AAD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85439" y="4293114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4" y="23"/>
                      <a:pt x="104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95" name="Freeform 110">
                <a:extLst>
                  <a:ext uri="{FF2B5EF4-FFF2-40B4-BE49-F238E27FC236}">
                    <a16:creationId xmlns:a16="http://schemas.microsoft.com/office/drawing/2014/main" id="{4B4B15BE-8F55-4D42-A284-F13A517AE1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36550" y="2962380"/>
                <a:ext cx="46086" cy="46086"/>
              </a:xfrm>
              <a:custGeom>
                <a:avLst/>
                <a:gdLst>
                  <a:gd name="T0" fmla="*/ 45647 w 105"/>
                  <a:gd name="T1" fmla="*/ 22608 h 106"/>
                  <a:gd name="T2" fmla="*/ 45647 w 105"/>
                  <a:gd name="T3" fmla="*/ 22608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2608 h 106"/>
                  <a:gd name="T10" fmla="*/ 0 w 105"/>
                  <a:gd name="T11" fmla="*/ 22608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2608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2" y="105"/>
                      <a:pt x="0" y="81"/>
                      <a:pt x="0" y="52"/>
                    </a:cubicBezTo>
                    <a:cubicBezTo>
                      <a:pt x="0" y="23"/>
                      <a:pt x="22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rgbClr val="CC1E45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96" name="Freeform 111">
                <a:extLst>
                  <a:ext uri="{FF2B5EF4-FFF2-40B4-BE49-F238E27FC236}">
                    <a16:creationId xmlns:a16="http://schemas.microsoft.com/office/drawing/2014/main" id="{9A11CF06-DA2C-F742-923F-EE6CC1997A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66384" y="3740082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4"/>
                      <a:pt x="52" y="104"/>
                    </a:cubicBezTo>
                    <a:cubicBezTo>
                      <a:pt x="23" y="104"/>
                      <a:pt x="0" y="81"/>
                      <a:pt x="0" y="52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97" name="Freeform 112">
                <a:extLst>
                  <a:ext uri="{FF2B5EF4-FFF2-40B4-BE49-F238E27FC236}">
                    <a16:creationId xmlns:a16="http://schemas.microsoft.com/office/drawing/2014/main" id="{81A8DE9B-A5D8-F640-B580-3801C66A79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65943" y="2831803"/>
                <a:ext cx="733536" cy="261154"/>
              </a:xfrm>
              <a:custGeom>
                <a:avLst/>
                <a:gdLst>
                  <a:gd name="T0" fmla="*/ 602936 w 1685"/>
                  <a:gd name="T1" fmla="*/ 260719 h 601"/>
                  <a:gd name="T2" fmla="*/ 130165 w 1685"/>
                  <a:gd name="T3" fmla="*/ 260719 h 601"/>
                  <a:gd name="T4" fmla="*/ 130165 w 1685"/>
                  <a:gd name="T5" fmla="*/ 260719 h 601"/>
                  <a:gd name="T6" fmla="*/ 0 w 1685"/>
                  <a:gd name="T7" fmla="*/ 130360 h 601"/>
                  <a:gd name="T8" fmla="*/ 0 w 1685"/>
                  <a:gd name="T9" fmla="*/ 130360 h 601"/>
                  <a:gd name="T10" fmla="*/ 130165 w 1685"/>
                  <a:gd name="T11" fmla="*/ 0 h 601"/>
                  <a:gd name="T12" fmla="*/ 602936 w 1685"/>
                  <a:gd name="T13" fmla="*/ 0 h 601"/>
                  <a:gd name="T14" fmla="*/ 602936 w 1685"/>
                  <a:gd name="T15" fmla="*/ 0 h 601"/>
                  <a:gd name="T16" fmla="*/ 733101 w 1685"/>
                  <a:gd name="T17" fmla="*/ 130360 h 601"/>
                  <a:gd name="T18" fmla="*/ 733101 w 1685"/>
                  <a:gd name="T19" fmla="*/ 130360 h 601"/>
                  <a:gd name="T20" fmla="*/ 602936 w 1685"/>
                  <a:gd name="T21" fmla="*/ 260719 h 601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685" h="601">
                    <a:moveTo>
                      <a:pt x="1385" y="600"/>
                    </a:moveTo>
                    <a:lnTo>
                      <a:pt x="299" y="600"/>
                    </a:lnTo>
                    <a:cubicBezTo>
                      <a:pt x="134" y="600"/>
                      <a:pt x="0" y="465"/>
                      <a:pt x="0" y="300"/>
                    </a:cubicBezTo>
                    <a:cubicBezTo>
                      <a:pt x="0" y="134"/>
                      <a:pt x="134" y="0"/>
                      <a:pt x="299" y="0"/>
                    </a:cubicBezTo>
                    <a:lnTo>
                      <a:pt x="1385" y="0"/>
                    </a:lnTo>
                    <a:cubicBezTo>
                      <a:pt x="1550" y="0"/>
                      <a:pt x="1684" y="134"/>
                      <a:pt x="1684" y="300"/>
                    </a:cubicBezTo>
                    <a:cubicBezTo>
                      <a:pt x="1684" y="465"/>
                      <a:pt x="1550" y="600"/>
                      <a:pt x="1385" y="600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98" name="Freeform 113">
                <a:extLst>
                  <a:ext uri="{FF2B5EF4-FFF2-40B4-BE49-F238E27FC236}">
                    <a16:creationId xmlns:a16="http://schemas.microsoft.com/office/drawing/2014/main" id="{E57EB65D-3F9F-FE49-93C0-8BA9253D5EB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3235" y="3501971"/>
                <a:ext cx="618321" cy="261154"/>
              </a:xfrm>
              <a:custGeom>
                <a:avLst/>
                <a:gdLst>
                  <a:gd name="T0" fmla="*/ 487690 w 1420"/>
                  <a:gd name="T1" fmla="*/ 260719 h 601"/>
                  <a:gd name="T2" fmla="*/ 130196 w 1420"/>
                  <a:gd name="T3" fmla="*/ 260719 h 601"/>
                  <a:gd name="T4" fmla="*/ 130196 w 1420"/>
                  <a:gd name="T5" fmla="*/ 260719 h 601"/>
                  <a:gd name="T6" fmla="*/ 0 w 1420"/>
                  <a:gd name="T7" fmla="*/ 130794 h 601"/>
                  <a:gd name="T8" fmla="*/ 0 w 1420"/>
                  <a:gd name="T9" fmla="*/ 130794 h 601"/>
                  <a:gd name="T10" fmla="*/ 130196 w 1420"/>
                  <a:gd name="T11" fmla="*/ 0 h 601"/>
                  <a:gd name="T12" fmla="*/ 487690 w 1420"/>
                  <a:gd name="T13" fmla="*/ 0 h 601"/>
                  <a:gd name="T14" fmla="*/ 487690 w 1420"/>
                  <a:gd name="T15" fmla="*/ 0 h 601"/>
                  <a:gd name="T16" fmla="*/ 617886 w 1420"/>
                  <a:gd name="T17" fmla="*/ 130794 h 601"/>
                  <a:gd name="T18" fmla="*/ 617886 w 1420"/>
                  <a:gd name="T19" fmla="*/ 130794 h 601"/>
                  <a:gd name="T20" fmla="*/ 487690 w 1420"/>
                  <a:gd name="T21" fmla="*/ 260719 h 601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420" h="601">
                    <a:moveTo>
                      <a:pt x="1120" y="600"/>
                    </a:moveTo>
                    <a:lnTo>
                      <a:pt x="299" y="600"/>
                    </a:lnTo>
                    <a:cubicBezTo>
                      <a:pt x="133" y="600"/>
                      <a:pt x="0" y="466"/>
                      <a:pt x="0" y="301"/>
                    </a:cubicBezTo>
                    <a:cubicBezTo>
                      <a:pt x="0" y="135"/>
                      <a:pt x="133" y="0"/>
                      <a:pt x="299" y="0"/>
                    </a:cubicBezTo>
                    <a:lnTo>
                      <a:pt x="1120" y="0"/>
                    </a:lnTo>
                    <a:cubicBezTo>
                      <a:pt x="1284" y="0"/>
                      <a:pt x="1419" y="135"/>
                      <a:pt x="1419" y="301"/>
                    </a:cubicBezTo>
                    <a:cubicBezTo>
                      <a:pt x="1419" y="466"/>
                      <a:pt x="1284" y="600"/>
                      <a:pt x="1120" y="600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99" name="Freeform 114">
                <a:extLst>
                  <a:ext uri="{FF2B5EF4-FFF2-40B4-BE49-F238E27FC236}">
                    <a16:creationId xmlns:a16="http://schemas.microsoft.com/office/drawing/2014/main" id="{262EC8B1-4EC0-7742-9B63-A8B40AEE8B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24735" y="2100188"/>
                <a:ext cx="618321" cy="261154"/>
              </a:xfrm>
              <a:custGeom>
                <a:avLst/>
                <a:gdLst>
                  <a:gd name="T0" fmla="*/ 487690 w 1420"/>
                  <a:gd name="T1" fmla="*/ 260719 h 600"/>
                  <a:gd name="T2" fmla="*/ 131067 w 1420"/>
                  <a:gd name="T3" fmla="*/ 260719 h 600"/>
                  <a:gd name="T4" fmla="*/ 131067 w 1420"/>
                  <a:gd name="T5" fmla="*/ 260719 h 600"/>
                  <a:gd name="T6" fmla="*/ 0 w 1420"/>
                  <a:gd name="T7" fmla="*/ 130577 h 600"/>
                  <a:gd name="T8" fmla="*/ 0 w 1420"/>
                  <a:gd name="T9" fmla="*/ 130577 h 600"/>
                  <a:gd name="T10" fmla="*/ 131067 w 1420"/>
                  <a:gd name="T11" fmla="*/ 0 h 600"/>
                  <a:gd name="T12" fmla="*/ 487690 w 1420"/>
                  <a:gd name="T13" fmla="*/ 0 h 600"/>
                  <a:gd name="T14" fmla="*/ 487690 w 1420"/>
                  <a:gd name="T15" fmla="*/ 0 h 600"/>
                  <a:gd name="T16" fmla="*/ 617886 w 1420"/>
                  <a:gd name="T17" fmla="*/ 130577 h 600"/>
                  <a:gd name="T18" fmla="*/ 617886 w 1420"/>
                  <a:gd name="T19" fmla="*/ 130577 h 600"/>
                  <a:gd name="T20" fmla="*/ 487690 w 1420"/>
                  <a:gd name="T21" fmla="*/ 260719 h 60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420" h="600">
                    <a:moveTo>
                      <a:pt x="1120" y="599"/>
                    </a:moveTo>
                    <a:lnTo>
                      <a:pt x="301" y="599"/>
                    </a:lnTo>
                    <a:cubicBezTo>
                      <a:pt x="135" y="599"/>
                      <a:pt x="0" y="465"/>
                      <a:pt x="0" y="300"/>
                    </a:cubicBezTo>
                    <a:cubicBezTo>
                      <a:pt x="0" y="135"/>
                      <a:pt x="135" y="0"/>
                      <a:pt x="301" y="0"/>
                    </a:cubicBezTo>
                    <a:lnTo>
                      <a:pt x="1120" y="0"/>
                    </a:lnTo>
                    <a:cubicBezTo>
                      <a:pt x="1285" y="0"/>
                      <a:pt x="1419" y="135"/>
                      <a:pt x="1419" y="300"/>
                    </a:cubicBezTo>
                    <a:cubicBezTo>
                      <a:pt x="1419" y="465"/>
                      <a:pt x="1285" y="599"/>
                      <a:pt x="1120" y="599"/>
                    </a:cubicBez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00" name="Freeform 115">
                <a:extLst>
                  <a:ext uri="{FF2B5EF4-FFF2-40B4-BE49-F238E27FC236}">
                    <a16:creationId xmlns:a16="http://schemas.microsoft.com/office/drawing/2014/main" id="{4524C6FF-4C6B-564B-84F3-9682F13246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507159" y="4106849"/>
                <a:ext cx="814186" cy="522308"/>
              </a:xfrm>
              <a:custGeom>
                <a:avLst/>
                <a:gdLst>
                  <a:gd name="T0" fmla="*/ 682697 w 1870"/>
                  <a:gd name="T1" fmla="*/ 260937 h 1201"/>
                  <a:gd name="T2" fmla="*/ 487641 w 1870"/>
                  <a:gd name="T3" fmla="*/ 260937 h 1201"/>
                  <a:gd name="T4" fmla="*/ 487641 w 1870"/>
                  <a:gd name="T5" fmla="*/ 260937 h 1201"/>
                  <a:gd name="T6" fmla="*/ 617823 w 1870"/>
                  <a:gd name="T7" fmla="*/ 130903 h 1201"/>
                  <a:gd name="T8" fmla="*/ 617823 w 1870"/>
                  <a:gd name="T9" fmla="*/ 130903 h 1201"/>
                  <a:gd name="T10" fmla="*/ 487641 w 1870"/>
                  <a:gd name="T11" fmla="*/ 0 h 1201"/>
                  <a:gd name="T12" fmla="*/ 130618 w 1870"/>
                  <a:gd name="T13" fmla="*/ 0 h 1201"/>
                  <a:gd name="T14" fmla="*/ 130618 w 1870"/>
                  <a:gd name="T15" fmla="*/ 0 h 1201"/>
                  <a:gd name="T16" fmla="*/ 0 w 1870"/>
                  <a:gd name="T17" fmla="*/ 130903 h 1201"/>
                  <a:gd name="T18" fmla="*/ 0 w 1870"/>
                  <a:gd name="T19" fmla="*/ 130903 h 1201"/>
                  <a:gd name="T20" fmla="*/ 130618 w 1870"/>
                  <a:gd name="T21" fmla="*/ 260937 h 1201"/>
                  <a:gd name="T22" fmla="*/ 326110 w 1870"/>
                  <a:gd name="T23" fmla="*/ 260937 h 1201"/>
                  <a:gd name="T24" fmla="*/ 326110 w 1870"/>
                  <a:gd name="T25" fmla="*/ 260937 h 1201"/>
                  <a:gd name="T26" fmla="*/ 195056 w 1870"/>
                  <a:gd name="T27" fmla="*/ 391405 h 1201"/>
                  <a:gd name="T28" fmla="*/ 195056 w 1870"/>
                  <a:gd name="T29" fmla="*/ 391405 h 1201"/>
                  <a:gd name="T30" fmla="*/ 326110 w 1870"/>
                  <a:gd name="T31" fmla="*/ 521873 h 1201"/>
                  <a:gd name="T32" fmla="*/ 682697 w 1870"/>
                  <a:gd name="T33" fmla="*/ 521873 h 1201"/>
                  <a:gd name="T34" fmla="*/ 682697 w 1870"/>
                  <a:gd name="T35" fmla="*/ 521873 h 1201"/>
                  <a:gd name="T36" fmla="*/ 813751 w 1870"/>
                  <a:gd name="T37" fmla="*/ 391405 h 1201"/>
                  <a:gd name="T38" fmla="*/ 813751 w 1870"/>
                  <a:gd name="T39" fmla="*/ 391405 h 1201"/>
                  <a:gd name="T40" fmla="*/ 682697 w 1870"/>
                  <a:gd name="T41" fmla="*/ 260937 h 1201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1870" h="1201">
                    <a:moveTo>
                      <a:pt x="1568" y="600"/>
                    </a:moveTo>
                    <a:lnTo>
                      <a:pt x="1120" y="600"/>
                    </a:lnTo>
                    <a:cubicBezTo>
                      <a:pt x="1286" y="600"/>
                      <a:pt x="1419" y="467"/>
                      <a:pt x="1419" y="301"/>
                    </a:cubicBezTo>
                    <a:cubicBezTo>
                      <a:pt x="1419" y="135"/>
                      <a:pt x="1286" y="0"/>
                      <a:pt x="1120" y="0"/>
                    </a:cubicBezTo>
                    <a:lnTo>
                      <a:pt x="300" y="0"/>
                    </a:lnTo>
                    <a:cubicBezTo>
                      <a:pt x="134" y="0"/>
                      <a:pt x="0" y="135"/>
                      <a:pt x="0" y="301"/>
                    </a:cubicBezTo>
                    <a:cubicBezTo>
                      <a:pt x="0" y="467"/>
                      <a:pt x="134" y="600"/>
                      <a:pt x="300" y="600"/>
                    </a:cubicBezTo>
                    <a:lnTo>
                      <a:pt x="749" y="600"/>
                    </a:lnTo>
                    <a:cubicBezTo>
                      <a:pt x="583" y="600"/>
                      <a:pt x="448" y="735"/>
                      <a:pt x="448" y="900"/>
                    </a:cubicBezTo>
                    <a:cubicBezTo>
                      <a:pt x="448" y="1066"/>
                      <a:pt x="583" y="1200"/>
                      <a:pt x="749" y="1200"/>
                    </a:cubicBezTo>
                    <a:lnTo>
                      <a:pt x="1568" y="1200"/>
                    </a:lnTo>
                    <a:cubicBezTo>
                      <a:pt x="1734" y="1200"/>
                      <a:pt x="1869" y="1066"/>
                      <a:pt x="1869" y="900"/>
                    </a:cubicBezTo>
                    <a:cubicBezTo>
                      <a:pt x="1869" y="735"/>
                      <a:pt x="1734" y="600"/>
                      <a:pt x="1568" y="600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</p:grpSp>
      </p:grpSp>
      <p:grpSp>
        <p:nvGrpSpPr>
          <p:cNvPr id="215" name="그룹 214">
            <a:extLst>
              <a:ext uri="{FF2B5EF4-FFF2-40B4-BE49-F238E27FC236}">
                <a16:creationId xmlns:a16="http://schemas.microsoft.com/office/drawing/2014/main" id="{E8AB9390-53CC-7243-8333-70BD98DDE01A}"/>
              </a:ext>
            </a:extLst>
          </p:cNvPr>
          <p:cNvGrpSpPr/>
          <p:nvPr/>
        </p:nvGrpSpPr>
        <p:grpSpPr>
          <a:xfrm>
            <a:off x="11133778" y="-207631"/>
            <a:ext cx="2925041" cy="7069462"/>
            <a:chOff x="11133778" y="-207631"/>
            <a:chExt cx="2925041" cy="7069462"/>
          </a:xfrm>
        </p:grpSpPr>
        <p:grpSp>
          <p:nvGrpSpPr>
            <p:cNvPr id="216" name="Group 8">
              <a:extLst>
                <a:ext uri="{FF2B5EF4-FFF2-40B4-BE49-F238E27FC236}">
                  <a16:creationId xmlns:a16="http://schemas.microsoft.com/office/drawing/2014/main" id="{8B3FD7E6-F1E5-674B-B69C-7F068413C3D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1134327" y="1996458"/>
              <a:ext cx="2924492" cy="2528094"/>
              <a:chOff x="1751269" y="-543996"/>
              <a:chExt cx="2728676" cy="2359988"/>
            </a:xfrm>
          </p:grpSpPr>
          <p:sp>
            <p:nvSpPr>
              <p:cNvPr id="261" name="Freeform 1">
                <a:extLst>
                  <a:ext uri="{FF2B5EF4-FFF2-40B4-BE49-F238E27FC236}">
                    <a16:creationId xmlns:a16="http://schemas.microsoft.com/office/drawing/2014/main" id="{644375DF-69BE-5A4B-BF19-05B212F8B0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51269" y="-543996"/>
                <a:ext cx="2206368" cy="2008582"/>
              </a:xfrm>
              <a:custGeom>
                <a:avLst/>
                <a:gdLst>
                  <a:gd name="T0" fmla="*/ 2005235 w 5068"/>
                  <a:gd name="T1" fmla="*/ 802910 h 4613"/>
                  <a:gd name="T2" fmla="*/ 1689169 w 5068"/>
                  <a:gd name="T3" fmla="*/ 802910 h 4613"/>
                  <a:gd name="T4" fmla="*/ 1689169 w 5068"/>
                  <a:gd name="T5" fmla="*/ 802910 h 4613"/>
                  <a:gd name="T6" fmla="*/ 1889867 w 5068"/>
                  <a:gd name="T7" fmla="*/ 602183 h 4613"/>
                  <a:gd name="T8" fmla="*/ 1889867 w 5068"/>
                  <a:gd name="T9" fmla="*/ 602183 h 4613"/>
                  <a:gd name="T10" fmla="*/ 1689169 w 5068"/>
                  <a:gd name="T11" fmla="*/ 401455 h 4613"/>
                  <a:gd name="T12" fmla="*/ 1276890 w 5068"/>
                  <a:gd name="T13" fmla="*/ 401455 h 4613"/>
                  <a:gd name="T14" fmla="*/ 1276890 w 5068"/>
                  <a:gd name="T15" fmla="*/ 401455 h 4613"/>
                  <a:gd name="T16" fmla="*/ 1477587 w 5068"/>
                  <a:gd name="T17" fmla="*/ 200728 h 4613"/>
                  <a:gd name="T18" fmla="*/ 1477587 w 5068"/>
                  <a:gd name="T19" fmla="*/ 200728 h 4613"/>
                  <a:gd name="T20" fmla="*/ 1276890 w 5068"/>
                  <a:gd name="T21" fmla="*/ 0 h 4613"/>
                  <a:gd name="T22" fmla="*/ 613412 w 5068"/>
                  <a:gd name="T23" fmla="*/ 0 h 4613"/>
                  <a:gd name="T24" fmla="*/ 613412 w 5068"/>
                  <a:gd name="T25" fmla="*/ 0 h 4613"/>
                  <a:gd name="T26" fmla="*/ 411844 w 5068"/>
                  <a:gd name="T27" fmla="*/ 200728 h 4613"/>
                  <a:gd name="T28" fmla="*/ 411844 w 5068"/>
                  <a:gd name="T29" fmla="*/ 200728 h 4613"/>
                  <a:gd name="T30" fmla="*/ 613412 w 5068"/>
                  <a:gd name="T31" fmla="*/ 401455 h 4613"/>
                  <a:gd name="T32" fmla="*/ 200698 w 5068"/>
                  <a:gd name="T33" fmla="*/ 401455 h 4613"/>
                  <a:gd name="T34" fmla="*/ 200698 w 5068"/>
                  <a:gd name="T35" fmla="*/ 401455 h 4613"/>
                  <a:gd name="T36" fmla="*/ 0 w 5068"/>
                  <a:gd name="T37" fmla="*/ 602183 h 4613"/>
                  <a:gd name="T38" fmla="*/ 0 w 5068"/>
                  <a:gd name="T39" fmla="*/ 602183 h 4613"/>
                  <a:gd name="T40" fmla="*/ 200698 w 5068"/>
                  <a:gd name="T41" fmla="*/ 802910 h 4613"/>
                  <a:gd name="T42" fmla="*/ 521988 w 5068"/>
                  <a:gd name="T43" fmla="*/ 802910 h 4613"/>
                  <a:gd name="T44" fmla="*/ 521988 w 5068"/>
                  <a:gd name="T45" fmla="*/ 802910 h 4613"/>
                  <a:gd name="T46" fmla="*/ 722686 w 5068"/>
                  <a:gd name="T47" fmla="*/ 1004509 h 4613"/>
                  <a:gd name="T48" fmla="*/ 722686 w 5068"/>
                  <a:gd name="T49" fmla="*/ 1004509 h 4613"/>
                  <a:gd name="T50" fmla="*/ 521988 w 5068"/>
                  <a:gd name="T51" fmla="*/ 1204801 h 4613"/>
                  <a:gd name="T52" fmla="*/ 200698 w 5068"/>
                  <a:gd name="T53" fmla="*/ 1204801 h 4613"/>
                  <a:gd name="T54" fmla="*/ 200698 w 5068"/>
                  <a:gd name="T55" fmla="*/ 1204801 h 4613"/>
                  <a:gd name="T56" fmla="*/ 0 w 5068"/>
                  <a:gd name="T57" fmla="*/ 1405528 h 4613"/>
                  <a:gd name="T58" fmla="*/ 0 w 5068"/>
                  <a:gd name="T59" fmla="*/ 1405528 h 4613"/>
                  <a:gd name="T60" fmla="*/ 200698 w 5068"/>
                  <a:gd name="T61" fmla="*/ 1606691 h 4613"/>
                  <a:gd name="T62" fmla="*/ 827170 w 5068"/>
                  <a:gd name="T63" fmla="*/ 1606691 h 4613"/>
                  <a:gd name="T64" fmla="*/ 827170 w 5068"/>
                  <a:gd name="T65" fmla="*/ 1606691 h 4613"/>
                  <a:gd name="T66" fmla="*/ 626473 w 5068"/>
                  <a:gd name="T67" fmla="*/ 1807419 h 4613"/>
                  <a:gd name="T68" fmla="*/ 626473 w 5068"/>
                  <a:gd name="T69" fmla="*/ 1807419 h 4613"/>
                  <a:gd name="T70" fmla="*/ 827170 w 5068"/>
                  <a:gd name="T71" fmla="*/ 2008147 h 4613"/>
                  <a:gd name="T72" fmla="*/ 1949074 w 5068"/>
                  <a:gd name="T73" fmla="*/ 2008147 h 4613"/>
                  <a:gd name="T74" fmla="*/ 1949074 w 5068"/>
                  <a:gd name="T75" fmla="*/ 2008147 h 4613"/>
                  <a:gd name="T76" fmla="*/ 2149772 w 5068"/>
                  <a:gd name="T77" fmla="*/ 1807419 h 4613"/>
                  <a:gd name="T78" fmla="*/ 2149772 w 5068"/>
                  <a:gd name="T79" fmla="*/ 1807419 h 4613"/>
                  <a:gd name="T80" fmla="*/ 1949074 w 5068"/>
                  <a:gd name="T81" fmla="*/ 1606691 h 4613"/>
                  <a:gd name="T82" fmla="*/ 1646069 w 5068"/>
                  <a:gd name="T83" fmla="*/ 1606691 h 4613"/>
                  <a:gd name="T84" fmla="*/ 1646069 w 5068"/>
                  <a:gd name="T85" fmla="*/ 1606691 h 4613"/>
                  <a:gd name="T86" fmla="*/ 1445371 w 5068"/>
                  <a:gd name="T87" fmla="*/ 1405528 h 4613"/>
                  <a:gd name="T88" fmla="*/ 1445371 w 5068"/>
                  <a:gd name="T89" fmla="*/ 1405528 h 4613"/>
                  <a:gd name="T90" fmla="*/ 1646069 w 5068"/>
                  <a:gd name="T91" fmla="*/ 1204801 h 4613"/>
                  <a:gd name="T92" fmla="*/ 2005235 w 5068"/>
                  <a:gd name="T93" fmla="*/ 1204801 h 4613"/>
                  <a:gd name="T94" fmla="*/ 2005235 w 5068"/>
                  <a:gd name="T95" fmla="*/ 1204801 h 4613"/>
                  <a:gd name="T96" fmla="*/ 2205933 w 5068"/>
                  <a:gd name="T97" fmla="*/ 1004509 h 4613"/>
                  <a:gd name="T98" fmla="*/ 2205933 w 5068"/>
                  <a:gd name="T99" fmla="*/ 1004509 h 4613"/>
                  <a:gd name="T100" fmla="*/ 2005235 w 5068"/>
                  <a:gd name="T101" fmla="*/ 802910 h 4613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0" t="0" r="r" b="b"/>
                <a:pathLst>
                  <a:path w="5068" h="4613">
                    <a:moveTo>
                      <a:pt x="4606" y="1844"/>
                    </a:moveTo>
                    <a:lnTo>
                      <a:pt x="3880" y="1844"/>
                    </a:lnTo>
                    <a:cubicBezTo>
                      <a:pt x="4135" y="1844"/>
                      <a:pt x="4341" y="1638"/>
                      <a:pt x="4341" y="1383"/>
                    </a:cubicBezTo>
                    <a:cubicBezTo>
                      <a:pt x="4341" y="1128"/>
                      <a:pt x="4135" y="922"/>
                      <a:pt x="3880" y="922"/>
                    </a:cubicBezTo>
                    <a:lnTo>
                      <a:pt x="2933" y="922"/>
                    </a:lnTo>
                    <a:cubicBezTo>
                      <a:pt x="3188" y="922"/>
                      <a:pt x="3394" y="716"/>
                      <a:pt x="3394" y="461"/>
                    </a:cubicBezTo>
                    <a:cubicBezTo>
                      <a:pt x="3394" y="206"/>
                      <a:pt x="3188" y="0"/>
                      <a:pt x="2933" y="0"/>
                    </a:cubicBezTo>
                    <a:lnTo>
                      <a:pt x="1409" y="0"/>
                    </a:lnTo>
                    <a:cubicBezTo>
                      <a:pt x="1154" y="0"/>
                      <a:pt x="946" y="206"/>
                      <a:pt x="946" y="461"/>
                    </a:cubicBezTo>
                    <a:cubicBezTo>
                      <a:pt x="946" y="716"/>
                      <a:pt x="1154" y="922"/>
                      <a:pt x="1409" y="922"/>
                    </a:cubicBezTo>
                    <a:lnTo>
                      <a:pt x="461" y="922"/>
                    </a:lnTo>
                    <a:cubicBezTo>
                      <a:pt x="206" y="922"/>
                      <a:pt x="0" y="1128"/>
                      <a:pt x="0" y="1383"/>
                    </a:cubicBezTo>
                    <a:cubicBezTo>
                      <a:pt x="0" y="1638"/>
                      <a:pt x="206" y="1844"/>
                      <a:pt x="461" y="1844"/>
                    </a:cubicBezTo>
                    <a:lnTo>
                      <a:pt x="1199" y="1844"/>
                    </a:lnTo>
                    <a:cubicBezTo>
                      <a:pt x="1454" y="1844"/>
                      <a:pt x="1660" y="2052"/>
                      <a:pt x="1660" y="2307"/>
                    </a:cubicBezTo>
                    <a:cubicBezTo>
                      <a:pt x="1660" y="2560"/>
                      <a:pt x="1454" y="2767"/>
                      <a:pt x="1199" y="2767"/>
                    </a:cubicBezTo>
                    <a:lnTo>
                      <a:pt x="461" y="2767"/>
                    </a:lnTo>
                    <a:cubicBezTo>
                      <a:pt x="206" y="2767"/>
                      <a:pt x="0" y="2974"/>
                      <a:pt x="0" y="3228"/>
                    </a:cubicBezTo>
                    <a:cubicBezTo>
                      <a:pt x="0" y="3483"/>
                      <a:pt x="206" y="3690"/>
                      <a:pt x="461" y="3690"/>
                    </a:cubicBezTo>
                    <a:lnTo>
                      <a:pt x="1900" y="3690"/>
                    </a:lnTo>
                    <a:cubicBezTo>
                      <a:pt x="1645" y="3690"/>
                      <a:pt x="1439" y="3896"/>
                      <a:pt x="1439" y="4151"/>
                    </a:cubicBezTo>
                    <a:cubicBezTo>
                      <a:pt x="1439" y="4406"/>
                      <a:pt x="1645" y="4612"/>
                      <a:pt x="1900" y="4612"/>
                    </a:cubicBezTo>
                    <a:lnTo>
                      <a:pt x="4477" y="4612"/>
                    </a:lnTo>
                    <a:cubicBezTo>
                      <a:pt x="4732" y="4612"/>
                      <a:pt x="4938" y="4406"/>
                      <a:pt x="4938" y="4151"/>
                    </a:cubicBezTo>
                    <a:cubicBezTo>
                      <a:pt x="4938" y="3896"/>
                      <a:pt x="4732" y="3690"/>
                      <a:pt x="4477" y="3690"/>
                    </a:cubicBezTo>
                    <a:lnTo>
                      <a:pt x="3781" y="3690"/>
                    </a:lnTo>
                    <a:cubicBezTo>
                      <a:pt x="3528" y="3690"/>
                      <a:pt x="3320" y="3483"/>
                      <a:pt x="3320" y="3228"/>
                    </a:cubicBezTo>
                    <a:cubicBezTo>
                      <a:pt x="3320" y="2974"/>
                      <a:pt x="3528" y="2767"/>
                      <a:pt x="3781" y="2767"/>
                    </a:cubicBezTo>
                    <a:lnTo>
                      <a:pt x="4606" y="2767"/>
                    </a:lnTo>
                    <a:cubicBezTo>
                      <a:pt x="4861" y="2767"/>
                      <a:pt x="5067" y="2560"/>
                      <a:pt x="5067" y="2307"/>
                    </a:cubicBezTo>
                    <a:cubicBezTo>
                      <a:pt x="5067" y="2052"/>
                      <a:pt x="4861" y="1844"/>
                      <a:pt x="4606" y="1844"/>
                    </a:cubicBezTo>
                  </a:path>
                </a:pathLst>
              </a:custGeom>
              <a:solidFill>
                <a:srgbClr val="E22D27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62" name="Freeform 2">
                <a:extLst>
                  <a:ext uri="{FF2B5EF4-FFF2-40B4-BE49-F238E27FC236}">
                    <a16:creationId xmlns:a16="http://schemas.microsoft.com/office/drawing/2014/main" id="{720AC6D3-EADC-534B-B8C6-BBC196AE31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7490" y="1063254"/>
                <a:ext cx="422455" cy="401332"/>
              </a:xfrm>
              <a:custGeom>
                <a:avLst/>
                <a:gdLst>
                  <a:gd name="T0" fmla="*/ 221658 w 972"/>
                  <a:gd name="T1" fmla="*/ 0 h 923"/>
                  <a:gd name="T2" fmla="*/ 200362 w 972"/>
                  <a:gd name="T3" fmla="*/ 0 h 923"/>
                  <a:gd name="T4" fmla="*/ 200362 w 972"/>
                  <a:gd name="T5" fmla="*/ 0 h 923"/>
                  <a:gd name="T6" fmla="*/ 0 w 972"/>
                  <a:gd name="T7" fmla="*/ 200449 h 923"/>
                  <a:gd name="T8" fmla="*/ 0 w 972"/>
                  <a:gd name="T9" fmla="*/ 200449 h 923"/>
                  <a:gd name="T10" fmla="*/ 200362 w 972"/>
                  <a:gd name="T11" fmla="*/ 400897 h 923"/>
                  <a:gd name="T12" fmla="*/ 221658 w 972"/>
                  <a:gd name="T13" fmla="*/ 400897 h 923"/>
                  <a:gd name="T14" fmla="*/ 221658 w 972"/>
                  <a:gd name="T15" fmla="*/ 400897 h 923"/>
                  <a:gd name="T16" fmla="*/ 422020 w 972"/>
                  <a:gd name="T17" fmla="*/ 200449 h 923"/>
                  <a:gd name="T18" fmla="*/ 422020 w 972"/>
                  <a:gd name="T19" fmla="*/ 200449 h 923"/>
                  <a:gd name="T20" fmla="*/ 221658 w 972"/>
                  <a:gd name="T21" fmla="*/ 0 h 92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972" h="923">
                    <a:moveTo>
                      <a:pt x="510" y="0"/>
                    </a:moveTo>
                    <a:lnTo>
                      <a:pt x="461" y="0"/>
                    </a:lnTo>
                    <a:cubicBezTo>
                      <a:pt x="206" y="0"/>
                      <a:pt x="0" y="206"/>
                      <a:pt x="0" y="461"/>
                    </a:cubicBezTo>
                    <a:cubicBezTo>
                      <a:pt x="0" y="716"/>
                      <a:pt x="206" y="922"/>
                      <a:pt x="461" y="922"/>
                    </a:cubicBezTo>
                    <a:lnTo>
                      <a:pt x="510" y="922"/>
                    </a:lnTo>
                    <a:cubicBezTo>
                      <a:pt x="765" y="922"/>
                      <a:pt x="971" y="716"/>
                      <a:pt x="971" y="461"/>
                    </a:cubicBezTo>
                    <a:cubicBezTo>
                      <a:pt x="971" y="206"/>
                      <a:pt x="765" y="0"/>
                      <a:pt x="510" y="0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63" name="Freeform 3">
                <a:extLst>
                  <a:ext uri="{FF2B5EF4-FFF2-40B4-BE49-F238E27FC236}">
                    <a16:creationId xmlns:a16="http://schemas.microsoft.com/office/drawing/2014/main" id="{43EA5FCD-C2B0-5741-8336-A2F090EA0E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49055" y="-298204"/>
                <a:ext cx="74889" cy="74890"/>
              </a:xfrm>
              <a:custGeom>
                <a:avLst/>
                <a:gdLst>
                  <a:gd name="T0" fmla="*/ 74459 w 174"/>
                  <a:gd name="T1" fmla="*/ 37015 h 174"/>
                  <a:gd name="T2" fmla="*/ 74459 w 174"/>
                  <a:gd name="T3" fmla="*/ 37015 h 174"/>
                  <a:gd name="T4" fmla="*/ 37445 w 174"/>
                  <a:gd name="T5" fmla="*/ 74460 h 174"/>
                  <a:gd name="T6" fmla="*/ 37445 w 174"/>
                  <a:gd name="T7" fmla="*/ 74460 h 174"/>
                  <a:gd name="T8" fmla="*/ 0 w 174"/>
                  <a:gd name="T9" fmla="*/ 37015 h 174"/>
                  <a:gd name="T10" fmla="*/ 0 w 174"/>
                  <a:gd name="T11" fmla="*/ 37015 h 174"/>
                  <a:gd name="T12" fmla="*/ 37445 w 174"/>
                  <a:gd name="T13" fmla="*/ 0 h 174"/>
                  <a:gd name="T14" fmla="*/ 37445 w 174"/>
                  <a:gd name="T15" fmla="*/ 0 h 174"/>
                  <a:gd name="T16" fmla="*/ 74459 w 174"/>
                  <a:gd name="T17" fmla="*/ 3701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5" y="173"/>
                      <a:pt x="87" y="173"/>
                    </a:cubicBezTo>
                    <a:cubicBezTo>
                      <a:pt x="39" y="173"/>
                      <a:pt x="0" y="134"/>
                      <a:pt x="0" y="86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5" y="0"/>
                      <a:pt x="173" y="38"/>
                      <a:pt x="173" y="8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64" name="Freeform 4">
                <a:extLst>
                  <a:ext uri="{FF2B5EF4-FFF2-40B4-BE49-F238E27FC236}">
                    <a16:creationId xmlns:a16="http://schemas.microsoft.com/office/drawing/2014/main" id="{78703A05-0F66-124C-B8C8-0058A7F871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71069" y="656160"/>
                <a:ext cx="74889" cy="74889"/>
              </a:xfrm>
              <a:custGeom>
                <a:avLst/>
                <a:gdLst>
                  <a:gd name="T0" fmla="*/ 74456 w 173"/>
                  <a:gd name="T1" fmla="*/ 37014 h 174"/>
                  <a:gd name="T2" fmla="*/ 74456 w 173"/>
                  <a:gd name="T3" fmla="*/ 37014 h 174"/>
                  <a:gd name="T4" fmla="*/ 37228 w 173"/>
                  <a:gd name="T5" fmla="*/ 74459 h 174"/>
                  <a:gd name="T6" fmla="*/ 37228 w 173"/>
                  <a:gd name="T7" fmla="*/ 74459 h 174"/>
                  <a:gd name="T8" fmla="*/ 0 w 173"/>
                  <a:gd name="T9" fmla="*/ 37014 h 174"/>
                  <a:gd name="T10" fmla="*/ 0 w 173"/>
                  <a:gd name="T11" fmla="*/ 37014 h 174"/>
                  <a:gd name="T12" fmla="*/ 37228 w 173"/>
                  <a:gd name="T13" fmla="*/ 0 h 174"/>
                  <a:gd name="T14" fmla="*/ 37228 w 173"/>
                  <a:gd name="T15" fmla="*/ 0 h 174"/>
                  <a:gd name="T16" fmla="*/ 74456 w 173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4">
                    <a:moveTo>
                      <a:pt x="172" y="86"/>
                    </a:moveTo>
                    <a:lnTo>
                      <a:pt x="172" y="86"/>
                    </a:lnTo>
                    <a:cubicBezTo>
                      <a:pt x="172" y="134"/>
                      <a:pt x="133" y="173"/>
                      <a:pt x="86" y="173"/>
                    </a:cubicBezTo>
                    <a:cubicBezTo>
                      <a:pt x="38" y="173"/>
                      <a:pt x="0" y="134"/>
                      <a:pt x="0" y="86"/>
                    </a:cubicBezTo>
                    <a:cubicBezTo>
                      <a:pt x="0" y="38"/>
                      <a:pt x="38" y="0"/>
                      <a:pt x="86" y="0"/>
                    </a:cubicBezTo>
                    <a:cubicBezTo>
                      <a:pt x="133" y="0"/>
                      <a:pt x="172" y="38"/>
                      <a:pt x="172" y="8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65" name="Freeform 5">
                <a:extLst>
                  <a:ext uri="{FF2B5EF4-FFF2-40B4-BE49-F238E27FC236}">
                    <a16:creationId xmlns:a16="http://schemas.microsoft.com/office/drawing/2014/main" id="{FAFC0C48-D868-CE44-9B5D-CF41E4FD0C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7490" y="517902"/>
                <a:ext cx="74889" cy="74889"/>
              </a:xfrm>
              <a:custGeom>
                <a:avLst/>
                <a:gdLst>
                  <a:gd name="T0" fmla="*/ 74456 w 173"/>
                  <a:gd name="T1" fmla="*/ 37661 h 173"/>
                  <a:gd name="T2" fmla="*/ 74456 w 173"/>
                  <a:gd name="T3" fmla="*/ 37661 h 173"/>
                  <a:gd name="T4" fmla="*/ 37661 w 173"/>
                  <a:gd name="T5" fmla="*/ 74456 h 173"/>
                  <a:gd name="T6" fmla="*/ 37661 w 173"/>
                  <a:gd name="T7" fmla="*/ 74456 h 173"/>
                  <a:gd name="T8" fmla="*/ 0 w 173"/>
                  <a:gd name="T9" fmla="*/ 37661 h 173"/>
                  <a:gd name="T10" fmla="*/ 0 w 173"/>
                  <a:gd name="T11" fmla="*/ 37661 h 173"/>
                  <a:gd name="T12" fmla="*/ 37661 w 173"/>
                  <a:gd name="T13" fmla="*/ 0 h 173"/>
                  <a:gd name="T14" fmla="*/ 37661 w 173"/>
                  <a:gd name="T15" fmla="*/ 0 h 173"/>
                  <a:gd name="T16" fmla="*/ 74456 w 173"/>
                  <a:gd name="T17" fmla="*/ 37661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3">
                    <a:moveTo>
                      <a:pt x="172" y="87"/>
                    </a:moveTo>
                    <a:lnTo>
                      <a:pt x="172" y="87"/>
                    </a:lnTo>
                    <a:cubicBezTo>
                      <a:pt x="172" y="134"/>
                      <a:pt x="134" y="172"/>
                      <a:pt x="87" y="172"/>
                    </a:cubicBezTo>
                    <a:cubicBezTo>
                      <a:pt x="38" y="172"/>
                      <a:pt x="0" y="134"/>
                      <a:pt x="0" y="87"/>
                    </a:cubicBezTo>
                    <a:cubicBezTo>
                      <a:pt x="0" y="39"/>
                      <a:pt x="38" y="0"/>
                      <a:pt x="87" y="0"/>
                    </a:cubicBezTo>
                    <a:cubicBezTo>
                      <a:pt x="134" y="0"/>
                      <a:pt x="172" y="39"/>
                      <a:pt x="172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66" name="Freeform 6">
                <a:extLst>
                  <a:ext uri="{FF2B5EF4-FFF2-40B4-BE49-F238E27FC236}">
                    <a16:creationId xmlns:a16="http://schemas.microsoft.com/office/drawing/2014/main" id="{9F3F1C3D-BF9E-B847-9B64-52D6256179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01802" y="592791"/>
                <a:ext cx="46086" cy="46086"/>
              </a:xfrm>
              <a:custGeom>
                <a:avLst/>
                <a:gdLst>
                  <a:gd name="T0" fmla="*/ 45651 w 106"/>
                  <a:gd name="T1" fmla="*/ 23258 h 107"/>
                  <a:gd name="T2" fmla="*/ 45651 w 106"/>
                  <a:gd name="T3" fmla="*/ 23258 h 107"/>
                  <a:gd name="T4" fmla="*/ 23043 w 106"/>
                  <a:gd name="T5" fmla="*/ 45655 h 107"/>
                  <a:gd name="T6" fmla="*/ 23043 w 106"/>
                  <a:gd name="T7" fmla="*/ 45655 h 107"/>
                  <a:gd name="T8" fmla="*/ 0 w 106"/>
                  <a:gd name="T9" fmla="*/ 23258 h 107"/>
                  <a:gd name="T10" fmla="*/ 0 w 106"/>
                  <a:gd name="T11" fmla="*/ 23258 h 107"/>
                  <a:gd name="T12" fmla="*/ 23043 w 106"/>
                  <a:gd name="T13" fmla="*/ 0 h 107"/>
                  <a:gd name="T14" fmla="*/ 23043 w 106"/>
                  <a:gd name="T15" fmla="*/ 0 h 107"/>
                  <a:gd name="T16" fmla="*/ 45651 w 106"/>
                  <a:gd name="T17" fmla="*/ 23258 h 10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7">
                    <a:moveTo>
                      <a:pt x="105" y="54"/>
                    </a:moveTo>
                    <a:lnTo>
                      <a:pt x="105" y="54"/>
                    </a:lnTo>
                    <a:cubicBezTo>
                      <a:pt x="105" y="83"/>
                      <a:pt x="81" y="106"/>
                      <a:pt x="53" y="106"/>
                    </a:cubicBezTo>
                    <a:cubicBezTo>
                      <a:pt x="24" y="106"/>
                      <a:pt x="0" y="83"/>
                      <a:pt x="0" y="54"/>
                    </a:cubicBezTo>
                    <a:cubicBezTo>
                      <a:pt x="0" y="24"/>
                      <a:pt x="24" y="0"/>
                      <a:pt x="53" y="0"/>
                    </a:cubicBezTo>
                    <a:cubicBezTo>
                      <a:pt x="81" y="0"/>
                      <a:pt x="105" y="24"/>
                      <a:pt x="105" y="54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67" name="Freeform 7">
                <a:extLst>
                  <a:ext uri="{FF2B5EF4-FFF2-40B4-BE49-F238E27FC236}">
                    <a16:creationId xmlns:a16="http://schemas.microsoft.com/office/drawing/2014/main" id="{4CD8F677-A511-EA44-98F5-1DE203A15D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32370" y="-486389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2"/>
                      <a:pt x="80" y="105"/>
                      <a:pt x="52" y="105"/>
                    </a:cubicBezTo>
                    <a:cubicBezTo>
                      <a:pt x="23" y="105"/>
                      <a:pt x="0" y="82"/>
                      <a:pt x="0" y="53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0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68" name="Freeform 8">
                <a:extLst>
                  <a:ext uri="{FF2B5EF4-FFF2-40B4-BE49-F238E27FC236}">
                    <a16:creationId xmlns:a16="http://schemas.microsoft.com/office/drawing/2014/main" id="{86B25F7D-2F99-CB4A-BE09-A5A9FCD444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32370" y="786737"/>
                <a:ext cx="46086" cy="46086"/>
              </a:xfrm>
              <a:custGeom>
                <a:avLst/>
                <a:gdLst>
                  <a:gd name="T0" fmla="*/ 45647 w 105"/>
                  <a:gd name="T1" fmla="*/ 22608 h 106"/>
                  <a:gd name="T2" fmla="*/ 45647 w 105"/>
                  <a:gd name="T3" fmla="*/ 22608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2608 h 106"/>
                  <a:gd name="T10" fmla="*/ 0 w 105"/>
                  <a:gd name="T11" fmla="*/ 22608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2608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0" y="105"/>
                      <a:pt x="52" y="105"/>
                    </a:cubicBezTo>
                    <a:cubicBezTo>
                      <a:pt x="23" y="105"/>
                      <a:pt x="0" y="81"/>
                      <a:pt x="0" y="52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0" y="0"/>
                      <a:pt x="104" y="24"/>
                      <a:pt x="104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69" name="Freeform 9">
                <a:extLst>
                  <a:ext uri="{FF2B5EF4-FFF2-40B4-BE49-F238E27FC236}">
                    <a16:creationId xmlns:a16="http://schemas.microsoft.com/office/drawing/2014/main" id="{ED082796-6E5E-F340-8F0B-6E29E0AEAA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37836" y="-12087"/>
                <a:ext cx="46086" cy="46086"/>
              </a:xfrm>
              <a:custGeom>
                <a:avLst/>
                <a:gdLst>
                  <a:gd name="T0" fmla="*/ 45651 w 106"/>
                  <a:gd name="T1" fmla="*/ 23043 h 106"/>
                  <a:gd name="T2" fmla="*/ 45651 w 106"/>
                  <a:gd name="T3" fmla="*/ 23043 h 106"/>
                  <a:gd name="T4" fmla="*/ 23043 w 106"/>
                  <a:gd name="T5" fmla="*/ 45651 h 106"/>
                  <a:gd name="T6" fmla="*/ 23043 w 106"/>
                  <a:gd name="T7" fmla="*/ 45651 h 106"/>
                  <a:gd name="T8" fmla="*/ 0 w 106"/>
                  <a:gd name="T9" fmla="*/ 23043 h 106"/>
                  <a:gd name="T10" fmla="*/ 0 w 106"/>
                  <a:gd name="T11" fmla="*/ 23043 h 106"/>
                  <a:gd name="T12" fmla="*/ 23043 w 106"/>
                  <a:gd name="T13" fmla="*/ 0 h 106"/>
                  <a:gd name="T14" fmla="*/ 23043 w 106"/>
                  <a:gd name="T15" fmla="*/ 0 h 106"/>
                  <a:gd name="T16" fmla="*/ 45651 w 106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6">
                    <a:moveTo>
                      <a:pt x="105" y="53"/>
                    </a:moveTo>
                    <a:lnTo>
                      <a:pt x="105" y="53"/>
                    </a:lnTo>
                    <a:cubicBezTo>
                      <a:pt x="105" y="81"/>
                      <a:pt x="81" y="105"/>
                      <a:pt x="53" y="105"/>
                    </a:cubicBezTo>
                    <a:cubicBezTo>
                      <a:pt x="24" y="105"/>
                      <a:pt x="0" y="81"/>
                      <a:pt x="0" y="53"/>
                    </a:cubicBezTo>
                    <a:cubicBezTo>
                      <a:pt x="0" y="23"/>
                      <a:pt x="24" y="0"/>
                      <a:pt x="53" y="0"/>
                    </a:cubicBezTo>
                    <a:cubicBezTo>
                      <a:pt x="81" y="0"/>
                      <a:pt x="105" y="23"/>
                      <a:pt x="105" y="53"/>
                    </a:cubicBezTo>
                  </a:path>
                </a:pathLst>
              </a:custGeom>
              <a:solidFill>
                <a:srgbClr val="B52B2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70" name="Freeform 10">
                <a:extLst>
                  <a:ext uri="{FF2B5EF4-FFF2-40B4-BE49-F238E27FC236}">
                    <a16:creationId xmlns:a16="http://schemas.microsoft.com/office/drawing/2014/main" id="{24F07E1A-E9A3-384B-8B67-6820648F34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00764" y="400766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4"/>
                      <a:pt x="52" y="104"/>
                    </a:cubicBezTo>
                    <a:cubicBezTo>
                      <a:pt x="23" y="104"/>
                      <a:pt x="0" y="81"/>
                      <a:pt x="0" y="52"/>
                    </a:cubicBezTo>
                    <a:cubicBezTo>
                      <a:pt x="0" y="22"/>
                      <a:pt x="23" y="0"/>
                      <a:pt x="52" y="0"/>
                    </a:cubicBezTo>
                    <a:cubicBezTo>
                      <a:pt x="81" y="0"/>
                      <a:pt x="104" y="22"/>
                      <a:pt x="104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71" name="Freeform 11">
                <a:extLst>
                  <a:ext uri="{FF2B5EF4-FFF2-40B4-BE49-F238E27FC236}">
                    <a16:creationId xmlns:a16="http://schemas.microsoft.com/office/drawing/2014/main" id="{A11BCE28-507B-FE49-B8F1-48AFDB2ED3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58813" y="571669"/>
                <a:ext cx="46086" cy="46086"/>
              </a:xfrm>
              <a:custGeom>
                <a:avLst/>
                <a:gdLst>
                  <a:gd name="T0" fmla="*/ 45655 w 107"/>
                  <a:gd name="T1" fmla="*/ 22397 h 107"/>
                  <a:gd name="T2" fmla="*/ 45655 w 107"/>
                  <a:gd name="T3" fmla="*/ 22397 h 107"/>
                  <a:gd name="T4" fmla="*/ 22397 w 107"/>
                  <a:gd name="T5" fmla="*/ 45655 h 107"/>
                  <a:gd name="T6" fmla="*/ 22397 w 107"/>
                  <a:gd name="T7" fmla="*/ 45655 h 107"/>
                  <a:gd name="T8" fmla="*/ 0 w 107"/>
                  <a:gd name="T9" fmla="*/ 22397 h 107"/>
                  <a:gd name="T10" fmla="*/ 0 w 107"/>
                  <a:gd name="T11" fmla="*/ 22397 h 107"/>
                  <a:gd name="T12" fmla="*/ 22397 w 107"/>
                  <a:gd name="T13" fmla="*/ 0 h 107"/>
                  <a:gd name="T14" fmla="*/ 22397 w 107"/>
                  <a:gd name="T15" fmla="*/ 0 h 107"/>
                  <a:gd name="T16" fmla="*/ 45655 w 107"/>
                  <a:gd name="T17" fmla="*/ 22397 h 10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7">
                    <a:moveTo>
                      <a:pt x="106" y="52"/>
                    </a:moveTo>
                    <a:lnTo>
                      <a:pt x="106" y="52"/>
                    </a:lnTo>
                    <a:cubicBezTo>
                      <a:pt x="106" y="82"/>
                      <a:pt x="82" y="106"/>
                      <a:pt x="52" y="106"/>
                    </a:cubicBezTo>
                    <a:cubicBezTo>
                      <a:pt x="24" y="106"/>
                      <a:pt x="0" y="82"/>
                      <a:pt x="0" y="52"/>
                    </a:cubicBezTo>
                    <a:cubicBezTo>
                      <a:pt x="0" y="24"/>
                      <a:pt x="24" y="0"/>
                      <a:pt x="52" y="0"/>
                    </a:cubicBezTo>
                    <a:cubicBezTo>
                      <a:pt x="82" y="0"/>
                      <a:pt x="106" y="24"/>
                      <a:pt x="106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72" name="Freeform 12">
                <a:extLst>
                  <a:ext uri="{FF2B5EF4-FFF2-40B4-BE49-F238E27FC236}">
                    <a16:creationId xmlns:a16="http://schemas.microsoft.com/office/drawing/2014/main" id="{8149D529-2F2C-5E40-8AE3-6D0071092A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2202" y="51281"/>
                <a:ext cx="46086" cy="46086"/>
              </a:xfrm>
              <a:custGeom>
                <a:avLst/>
                <a:gdLst>
                  <a:gd name="T0" fmla="*/ 45655 w 107"/>
                  <a:gd name="T1" fmla="*/ 23043 h 106"/>
                  <a:gd name="T2" fmla="*/ 45655 w 107"/>
                  <a:gd name="T3" fmla="*/ 23043 h 106"/>
                  <a:gd name="T4" fmla="*/ 22828 w 107"/>
                  <a:gd name="T5" fmla="*/ 45651 h 106"/>
                  <a:gd name="T6" fmla="*/ 22828 w 107"/>
                  <a:gd name="T7" fmla="*/ 45651 h 106"/>
                  <a:gd name="T8" fmla="*/ 0 w 107"/>
                  <a:gd name="T9" fmla="*/ 23043 h 106"/>
                  <a:gd name="T10" fmla="*/ 0 w 107"/>
                  <a:gd name="T11" fmla="*/ 23043 h 106"/>
                  <a:gd name="T12" fmla="*/ 22828 w 107"/>
                  <a:gd name="T13" fmla="*/ 0 h 106"/>
                  <a:gd name="T14" fmla="*/ 22828 w 107"/>
                  <a:gd name="T15" fmla="*/ 0 h 106"/>
                  <a:gd name="T16" fmla="*/ 45655 w 107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6">
                    <a:moveTo>
                      <a:pt x="106" y="53"/>
                    </a:moveTo>
                    <a:lnTo>
                      <a:pt x="106" y="53"/>
                    </a:lnTo>
                    <a:cubicBezTo>
                      <a:pt x="106" y="81"/>
                      <a:pt x="82" y="105"/>
                      <a:pt x="53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4"/>
                      <a:pt x="23" y="0"/>
                      <a:pt x="53" y="0"/>
                    </a:cubicBezTo>
                    <a:cubicBezTo>
                      <a:pt x="82" y="0"/>
                      <a:pt x="106" y="24"/>
                      <a:pt x="106" y="53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73" name="Freeform 13">
                <a:extLst>
                  <a:ext uri="{FF2B5EF4-FFF2-40B4-BE49-F238E27FC236}">
                    <a16:creationId xmlns:a16="http://schemas.microsoft.com/office/drawing/2014/main" id="{E80F2C10-275E-7D4D-AE1E-A8795748DC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27932" y="1124701"/>
                <a:ext cx="46086" cy="46086"/>
              </a:xfrm>
              <a:custGeom>
                <a:avLst/>
                <a:gdLst>
                  <a:gd name="T0" fmla="*/ 45647 w 105"/>
                  <a:gd name="T1" fmla="*/ 22608 h 106"/>
                  <a:gd name="T2" fmla="*/ 45647 w 105"/>
                  <a:gd name="T3" fmla="*/ 22608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2608 h 106"/>
                  <a:gd name="T10" fmla="*/ 0 w 105"/>
                  <a:gd name="T11" fmla="*/ 22608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2608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4" y="105"/>
                      <a:pt x="0" y="81"/>
                      <a:pt x="0" y="52"/>
                    </a:cubicBezTo>
                    <a:cubicBezTo>
                      <a:pt x="0" y="23"/>
                      <a:pt x="24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74" name="Freeform 14">
                <a:extLst>
                  <a:ext uri="{FF2B5EF4-FFF2-40B4-BE49-F238E27FC236}">
                    <a16:creationId xmlns:a16="http://schemas.microsoft.com/office/drawing/2014/main" id="{9EE5DFDE-E294-514C-8D85-54397D217E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2202" y="556307"/>
                <a:ext cx="46086" cy="46086"/>
              </a:xfrm>
              <a:custGeom>
                <a:avLst/>
                <a:gdLst>
                  <a:gd name="T0" fmla="*/ 45655 w 107"/>
                  <a:gd name="T1" fmla="*/ 22824 h 105"/>
                  <a:gd name="T2" fmla="*/ 45655 w 107"/>
                  <a:gd name="T3" fmla="*/ 22824 h 105"/>
                  <a:gd name="T4" fmla="*/ 22828 w 107"/>
                  <a:gd name="T5" fmla="*/ 45647 h 105"/>
                  <a:gd name="T6" fmla="*/ 22828 w 107"/>
                  <a:gd name="T7" fmla="*/ 45647 h 105"/>
                  <a:gd name="T8" fmla="*/ 0 w 107"/>
                  <a:gd name="T9" fmla="*/ 22824 h 105"/>
                  <a:gd name="T10" fmla="*/ 0 w 107"/>
                  <a:gd name="T11" fmla="*/ 22824 h 105"/>
                  <a:gd name="T12" fmla="*/ 22828 w 107"/>
                  <a:gd name="T13" fmla="*/ 0 h 105"/>
                  <a:gd name="T14" fmla="*/ 22828 w 107"/>
                  <a:gd name="T15" fmla="*/ 0 h 105"/>
                  <a:gd name="T16" fmla="*/ 45655 w 107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5">
                    <a:moveTo>
                      <a:pt x="106" y="52"/>
                    </a:moveTo>
                    <a:lnTo>
                      <a:pt x="106" y="52"/>
                    </a:lnTo>
                    <a:cubicBezTo>
                      <a:pt x="106" y="81"/>
                      <a:pt x="82" y="104"/>
                      <a:pt x="53" y="104"/>
                    </a:cubicBezTo>
                    <a:cubicBezTo>
                      <a:pt x="23" y="104"/>
                      <a:pt x="0" y="81"/>
                      <a:pt x="0" y="52"/>
                    </a:cubicBezTo>
                    <a:cubicBezTo>
                      <a:pt x="0" y="24"/>
                      <a:pt x="23" y="0"/>
                      <a:pt x="53" y="0"/>
                    </a:cubicBezTo>
                    <a:cubicBezTo>
                      <a:pt x="82" y="0"/>
                      <a:pt x="106" y="24"/>
                      <a:pt x="106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75" name="Freeform 15">
                <a:extLst>
                  <a:ext uri="{FF2B5EF4-FFF2-40B4-BE49-F238E27FC236}">
                    <a16:creationId xmlns:a16="http://schemas.microsoft.com/office/drawing/2014/main" id="{77C875E5-E759-0E46-9B32-F5349AA453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42569" y="1658531"/>
                <a:ext cx="46086" cy="46086"/>
              </a:xfrm>
              <a:custGeom>
                <a:avLst/>
                <a:gdLst>
                  <a:gd name="T0" fmla="*/ 45655 w 107"/>
                  <a:gd name="T1" fmla="*/ 22824 h 105"/>
                  <a:gd name="T2" fmla="*/ 45655 w 107"/>
                  <a:gd name="T3" fmla="*/ 22824 h 105"/>
                  <a:gd name="T4" fmla="*/ 22397 w 107"/>
                  <a:gd name="T5" fmla="*/ 45647 h 105"/>
                  <a:gd name="T6" fmla="*/ 22397 w 107"/>
                  <a:gd name="T7" fmla="*/ 45647 h 105"/>
                  <a:gd name="T8" fmla="*/ 0 w 107"/>
                  <a:gd name="T9" fmla="*/ 22824 h 105"/>
                  <a:gd name="T10" fmla="*/ 0 w 107"/>
                  <a:gd name="T11" fmla="*/ 22824 h 105"/>
                  <a:gd name="T12" fmla="*/ 22397 w 107"/>
                  <a:gd name="T13" fmla="*/ 0 h 105"/>
                  <a:gd name="T14" fmla="*/ 22397 w 107"/>
                  <a:gd name="T15" fmla="*/ 0 h 105"/>
                  <a:gd name="T16" fmla="*/ 45655 w 107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5">
                    <a:moveTo>
                      <a:pt x="106" y="52"/>
                    </a:moveTo>
                    <a:lnTo>
                      <a:pt x="106" y="52"/>
                    </a:lnTo>
                    <a:cubicBezTo>
                      <a:pt x="106" y="81"/>
                      <a:pt x="82" y="104"/>
                      <a:pt x="52" y="104"/>
                    </a:cubicBezTo>
                    <a:cubicBezTo>
                      <a:pt x="24" y="104"/>
                      <a:pt x="0" y="81"/>
                      <a:pt x="0" y="52"/>
                    </a:cubicBezTo>
                    <a:cubicBezTo>
                      <a:pt x="0" y="22"/>
                      <a:pt x="24" y="0"/>
                      <a:pt x="52" y="0"/>
                    </a:cubicBezTo>
                    <a:cubicBezTo>
                      <a:pt x="82" y="0"/>
                      <a:pt x="106" y="22"/>
                      <a:pt x="106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76" name="Freeform 16">
                <a:extLst>
                  <a:ext uri="{FF2B5EF4-FFF2-40B4-BE49-F238E27FC236}">
                    <a16:creationId xmlns:a16="http://schemas.microsoft.com/office/drawing/2014/main" id="{9B4178AB-2B46-844B-AC85-76801761E6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73136" y="1286002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4" y="23"/>
                      <a:pt x="104" y="53"/>
                    </a:cubicBezTo>
                  </a:path>
                </a:pathLst>
              </a:custGeom>
              <a:solidFill>
                <a:srgbClr val="B52B2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77" name="Freeform 17">
                <a:extLst>
                  <a:ext uri="{FF2B5EF4-FFF2-40B4-BE49-F238E27FC236}">
                    <a16:creationId xmlns:a16="http://schemas.microsoft.com/office/drawing/2014/main" id="{06092E69-55F4-E246-97BF-960D0C64126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52317" y="1537554"/>
                <a:ext cx="74890" cy="76810"/>
              </a:xfrm>
              <a:custGeom>
                <a:avLst/>
                <a:gdLst>
                  <a:gd name="T0" fmla="*/ 74460 w 174"/>
                  <a:gd name="T1" fmla="*/ 38186 h 175"/>
                  <a:gd name="T2" fmla="*/ 74460 w 174"/>
                  <a:gd name="T3" fmla="*/ 38186 h 175"/>
                  <a:gd name="T4" fmla="*/ 37015 w 174"/>
                  <a:gd name="T5" fmla="*/ 76371 h 175"/>
                  <a:gd name="T6" fmla="*/ 37015 w 174"/>
                  <a:gd name="T7" fmla="*/ 76371 h 175"/>
                  <a:gd name="T8" fmla="*/ 0 w 174"/>
                  <a:gd name="T9" fmla="*/ 38186 h 175"/>
                  <a:gd name="T10" fmla="*/ 0 w 174"/>
                  <a:gd name="T11" fmla="*/ 38186 h 175"/>
                  <a:gd name="T12" fmla="*/ 37015 w 174"/>
                  <a:gd name="T13" fmla="*/ 0 h 175"/>
                  <a:gd name="T14" fmla="*/ 37015 w 174"/>
                  <a:gd name="T15" fmla="*/ 0 h 175"/>
                  <a:gd name="T16" fmla="*/ 74460 w 174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5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5" y="174"/>
                      <a:pt x="86" y="174"/>
                    </a:cubicBezTo>
                    <a:cubicBezTo>
                      <a:pt x="38" y="174"/>
                      <a:pt x="0" y="135"/>
                      <a:pt x="0" y="87"/>
                    </a:cubicBezTo>
                    <a:cubicBezTo>
                      <a:pt x="0" y="39"/>
                      <a:pt x="38" y="0"/>
                      <a:pt x="86" y="0"/>
                    </a:cubicBezTo>
                    <a:cubicBezTo>
                      <a:pt x="135" y="0"/>
                      <a:pt x="173" y="39"/>
                      <a:pt x="173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78" name="Freeform 18">
                <a:extLst>
                  <a:ext uri="{FF2B5EF4-FFF2-40B4-BE49-F238E27FC236}">
                    <a16:creationId xmlns:a16="http://schemas.microsoft.com/office/drawing/2014/main" id="{8E3AAA3C-92A9-7346-BA7F-8AA4BDCFC6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09474" y="1293683"/>
                <a:ext cx="74889" cy="74889"/>
              </a:xfrm>
              <a:custGeom>
                <a:avLst/>
                <a:gdLst>
                  <a:gd name="T0" fmla="*/ 74459 w 174"/>
                  <a:gd name="T1" fmla="*/ 37445 h 174"/>
                  <a:gd name="T2" fmla="*/ 74459 w 174"/>
                  <a:gd name="T3" fmla="*/ 37445 h 174"/>
                  <a:gd name="T4" fmla="*/ 37014 w 174"/>
                  <a:gd name="T5" fmla="*/ 74459 h 174"/>
                  <a:gd name="T6" fmla="*/ 37014 w 174"/>
                  <a:gd name="T7" fmla="*/ 74459 h 174"/>
                  <a:gd name="T8" fmla="*/ 0 w 174"/>
                  <a:gd name="T9" fmla="*/ 37445 h 174"/>
                  <a:gd name="T10" fmla="*/ 0 w 174"/>
                  <a:gd name="T11" fmla="*/ 37445 h 174"/>
                  <a:gd name="T12" fmla="*/ 37014 w 174"/>
                  <a:gd name="T13" fmla="*/ 0 h 174"/>
                  <a:gd name="T14" fmla="*/ 37014 w 174"/>
                  <a:gd name="T15" fmla="*/ 0 h 174"/>
                  <a:gd name="T16" fmla="*/ 74459 w 174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4" y="173"/>
                      <a:pt x="86" y="173"/>
                    </a:cubicBezTo>
                    <a:cubicBezTo>
                      <a:pt x="39" y="173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6" y="0"/>
                    </a:cubicBezTo>
                    <a:cubicBezTo>
                      <a:pt x="134" y="0"/>
                      <a:pt x="173" y="39"/>
                      <a:pt x="173" y="87"/>
                    </a:cubicBezTo>
                  </a:path>
                </a:pathLst>
              </a:custGeom>
              <a:solidFill>
                <a:srgbClr val="B52B2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79" name="Freeform 19">
                <a:extLst>
                  <a:ext uri="{FF2B5EF4-FFF2-40B4-BE49-F238E27FC236}">
                    <a16:creationId xmlns:a16="http://schemas.microsoft.com/office/drawing/2014/main" id="{70DB07AA-19DE-C04A-8EAD-C7303671F81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20408" y="47441"/>
                <a:ext cx="74889" cy="74890"/>
              </a:xfrm>
              <a:custGeom>
                <a:avLst/>
                <a:gdLst>
                  <a:gd name="T0" fmla="*/ 74459 w 174"/>
                  <a:gd name="T1" fmla="*/ 37661 h 173"/>
                  <a:gd name="T2" fmla="*/ 74459 w 174"/>
                  <a:gd name="T3" fmla="*/ 37661 h 173"/>
                  <a:gd name="T4" fmla="*/ 37014 w 174"/>
                  <a:gd name="T5" fmla="*/ 74457 h 173"/>
                  <a:gd name="T6" fmla="*/ 37014 w 174"/>
                  <a:gd name="T7" fmla="*/ 74457 h 173"/>
                  <a:gd name="T8" fmla="*/ 0 w 174"/>
                  <a:gd name="T9" fmla="*/ 37661 h 173"/>
                  <a:gd name="T10" fmla="*/ 0 w 174"/>
                  <a:gd name="T11" fmla="*/ 37661 h 173"/>
                  <a:gd name="T12" fmla="*/ 37014 w 174"/>
                  <a:gd name="T13" fmla="*/ 0 h 173"/>
                  <a:gd name="T14" fmla="*/ 37014 w 174"/>
                  <a:gd name="T15" fmla="*/ 0 h 173"/>
                  <a:gd name="T16" fmla="*/ 74459 w 174"/>
                  <a:gd name="T17" fmla="*/ 37661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3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3"/>
                      <a:pt x="134" y="172"/>
                      <a:pt x="86" y="172"/>
                    </a:cubicBezTo>
                    <a:cubicBezTo>
                      <a:pt x="39" y="172"/>
                      <a:pt x="0" y="133"/>
                      <a:pt x="0" y="87"/>
                    </a:cubicBezTo>
                    <a:cubicBezTo>
                      <a:pt x="0" y="38"/>
                      <a:pt x="39" y="0"/>
                      <a:pt x="86" y="0"/>
                    </a:cubicBezTo>
                    <a:cubicBezTo>
                      <a:pt x="134" y="0"/>
                      <a:pt x="173" y="38"/>
                      <a:pt x="173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80" name="Freeform 20">
                <a:extLst>
                  <a:ext uri="{FF2B5EF4-FFF2-40B4-BE49-F238E27FC236}">
                    <a16:creationId xmlns:a16="http://schemas.microsoft.com/office/drawing/2014/main" id="{7468C20C-2ABC-434F-B38E-DDA02C5D442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89675" y="1199591"/>
                <a:ext cx="74890" cy="74890"/>
              </a:xfrm>
              <a:custGeom>
                <a:avLst/>
                <a:gdLst>
                  <a:gd name="T0" fmla="*/ 74460 w 174"/>
                  <a:gd name="T1" fmla="*/ 37445 h 174"/>
                  <a:gd name="T2" fmla="*/ 74460 w 174"/>
                  <a:gd name="T3" fmla="*/ 37445 h 174"/>
                  <a:gd name="T4" fmla="*/ 37015 w 174"/>
                  <a:gd name="T5" fmla="*/ 74460 h 174"/>
                  <a:gd name="T6" fmla="*/ 37015 w 174"/>
                  <a:gd name="T7" fmla="*/ 74460 h 174"/>
                  <a:gd name="T8" fmla="*/ 0 w 174"/>
                  <a:gd name="T9" fmla="*/ 37445 h 174"/>
                  <a:gd name="T10" fmla="*/ 0 w 174"/>
                  <a:gd name="T11" fmla="*/ 37445 h 174"/>
                  <a:gd name="T12" fmla="*/ 37015 w 174"/>
                  <a:gd name="T13" fmla="*/ 0 h 174"/>
                  <a:gd name="T14" fmla="*/ 37015 w 174"/>
                  <a:gd name="T15" fmla="*/ 0 h 174"/>
                  <a:gd name="T16" fmla="*/ 74460 w 174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4" y="173"/>
                      <a:pt x="86" y="173"/>
                    </a:cubicBezTo>
                    <a:cubicBezTo>
                      <a:pt x="38" y="173"/>
                      <a:pt x="0" y="135"/>
                      <a:pt x="0" y="87"/>
                    </a:cubicBezTo>
                    <a:cubicBezTo>
                      <a:pt x="0" y="38"/>
                      <a:pt x="38" y="0"/>
                      <a:pt x="86" y="0"/>
                    </a:cubicBezTo>
                    <a:cubicBezTo>
                      <a:pt x="134" y="0"/>
                      <a:pt x="173" y="38"/>
                      <a:pt x="173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81" name="Freeform 21">
                <a:extLst>
                  <a:ext uri="{FF2B5EF4-FFF2-40B4-BE49-F238E27FC236}">
                    <a16:creationId xmlns:a16="http://schemas.microsoft.com/office/drawing/2014/main" id="{7AEE48C3-AC5B-B144-B571-A21819430B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39463" y="-63934"/>
                <a:ext cx="74889" cy="76810"/>
              </a:xfrm>
              <a:custGeom>
                <a:avLst/>
                <a:gdLst>
                  <a:gd name="T0" fmla="*/ 74459 w 174"/>
                  <a:gd name="T1" fmla="*/ 38186 h 175"/>
                  <a:gd name="T2" fmla="*/ 74459 w 174"/>
                  <a:gd name="T3" fmla="*/ 38186 h 175"/>
                  <a:gd name="T4" fmla="*/ 37445 w 174"/>
                  <a:gd name="T5" fmla="*/ 76371 h 175"/>
                  <a:gd name="T6" fmla="*/ 37445 w 174"/>
                  <a:gd name="T7" fmla="*/ 76371 h 175"/>
                  <a:gd name="T8" fmla="*/ 0 w 174"/>
                  <a:gd name="T9" fmla="*/ 38186 h 175"/>
                  <a:gd name="T10" fmla="*/ 0 w 174"/>
                  <a:gd name="T11" fmla="*/ 38186 h 175"/>
                  <a:gd name="T12" fmla="*/ 37445 w 174"/>
                  <a:gd name="T13" fmla="*/ 0 h 175"/>
                  <a:gd name="T14" fmla="*/ 37445 w 174"/>
                  <a:gd name="T15" fmla="*/ 0 h 175"/>
                  <a:gd name="T16" fmla="*/ 74459 w 174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5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3" y="174"/>
                      <a:pt x="87" y="174"/>
                    </a:cubicBezTo>
                    <a:cubicBezTo>
                      <a:pt x="39" y="174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3" y="0"/>
                      <a:pt x="173" y="39"/>
                      <a:pt x="173" y="87"/>
                    </a:cubicBezTo>
                  </a:path>
                </a:pathLst>
              </a:custGeom>
              <a:solidFill>
                <a:srgbClr val="B52B2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82" name="Freeform 22">
                <a:extLst>
                  <a:ext uri="{FF2B5EF4-FFF2-40B4-BE49-F238E27FC236}">
                    <a16:creationId xmlns:a16="http://schemas.microsoft.com/office/drawing/2014/main" id="{086D00B2-6360-E440-963E-EFFE0F41B4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33252" y="114650"/>
                <a:ext cx="74889" cy="76810"/>
              </a:xfrm>
              <a:custGeom>
                <a:avLst/>
                <a:gdLst>
                  <a:gd name="T0" fmla="*/ 74456 w 173"/>
                  <a:gd name="T1" fmla="*/ 38186 h 175"/>
                  <a:gd name="T2" fmla="*/ 74456 w 173"/>
                  <a:gd name="T3" fmla="*/ 38186 h 175"/>
                  <a:gd name="T4" fmla="*/ 37661 w 173"/>
                  <a:gd name="T5" fmla="*/ 76371 h 175"/>
                  <a:gd name="T6" fmla="*/ 37661 w 173"/>
                  <a:gd name="T7" fmla="*/ 76371 h 175"/>
                  <a:gd name="T8" fmla="*/ 0 w 173"/>
                  <a:gd name="T9" fmla="*/ 38186 h 175"/>
                  <a:gd name="T10" fmla="*/ 0 w 173"/>
                  <a:gd name="T11" fmla="*/ 38186 h 175"/>
                  <a:gd name="T12" fmla="*/ 37661 w 173"/>
                  <a:gd name="T13" fmla="*/ 0 h 175"/>
                  <a:gd name="T14" fmla="*/ 37661 w 173"/>
                  <a:gd name="T15" fmla="*/ 0 h 175"/>
                  <a:gd name="T16" fmla="*/ 74456 w 173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5">
                    <a:moveTo>
                      <a:pt x="172" y="87"/>
                    </a:moveTo>
                    <a:lnTo>
                      <a:pt x="172" y="87"/>
                    </a:lnTo>
                    <a:cubicBezTo>
                      <a:pt x="172" y="135"/>
                      <a:pt x="134" y="174"/>
                      <a:pt x="87" y="174"/>
                    </a:cubicBezTo>
                    <a:cubicBezTo>
                      <a:pt x="39" y="174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2" y="39"/>
                      <a:pt x="172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283" name="Freeform 23">
                <a:extLst>
                  <a:ext uri="{FF2B5EF4-FFF2-40B4-BE49-F238E27FC236}">
                    <a16:creationId xmlns:a16="http://schemas.microsoft.com/office/drawing/2014/main" id="{C5091D07-507D-B149-B512-763A323108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22621" y="-526714"/>
                <a:ext cx="1359537" cy="551111"/>
              </a:xfrm>
              <a:custGeom>
                <a:avLst/>
                <a:gdLst>
                  <a:gd name="T0" fmla="*/ 1221581 w 3124"/>
                  <a:gd name="T1" fmla="*/ 0 h 1265"/>
                  <a:gd name="T2" fmla="*/ 493507 w 3124"/>
                  <a:gd name="T3" fmla="*/ 0 h 1265"/>
                  <a:gd name="T4" fmla="*/ 493507 w 3124"/>
                  <a:gd name="T5" fmla="*/ 0 h 1265"/>
                  <a:gd name="T6" fmla="*/ 355551 w 3124"/>
                  <a:gd name="T7" fmla="*/ 137669 h 1265"/>
                  <a:gd name="T8" fmla="*/ 355551 w 3124"/>
                  <a:gd name="T9" fmla="*/ 137669 h 1265"/>
                  <a:gd name="T10" fmla="*/ 493507 w 3124"/>
                  <a:gd name="T11" fmla="*/ 274902 h 1265"/>
                  <a:gd name="T12" fmla="*/ 137520 w 3124"/>
                  <a:gd name="T13" fmla="*/ 274902 h 1265"/>
                  <a:gd name="T14" fmla="*/ 137520 w 3124"/>
                  <a:gd name="T15" fmla="*/ 274902 h 1265"/>
                  <a:gd name="T16" fmla="*/ 0 w 3124"/>
                  <a:gd name="T17" fmla="*/ 412571 h 1265"/>
                  <a:gd name="T18" fmla="*/ 0 w 3124"/>
                  <a:gd name="T19" fmla="*/ 412571 h 1265"/>
                  <a:gd name="T20" fmla="*/ 137520 w 3124"/>
                  <a:gd name="T21" fmla="*/ 550675 h 1265"/>
                  <a:gd name="T22" fmla="*/ 866030 w 3124"/>
                  <a:gd name="T23" fmla="*/ 550675 h 1265"/>
                  <a:gd name="T24" fmla="*/ 866030 w 3124"/>
                  <a:gd name="T25" fmla="*/ 550675 h 1265"/>
                  <a:gd name="T26" fmla="*/ 1003551 w 3124"/>
                  <a:gd name="T27" fmla="*/ 412571 h 1265"/>
                  <a:gd name="T28" fmla="*/ 1003551 w 3124"/>
                  <a:gd name="T29" fmla="*/ 412571 h 1265"/>
                  <a:gd name="T30" fmla="*/ 866030 w 3124"/>
                  <a:gd name="T31" fmla="*/ 274902 h 1265"/>
                  <a:gd name="T32" fmla="*/ 1221581 w 3124"/>
                  <a:gd name="T33" fmla="*/ 274902 h 1265"/>
                  <a:gd name="T34" fmla="*/ 1221581 w 3124"/>
                  <a:gd name="T35" fmla="*/ 274902 h 1265"/>
                  <a:gd name="T36" fmla="*/ 1359102 w 3124"/>
                  <a:gd name="T37" fmla="*/ 137669 h 1265"/>
                  <a:gd name="T38" fmla="*/ 1359102 w 3124"/>
                  <a:gd name="T39" fmla="*/ 137669 h 1265"/>
                  <a:gd name="T40" fmla="*/ 1221581 w 3124"/>
                  <a:gd name="T41" fmla="*/ 0 h 1265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3124" h="1265">
                    <a:moveTo>
                      <a:pt x="2807" y="0"/>
                    </a:moveTo>
                    <a:lnTo>
                      <a:pt x="1134" y="0"/>
                    </a:lnTo>
                    <a:cubicBezTo>
                      <a:pt x="959" y="0"/>
                      <a:pt x="817" y="141"/>
                      <a:pt x="817" y="316"/>
                    </a:cubicBezTo>
                    <a:cubicBezTo>
                      <a:pt x="817" y="490"/>
                      <a:pt x="959" y="631"/>
                      <a:pt x="1134" y="631"/>
                    </a:cubicBezTo>
                    <a:lnTo>
                      <a:pt x="316" y="631"/>
                    </a:lnTo>
                    <a:cubicBezTo>
                      <a:pt x="142" y="631"/>
                      <a:pt x="0" y="772"/>
                      <a:pt x="0" y="947"/>
                    </a:cubicBezTo>
                    <a:cubicBezTo>
                      <a:pt x="0" y="1122"/>
                      <a:pt x="142" y="1264"/>
                      <a:pt x="316" y="1264"/>
                    </a:cubicBezTo>
                    <a:lnTo>
                      <a:pt x="1990" y="1264"/>
                    </a:lnTo>
                    <a:cubicBezTo>
                      <a:pt x="2164" y="1264"/>
                      <a:pt x="2306" y="1122"/>
                      <a:pt x="2306" y="947"/>
                    </a:cubicBezTo>
                    <a:cubicBezTo>
                      <a:pt x="2306" y="772"/>
                      <a:pt x="2164" y="631"/>
                      <a:pt x="1990" y="631"/>
                    </a:cubicBezTo>
                    <a:lnTo>
                      <a:pt x="2807" y="631"/>
                    </a:lnTo>
                    <a:cubicBezTo>
                      <a:pt x="2981" y="631"/>
                      <a:pt x="3123" y="490"/>
                      <a:pt x="3123" y="316"/>
                    </a:cubicBezTo>
                    <a:cubicBezTo>
                      <a:pt x="3123" y="141"/>
                      <a:pt x="2981" y="0"/>
                      <a:pt x="2807" y="0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 dirty="0"/>
              </a:p>
            </p:txBody>
          </p:sp>
          <p:sp>
            <p:nvSpPr>
              <p:cNvPr id="284" name="Freeform 24">
                <a:extLst>
                  <a:ext uri="{FF2B5EF4-FFF2-40B4-BE49-F238E27FC236}">
                    <a16:creationId xmlns:a16="http://schemas.microsoft.com/office/drawing/2014/main" id="{3982BB71-FC24-C34D-B516-B1194BB686B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52749" y="1264880"/>
                <a:ext cx="1282727" cy="551112"/>
              </a:xfrm>
              <a:custGeom>
                <a:avLst/>
                <a:gdLst>
                  <a:gd name="T0" fmla="*/ 1144219 w 2945"/>
                  <a:gd name="T1" fmla="*/ 275556 h 1266"/>
                  <a:gd name="T2" fmla="*/ 867202 w 2945"/>
                  <a:gd name="T3" fmla="*/ 275556 h 1266"/>
                  <a:gd name="T4" fmla="*/ 867202 w 2945"/>
                  <a:gd name="T5" fmla="*/ 275556 h 1266"/>
                  <a:gd name="T6" fmla="*/ 1004839 w 2945"/>
                  <a:gd name="T7" fmla="*/ 137560 h 1266"/>
                  <a:gd name="T8" fmla="*/ 1004839 w 2945"/>
                  <a:gd name="T9" fmla="*/ 137560 h 1266"/>
                  <a:gd name="T10" fmla="*/ 1004839 w 2945"/>
                  <a:gd name="T11" fmla="*/ 137560 h 1266"/>
                  <a:gd name="T12" fmla="*/ 867202 w 2945"/>
                  <a:gd name="T13" fmla="*/ 0 h 1266"/>
                  <a:gd name="T14" fmla="*/ 137637 w 2945"/>
                  <a:gd name="T15" fmla="*/ 0 h 1266"/>
                  <a:gd name="T16" fmla="*/ 137637 w 2945"/>
                  <a:gd name="T17" fmla="*/ 0 h 1266"/>
                  <a:gd name="T18" fmla="*/ 0 w 2945"/>
                  <a:gd name="T19" fmla="*/ 137560 h 1266"/>
                  <a:gd name="T20" fmla="*/ 0 w 2945"/>
                  <a:gd name="T21" fmla="*/ 137560 h 1266"/>
                  <a:gd name="T22" fmla="*/ 0 w 2945"/>
                  <a:gd name="T23" fmla="*/ 137560 h 1266"/>
                  <a:gd name="T24" fmla="*/ 137637 w 2945"/>
                  <a:gd name="T25" fmla="*/ 275556 h 1266"/>
                  <a:gd name="T26" fmla="*/ 415090 w 2945"/>
                  <a:gd name="T27" fmla="*/ 275556 h 1266"/>
                  <a:gd name="T28" fmla="*/ 415090 w 2945"/>
                  <a:gd name="T29" fmla="*/ 275556 h 1266"/>
                  <a:gd name="T30" fmla="*/ 277452 w 2945"/>
                  <a:gd name="T31" fmla="*/ 412681 h 1266"/>
                  <a:gd name="T32" fmla="*/ 277452 w 2945"/>
                  <a:gd name="T33" fmla="*/ 412681 h 1266"/>
                  <a:gd name="T34" fmla="*/ 415090 w 2945"/>
                  <a:gd name="T35" fmla="*/ 550677 h 1266"/>
                  <a:gd name="T36" fmla="*/ 1144219 w 2945"/>
                  <a:gd name="T37" fmla="*/ 550677 h 1266"/>
                  <a:gd name="T38" fmla="*/ 1144219 w 2945"/>
                  <a:gd name="T39" fmla="*/ 550677 h 1266"/>
                  <a:gd name="T40" fmla="*/ 1282291 w 2945"/>
                  <a:gd name="T41" fmla="*/ 412681 h 1266"/>
                  <a:gd name="T42" fmla="*/ 1282291 w 2945"/>
                  <a:gd name="T43" fmla="*/ 412681 h 1266"/>
                  <a:gd name="T44" fmla="*/ 1144219 w 2945"/>
                  <a:gd name="T45" fmla="*/ 275556 h 126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0" t="0" r="r" b="b"/>
                <a:pathLst>
                  <a:path w="2945" h="1266">
                    <a:moveTo>
                      <a:pt x="2627" y="633"/>
                    </a:moveTo>
                    <a:lnTo>
                      <a:pt x="1991" y="633"/>
                    </a:lnTo>
                    <a:cubicBezTo>
                      <a:pt x="2166" y="633"/>
                      <a:pt x="2307" y="490"/>
                      <a:pt x="2307" y="316"/>
                    </a:cubicBezTo>
                    <a:cubicBezTo>
                      <a:pt x="2307" y="141"/>
                      <a:pt x="2166" y="0"/>
                      <a:pt x="1991" y="0"/>
                    </a:cubicBezTo>
                    <a:lnTo>
                      <a:pt x="316" y="0"/>
                    </a:lnTo>
                    <a:cubicBezTo>
                      <a:pt x="141" y="0"/>
                      <a:pt x="0" y="141"/>
                      <a:pt x="0" y="316"/>
                    </a:cubicBezTo>
                    <a:cubicBezTo>
                      <a:pt x="0" y="490"/>
                      <a:pt x="141" y="633"/>
                      <a:pt x="316" y="633"/>
                    </a:cubicBezTo>
                    <a:lnTo>
                      <a:pt x="953" y="633"/>
                    </a:lnTo>
                    <a:cubicBezTo>
                      <a:pt x="778" y="633"/>
                      <a:pt x="637" y="774"/>
                      <a:pt x="637" y="948"/>
                    </a:cubicBezTo>
                    <a:cubicBezTo>
                      <a:pt x="637" y="1123"/>
                      <a:pt x="778" y="1265"/>
                      <a:pt x="953" y="1265"/>
                    </a:cubicBezTo>
                    <a:lnTo>
                      <a:pt x="2627" y="1265"/>
                    </a:lnTo>
                    <a:cubicBezTo>
                      <a:pt x="2802" y="1265"/>
                      <a:pt x="2944" y="1123"/>
                      <a:pt x="2944" y="948"/>
                    </a:cubicBezTo>
                    <a:cubicBezTo>
                      <a:pt x="2944" y="774"/>
                      <a:pt x="2802" y="633"/>
                      <a:pt x="2627" y="633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</p:grpSp>
        <p:sp>
          <p:nvSpPr>
            <p:cNvPr id="217" name="Freeform 41">
              <a:extLst>
                <a:ext uri="{FF2B5EF4-FFF2-40B4-BE49-F238E27FC236}">
                  <a16:creationId xmlns:a16="http://schemas.microsoft.com/office/drawing/2014/main" id="{2E64D665-09A1-8B40-837C-41D654BB18A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133778" y="4431364"/>
              <a:ext cx="2836024" cy="2430467"/>
            </a:xfrm>
            <a:custGeom>
              <a:avLst/>
              <a:gdLst>
                <a:gd name="T0" fmla="*/ 2170694 w 6078"/>
                <a:gd name="T1" fmla="*/ 380582 h 5208"/>
                <a:gd name="T2" fmla="*/ 2360946 w 6078"/>
                <a:gd name="T3" fmla="*/ 190726 h 5208"/>
                <a:gd name="T4" fmla="*/ 2360946 w 6078"/>
                <a:gd name="T5" fmla="*/ 190726 h 5208"/>
                <a:gd name="T6" fmla="*/ 1378343 w 6078"/>
                <a:gd name="T7" fmla="*/ 0 h 5208"/>
                <a:gd name="T8" fmla="*/ 1188527 w 6078"/>
                <a:gd name="T9" fmla="*/ 190726 h 5208"/>
                <a:gd name="T10" fmla="*/ 1188527 w 6078"/>
                <a:gd name="T11" fmla="*/ 190726 h 5208"/>
                <a:gd name="T12" fmla="*/ 848077 w 6078"/>
                <a:gd name="T13" fmla="*/ 380582 h 5208"/>
                <a:gd name="T14" fmla="*/ 657390 w 6078"/>
                <a:gd name="T15" fmla="*/ 570873 h 5208"/>
                <a:gd name="T16" fmla="*/ 657390 w 6078"/>
                <a:gd name="T17" fmla="*/ 570873 h 5208"/>
                <a:gd name="T18" fmla="*/ 189816 w 6078"/>
                <a:gd name="T19" fmla="*/ 746359 h 5208"/>
                <a:gd name="T20" fmla="*/ 0 w 6078"/>
                <a:gd name="T21" fmla="*/ 936650 h 5208"/>
                <a:gd name="T22" fmla="*/ 0 w 6078"/>
                <a:gd name="T23" fmla="*/ 936650 h 5208"/>
                <a:gd name="T24" fmla="*/ 1077511 w 6078"/>
                <a:gd name="T25" fmla="*/ 1126505 h 5208"/>
                <a:gd name="T26" fmla="*/ 1267327 w 6078"/>
                <a:gd name="T27" fmla="*/ 1316796 h 5208"/>
                <a:gd name="T28" fmla="*/ 1267327 w 6078"/>
                <a:gd name="T29" fmla="*/ 1316796 h 5208"/>
                <a:gd name="T30" fmla="*/ 720953 w 6078"/>
                <a:gd name="T31" fmla="*/ 1506652 h 5208"/>
                <a:gd name="T32" fmla="*/ 530701 w 6078"/>
                <a:gd name="T33" fmla="*/ 1697378 h 5208"/>
                <a:gd name="T34" fmla="*/ 530701 w 6078"/>
                <a:gd name="T35" fmla="*/ 1697378 h 5208"/>
                <a:gd name="T36" fmla="*/ 1227709 w 6078"/>
                <a:gd name="T37" fmla="*/ 1887234 h 5208"/>
                <a:gd name="T38" fmla="*/ 1037893 w 6078"/>
                <a:gd name="T39" fmla="*/ 2077090 h 5208"/>
                <a:gd name="T40" fmla="*/ 1037893 w 6078"/>
                <a:gd name="T41" fmla="*/ 2077090 h 5208"/>
                <a:gd name="T42" fmla="*/ 1639558 w 6078"/>
                <a:gd name="T43" fmla="*/ 2267381 h 5208"/>
                <a:gd name="T44" fmla="*/ 1829809 w 6078"/>
                <a:gd name="T45" fmla="*/ 2077090 h 5208"/>
                <a:gd name="T46" fmla="*/ 1829809 w 6078"/>
                <a:gd name="T47" fmla="*/ 2077090 h 5208"/>
                <a:gd name="T48" fmla="*/ 2273439 w 6078"/>
                <a:gd name="T49" fmla="*/ 1887234 h 5208"/>
                <a:gd name="T50" fmla="*/ 2463690 w 6078"/>
                <a:gd name="T51" fmla="*/ 1697378 h 5208"/>
                <a:gd name="T52" fmla="*/ 2463690 w 6078"/>
                <a:gd name="T53" fmla="*/ 1697378 h 5208"/>
                <a:gd name="T54" fmla="*/ 1861590 w 6078"/>
                <a:gd name="T55" fmla="*/ 1506652 h 5208"/>
                <a:gd name="T56" fmla="*/ 2051842 w 6078"/>
                <a:gd name="T57" fmla="*/ 1316796 h 5208"/>
                <a:gd name="T58" fmla="*/ 2051842 w 6078"/>
                <a:gd name="T59" fmla="*/ 1316796 h 5208"/>
                <a:gd name="T60" fmla="*/ 1687447 w 6078"/>
                <a:gd name="T61" fmla="*/ 1126505 h 5208"/>
                <a:gd name="T62" fmla="*/ 1701378 w 6078"/>
                <a:gd name="T63" fmla="*/ 1126070 h 5208"/>
                <a:gd name="T64" fmla="*/ 1524623 w 6078"/>
                <a:gd name="T65" fmla="*/ 936650 h 5208"/>
                <a:gd name="T66" fmla="*/ 1524623 w 6078"/>
                <a:gd name="T67" fmla="*/ 936650 h 5208"/>
                <a:gd name="T68" fmla="*/ 2455854 w 6078"/>
                <a:gd name="T69" fmla="*/ 760729 h 5208"/>
                <a:gd name="T70" fmla="*/ 2645670 w 6078"/>
                <a:gd name="T71" fmla="*/ 570873 h 5208"/>
                <a:gd name="T72" fmla="*/ 2645670 w 6078"/>
                <a:gd name="T73" fmla="*/ 570873 h 5208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0" t="0" r="r" b="b"/>
              <a:pathLst>
                <a:path w="6078" h="5208">
                  <a:moveTo>
                    <a:pt x="5641" y="874"/>
                  </a:moveTo>
                  <a:lnTo>
                    <a:pt x="4986" y="874"/>
                  </a:lnTo>
                  <a:cubicBezTo>
                    <a:pt x="5227" y="874"/>
                    <a:pt x="5423" y="679"/>
                    <a:pt x="5423" y="438"/>
                  </a:cubicBezTo>
                  <a:cubicBezTo>
                    <a:pt x="5423" y="197"/>
                    <a:pt x="5227" y="0"/>
                    <a:pt x="4986" y="0"/>
                  </a:cubicBezTo>
                  <a:lnTo>
                    <a:pt x="3166" y="0"/>
                  </a:lnTo>
                  <a:cubicBezTo>
                    <a:pt x="2924" y="0"/>
                    <a:pt x="2730" y="197"/>
                    <a:pt x="2730" y="438"/>
                  </a:cubicBezTo>
                  <a:cubicBezTo>
                    <a:pt x="2730" y="679"/>
                    <a:pt x="2924" y="874"/>
                    <a:pt x="3166" y="874"/>
                  </a:cubicBezTo>
                  <a:lnTo>
                    <a:pt x="1948" y="874"/>
                  </a:lnTo>
                  <a:cubicBezTo>
                    <a:pt x="1706" y="874"/>
                    <a:pt x="1510" y="1069"/>
                    <a:pt x="1510" y="1311"/>
                  </a:cubicBezTo>
                  <a:cubicBezTo>
                    <a:pt x="1510" y="1492"/>
                    <a:pt x="1620" y="1647"/>
                    <a:pt x="1777" y="1714"/>
                  </a:cubicBezTo>
                  <a:lnTo>
                    <a:pt x="436" y="1714"/>
                  </a:lnTo>
                  <a:cubicBezTo>
                    <a:pt x="196" y="1714"/>
                    <a:pt x="0" y="1909"/>
                    <a:pt x="0" y="2151"/>
                  </a:cubicBezTo>
                  <a:cubicBezTo>
                    <a:pt x="0" y="2392"/>
                    <a:pt x="196" y="2587"/>
                    <a:pt x="436" y="2587"/>
                  </a:cubicBezTo>
                  <a:lnTo>
                    <a:pt x="2475" y="2587"/>
                  </a:lnTo>
                  <a:cubicBezTo>
                    <a:pt x="2716" y="2587"/>
                    <a:pt x="2911" y="2782"/>
                    <a:pt x="2911" y="3024"/>
                  </a:cubicBezTo>
                  <a:cubicBezTo>
                    <a:pt x="2911" y="3265"/>
                    <a:pt x="2716" y="3460"/>
                    <a:pt x="2475" y="3460"/>
                  </a:cubicBezTo>
                  <a:lnTo>
                    <a:pt x="1656" y="3460"/>
                  </a:lnTo>
                  <a:cubicBezTo>
                    <a:pt x="1414" y="3460"/>
                    <a:pt x="1219" y="3656"/>
                    <a:pt x="1219" y="3898"/>
                  </a:cubicBezTo>
                  <a:cubicBezTo>
                    <a:pt x="1219" y="4139"/>
                    <a:pt x="1414" y="4334"/>
                    <a:pt x="1656" y="4334"/>
                  </a:cubicBezTo>
                  <a:lnTo>
                    <a:pt x="2820" y="4334"/>
                  </a:lnTo>
                  <a:cubicBezTo>
                    <a:pt x="2579" y="4334"/>
                    <a:pt x="2384" y="4529"/>
                    <a:pt x="2384" y="4770"/>
                  </a:cubicBezTo>
                  <a:cubicBezTo>
                    <a:pt x="2384" y="5012"/>
                    <a:pt x="2579" y="5207"/>
                    <a:pt x="2820" y="5207"/>
                  </a:cubicBezTo>
                  <a:lnTo>
                    <a:pt x="3766" y="5207"/>
                  </a:lnTo>
                  <a:cubicBezTo>
                    <a:pt x="4008" y="5207"/>
                    <a:pt x="4203" y="5012"/>
                    <a:pt x="4203" y="4770"/>
                  </a:cubicBezTo>
                  <a:cubicBezTo>
                    <a:pt x="4203" y="4529"/>
                    <a:pt x="4008" y="4334"/>
                    <a:pt x="3766" y="4334"/>
                  </a:cubicBezTo>
                  <a:lnTo>
                    <a:pt x="5222" y="4334"/>
                  </a:lnTo>
                  <a:cubicBezTo>
                    <a:pt x="5464" y="4334"/>
                    <a:pt x="5659" y="4139"/>
                    <a:pt x="5659" y="3898"/>
                  </a:cubicBezTo>
                  <a:cubicBezTo>
                    <a:pt x="5659" y="3656"/>
                    <a:pt x="5464" y="3460"/>
                    <a:pt x="5222" y="3460"/>
                  </a:cubicBezTo>
                  <a:lnTo>
                    <a:pt x="4276" y="3460"/>
                  </a:lnTo>
                  <a:cubicBezTo>
                    <a:pt x="4518" y="3460"/>
                    <a:pt x="4713" y="3265"/>
                    <a:pt x="4713" y="3024"/>
                  </a:cubicBezTo>
                  <a:cubicBezTo>
                    <a:pt x="4713" y="2782"/>
                    <a:pt x="4518" y="2587"/>
                    <a:pt x="4276" y="2587"/>
                  </a:cubicBezTo>
                  <a:lnTo>
                    <a:pt x="3876" y="2587"/>
                  </a:lnTo>
                  <a:cubicBezTo>
                    <a:pt x="3887" y="2587"/>
                    <a:pt x="3897" y="2586"/>
                    <a:pt x="3908" y="2586"/>
                  </a:cubicBezTo>
                  <a:cubicBezTo>
                    <a:pt x="3682" y="2569"/>
                    <a:pt x="3502" y="2381"/>
                    <a:pt x="3502" y="2151"/>
                  </a:cubicBezTo>
                  <a:cubicBezTo>
                    <a:pt x="3502" y="1969"/>
                    <a:pt x="3614" y="1813"/>
                    <a:pt x="3773" y="1747"/>
                  </a:cubicBezTo>
                  <a:lnTo>
                    <a:pt x="5641" y="1747"/>
                  </a:lnTo>
                  <a:cubicBezTo>
                    <a:pt x="5882" y="1747"/>
                    <a:pt x="6077" y="1552"/>
                    <a:pt x="6077" y="1311"/>
                  </a:cubicBezTo>
                  <a:cubicBezTo>
                    <a:pt x="6077" y="1069"/>
                    <a:pt x="5882" y="874"/>
                    <a:pt x="5641" y="874"/>
                  </a:cubicBezTo>
                </a:path>
              </a:pathLst>
            </a:custGeom>
            <a:solidFill>
              <a:srgbClr val="049E4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18" name="Freeform 42">
              <a:extLst>
                <a:ext uri="{FF2B5EF4-FFF2-40B4-BE49-F238E27FC236}">
                  <a16:creationId xmlns:a16="http://schemas.microsoft.com/office/drawing/2014/main" id="{8A32D6EF-BE8B-3C4A-8DDE-0FB7F1969D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08092" y="4468880"/>
              <a:ext cx="80265" cy="80261"/>
            </a:xfrm>
            <a:custGeom>
              <a:avLst/>
              <a:gdLst>
                <a:gd name="T0" fmla="*/ 74460 w 174"/>
                <a:gd name="T1" fmla="*/ 37445 h 174"/>
                <a:gd name="T2" fmla="*/ 74460 w 174"/>
                <a:gd name="T3" fmla="*/ 37445 h 174"/>
                <a:gd name="T4" fmla="*/ 37015 w 174"/>
                <a:gd name="T5" fmla="*/ 74460 h 174"/>
                <a:gd name="T6" fmla="*/ 37015 w 174"/>
                <a:gd name="T7" fmla="*/ 74460 h 174"/>
                <a:gd name="T8" fmla="*/ 0 w 174"/>
                <a:gd name="T9" fmla="*/ 37445 h 174"/>
                <a:gd name="T10" fmla="*/ 0 w 174"/>
                <a:gd name="T11" fmla="*/ 37445 h 174"/>
                <a:gd name="T12" fmla="*/ 37015 w 174"/>
                <a:gd name="T13" fmla="*/ 0 h 174"/>
                <a:gd name="T14" fmla="*/ 37015 w 174"/>
                <a:gd name="T15" fmla="*/ 0 h 174"/>
                <a:gd name="T16" fmla="*/ 74460 w 174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4">
                  <a:moveTo>
                    <a:pt x="173" y="87"/>
                  </a:moveTo>
                  <a:lnTo>
                    <a:pt x="173" y="87"/>
                  </a:lnTo>
                  <a:cubicBezTo>
                    <a:pt x="173" y="134"/>
                    <a:pt x="134" y="173"/>
                    <a:pt x="86" y="173"/>
                  </a:cubicBezTo>
                  <a:cubicBezTo>
                    <a:pt x="38" y="173"/>
                    <a:pt x="0" y="134"/>
                    <a:pt x="0" y="87"/>
                  </a:cubicBezTo>
                  <a:cubicBezTo>
                    <a:pt x="0" y="39"/>
                    <a:pt x="38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19" name="Freeform 43">
              <a:extLst>
                <a:ext uri="{FF2B5EF4-FFF2-40B4-BE49-F238E27FC236}">
                  <a16:creationId xmlns:a16="http://schemas.microsoft.com/office/drawing/2014/main" id="{031222A7-A1CE-7641-BB55-791C677BE4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78409" y="5427241"/>
              <a:ext cx="82323" cy="80260"/>
            </a:xfrm>
            <a:custGeom>
              <a:avLst/>
              <a:gdLst>
                <a:gd name="T0" fmla="*/ 76371 w 175"/>
                <a:gd name="T1" fmla="*/ 37014 h 174"/>
                <a:gd name="T2" fmla="*/ 76371 w 175"/>
                <a:gd name="T3" fmla="*/ 37014 h 174"/>
                <a:gd name="T4" fmla="*/ 38186 w 175"/>
                <a:gd name="T5" fmla="*/ 74459 h 174"/>
                <a:gd name="T6" fmla="*/ 38186 w 175"/>
                <a:gd name="T7" fmla="*/ 74459 h 174"/>
                <a:gd name="T8" fmla="*/ 0 w 175"/>
                <a:gd name="T9" fmla="*/ 37014 h 174"/>
                <a:gd name="T10" fmla="*/ 0 w 175"/>
                <a:gd name="T11" fmla="*/ 37014 h 174"/>
                <a:gd name="T12" fmla="*/ 38186 w 175"/>
                <a:gd name="T13" fmla="*/ 0 h 174"/>
                <a:gd name="T14" fmla="*/ 38186 w 175"/>
                <a:gd name="T15" fmla="*/ 0 h 174"/>
                <a:gd name="T16" fmla="*/ 76371 w 175"/>
                <a:gd name="T17" fmla="*/ 37014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4">
                  <a:moveTo>
                    <a:pt x="174" y="86"/>
                  </a:moveTo>
                  <a:lnTo>
                    <a:pt x="174" y="86"/>
                  </a:lnTo>
                  <a:cubicBezTo>
                    <a:pt x="174" y="135"/>
                    <a:pt x="135" y="173"/>
                    <a:pt x="87" y="173"/>
                  </a:cubicBezTo>
                  <a:cubicBezTo>
                    <a:pt x="39" y="173"/>
                    <a:pt x="0" y="135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20" name="Freeform 44">
              <a:extLst>
                <a:ext uri="{FF2B5EF4-FFF2-40B4-BE49-F238E27FC236}">
                  <a16:creationId xmlns:a16="http://schemas.microsoft.com/office/drawing/2014/main" id="{B8CFF7FE-63D9-C143-95CF-A510494317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42184" y="6638161"/>
              <a:ext cx="80265" cy="80260"/>
            </a:xfrm>
            <a:custGeom>
              <a:avLst/>
              <a:gdLst>
                <a:gd name="T0" fmla="*/ 74457 w 173"/>
                <a:gd name="T1" fmla="*/ 37445 h 174"/>
                <a:gd name="T2" fmla="*/ 74457 w 173"/>
                <a:gd name="T3" fmla="*/ 37445 h 174"/>
                <a:gd name="T4" fmla="*/ 37229 w 173"/>
                <a:gd name="T5" fmla="*/ 74459 h 174"/>
                <a:gd name="T6" fmla="*/ 37229 w 173"/>
                <a:gd name="T7" fmla="*/ 74459 h 174"/>
                <a:gd name="T8" fmla="*/ 0 w 173"/>
                <a:gd name="T9" fmla="*/ 37445 h 174"/>
                <a:gd name="T10" fmla="*/ 0 w 173"/>
                <a:gd name="T11" fmla="*/ 37445 h 174"/>
                <a:gd name="T12" fmla="*/ 37229 w 173"/>
                <a:gd name="T13" fmla="*/ 0 h 174"/>
                <a:gd name="T14" fmla="*/ 37229 w 173"/>
                <a:gd name="T15" fmla="*/ 0 h 174"/>
                <a:gd name="T16" fmla="*/ 74457 w 173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4">
                  <a:moveTo>
                    <a:pt x="172" y="87"/>
                  </a:moveTo>
                  <a:lnTo>
                    <a:pt x="172" y="87"/>
                  </a:lnTo>
                  <a:cubicBezTo>
                    <a:pt x="172" y="135"/>
                    <a:pt x="134" y="173"/>
                    <a:pt x="86" y="173"/>
                  </a:cubicBezTo>
                  <a:cubicBezTo>
                    <a:pt x="37" y="173"/>
                    <a:pt x="0" y="135"/>
                    <a:pt x="0" y="87"/>
                  </a:cubicBezTo>
                  <a:cubicBezTo>
                    <a:pt x="0" y="40"/>
                    <a:pt x="37" y="0"/>
                    <a:pt x="86" y="0"/>
                  </a:cubicBezTo>
                  <a:cubicBezTo>
                    <a:pt x="134" y="0"/>
                    <a:pt x="172" y="40"/>
                    <a:pt x="172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21" name="Freeform 45">
              <a:extLst>
                <a:ext uri="{FF2B5EF4-FFF2-40B4-BE49-F238E27FC236}">
                  <a16:creationId xmlns:a16="http://schemas.microsoft.com/office/drawing/2014/main" id="{0DAB9042-8BBB-1645-ABF8-99F9F38B0B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07479" y="5188516"/>
              <a:ext cx="80265" cy="80260"/>
            </a:xfrm>
            <a:custGeom>
              <a:avLst/>
              <a:gdLst>
                <a:gd name="T0" fmla="*/ 74460 w 174"/>
                <a:gd name="T1" fmla="*/ 37445 h 174"/>
                <a:gd name="T2" fmla="*/ 74460 w 174"/>
                <a:gd name="T3" fmla="*/ 37445 h 174"/>
                <a:gd name="T4" fmla="*/ 37015 w 174"/>
                <a:gd name="T5" fmla="*/ 74459 h 174"/>
                <a:gd name="T6" fmla="*/ 37015 w 174"/>
                <a:gd name="T7" fmla="*/ 74459 h 174"/>
                <a:gd name="T8" fmla="*/ 0 w 174"/>
                <a:gd name="T9" fmla="*/ 37445 h 174"/>
                <a:gd name="T10" fmla="*/ 0 w 174"/>
                <a:gd name="T11" fmla="*/ 37445 h 174"/>
                <a:gd name="T12" fmla="*/ 37015 w 174"/>
                <a:gd name="T13" fmla="*/ 0 h 174"/>
                <a:gd name="T14" fmla="*/ 37015 w 174"/>
                <a:gd name="T15" fmla="*/ 0 h 174"/>
                <a:gd name="T16" fmla="*/ 74460 w 174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4">
                  <a:moveTo>
                    <a:pt x="173" y="87"/>
                  </a:moveTo>
                  <a:lnTo>
                    <a:pt x="173" y="87"/>
                  </a:lnTo>
                  <a:cubicBezTo>
                    <a:pt x="173" y="135"/>
                    <a:pt x="134" y="173"/>
                    <a:pt x="86" y="173"/>
                  </a:cubicBezTo>
                  <a:cubicBezTo>
                    <a:pt x="39" y="173"/>
                    <a:pt x="0" y="135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22" name="Freeform 46">
              <a:extLst>
                <a:ext uri="{FF2B5EF4-FFF2-40B4-BE49-F238E27FC236}">
                  <a16:creationId xmlns:a16="http://schemas.microsoft.com/office/drawing/2014/main" id="{F934099B-80E5-2149-8A23-ECDF199914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737648" y="4471007"/>
              <a:ext cx="80264" cy="82319"/>
            </a:xfrm>
            <a:custGeom>
              <a:avLst/>
              <a:gdLst>
                <a:gd name="T0" fmla="*/ 74459 w 174"/>
                <a:gd name="T1" fmla="*/ 38186 h 175"/>
                <a:gd name="T2" fmla="*/ 74459 w 174"/>
                <a:gd name="T3" fmla="*/ 38186 h 175"/>
                <a:gd name="T4" fmla="*/ 37445 w 174"/>
                <a:gd name="T5" fmla="*/ 76371 h 175"/>
                <a:gd name="T6" fmla="*/ 37445 w 174"/>
                <a:gd name="T7" fmla="*/ 76371 h 175"/>
                <a:gd name="T8" fmla="*/ 0 w 174"/>
                <a:gd name="T9" fmla="*/ 38186 h 175"/>
                <a:gd name="T10" fmla="*/ 0 w 174"/>
                <a:gd name="T11" fmla="*/ 38186 h 175"/>
                <a:gd name="T12" fmla="*/ 37445 w 174"/>
                <a:gd name="T13" fmla="*/ 0 h 175"/>
                <a:gd name="T14" fmla="*/ 37445 w 174"/>
                <a:gd name="T15" fmla="*/ 0 h 175"/>
                <a:gd name="T16" fmla="*/ 74459 w 174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5">
                  <a:moveTo>
                    <a:pt x="173" y="87"/>
                  </a:moveTo>
                  <a:lnTo>
                    <a:pt x="173" y="87"/>
                  </a:lnTo>
                  <a:cubicBezTo>
                    <a:pt x="173" y="136"/>
                    <a:pt x="135" y="174"/>
                    <a:pt x="87" y="174"/>
                  </a:cubicBezTo>
                  <a:cubicBezTo>
                    <a:pt x="39" y="174"/>
                    <a:pt x="0" y="136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3" y="39"/>
                    <a:pt x="173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23" name="Freeform 47">
              <a:extLst>
                <a:ext uri="{FF2B5EF4-FFF2-40B4-BE49-F238E27FC236}">
                  <a16:creationId xmlns:a16="http://schemas.microsoft.com/office/drawing/2014/main" id="{30468B9D-6ABB-0648-997D-303FE4119A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55297" y="5228449"/>
              <a:ext cx="80264" cy="80261"/>
            </a:xfrm>
            <a:custGeom>
              <a:avLst/>
              <a:gdLst>
                <a:gd name="T0" fmla="*/ 74459 w 174"/>
                <a:gd name="T1" fmla="*/ 37229 h 173"/>
                <a:gd name="T2" fmla="*/ 74459 w 174"/>
                <a:gd name="T3" fmla="*/ 37229 h 173"/>
                <a:gd name="T4" fmla="*/ 37014 w 174"/>
                <a:gd name="T5" fmla="*/ 74457 h 173"/>
                <a:gd name="T6" fmla="*/ 37014 w 174"/>
                <a:gd name="T7" fmla="*/ 74457 h 173"/>
                <a:gd name="T8" fmla="*/ 0 w 174"/>
                <a:gd name="T9" fmla="*/ 37229 h 173"/>
                <a:gd name="T10" fmla="*/ 0 w 174"/>
                <a:gd name="T11" fmla="*/ 37229 h 173"/>
                <a:gd name="T12" fmla="*/ 37014 w 174"/>
                <a:gd name="T13" fmla="*/ 0 h 173"/>
                <a:gd name="T14" fmla="*/ 37014 w 174"/>
                <a:gd name="T15" fmla="*/ 0 h 173"/>
                <a:gd name="T16" fmla="*/ 74459 w 174"/>
                <a:gd name="T17" fmla="*/ 37229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3">
                  <a:moveTo>
                    <a:pt x="173" y="86"/>
                  </a:moveTo>
                  <a:lnTo>
                    <a:pt x="173" y="86"/>
                  </a:lnTo>
                  <a:cubicBezTo>
                    <a:pt x="173" y="133"/>
                    <a:pt x="134" y="172"/>
                    <a:pt x="86" y="172"/>
                  </a:cubicBezTo>
                  <a:cubicBezTo>
                    <a:pt x="38" y="172"/>
                    <a:pt x="0" y="133"/>
                    <a:pt x="0" y="86"/>
                  </a:cubicBezTo>
                  <a:cubicBezTo>
                    <a:pt x="0" y="38"/>
                    <a:pt x="38" y="0"/>
                    <a:pt x="86" y="0"/>
                  </a:cubicBezTo>
                  <a:cubicBezTo>
                    <a:pt x="134" y="0"/>
                    <a:pt x="173" y="38"/>
                    <a:pt x="173" y="86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24" name="Freeform 48">
              <a:extLst>
                <a:ext uri="{FF2B5EF4-FFF2-40B4-BE49-F238E27FC236}">
                  <a16:creationId xmlns:a16="http://schemas.microsoft.com/office/drawing/2014/main" id="{6C1DDA51-8A8E-A641-80F8-DF9C5114DE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89998" y="5817030"/>
              <a:ext cx="80264" cy="80261"/>
            </a:xfrm>
            <a:custGeom>
              <a:avLst/>
              <a:gdLst>
                <a:gd name="T0" fmla="*/ 74456 w 173"/>
                <a:gd name="T1" fmla="*/ 37015 h 174"/>
                <a:gd name="T2" fmla="*/ 74456 w 173"/>
                <a:gd name="T3" fmla="*/ 37015 h 174"/>
                <a:gd name="T4" fmla="*/ 37661 w 173"/>
                <a:gd name="T5" fmla="*/ 74460 h 174"/>
                <a:gd name="T6" fmla="*/ 37661 w 173"/>
                <a:gd name="T7" fmla="*/ 74460 h 174"/>
                <a:gd name="T8" fmla="*/ 0 w 173"/>
                <a:gd name="T9" fmla="*/ 37015 h 174"/>
                <a:gd name="T10" fmla="*/ 0 w 173"/>
                <a:gd name="T11" fmla="*/ 37015 h 174"/>
                <a:gd name="T12" fmla="*/ 37661 w 173"/>
                <a:gd name="T13" fmla="*/ 0 h 174"/>
                <a:gd name="T14" fmla="*/ 37661 w 173"/>
                <a:gd name="T15" fmla="*/ 0 h 174"/>
                <a:gd name="T16" fmla="*/ 74456 w 173"/>
                <a:gd name="T17" fmla="*/ 3701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4">
                  <a:moveTo>
                    <a:pt x="172" y="86"/>
                  </a:moveTo>
                  <a:lnTo>
                    <a:pt x="172" y="86"/>
                  </a:lnTo>
                  <a:cubicBezTo>
                    <a:pt x="172" y="134"/>
                    <a:pt x="134" y="173"/>
                    <a:pt x="87" y="173"/>
                  </a:cubicBezTo>
                  <a:cubicBezTo>
                    <a:pt x="39" y="173"/>
                    <a:pt x="0" y="134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4" y="0"/>
                    <a:pt x="172" y="39"/>
                    <a:pt x="172" y="86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25" name="Freeform 49">
              <a:extLst>
                <a:ext uri="{FF2B5EF4-FFF2-40B4-BE49-F238E27FC236}">
                  <a16:creationId xmlns:a16="http://schemas.microsoft.com/office/drawing/2014/main" id="{70EBDC9E-1AB5-FB47-9A2C-E34FE35260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71076" y="5999357"/>
              <a:ext cx="80264" cy="82319"/>
            </a:xfrm>
            <a:custGeom>
              <a:avLst/>
              <a:gdLst>
                <a:gd name="T0" fmla="*/ 74456 w 173"/>
                <a:gd name="T1" fmla="*/ 38186 h 175"/>
                <a:gd name="T2" fmla="*/ 74456 w 173"/>
                <a:gd name="T3" fmla="*/ 38186 h 175"/>
                <a:gd name="T4" fmla="*/ 37228 w 173"/>
                <a:gd name="T5" fmla="*/ 76371 h 175"/>
                <a:gd name="T6" fmla="*/ 37228 w 173"/>
                <a:gd name="T7" fmla="*/ 76371 h 175"/>
                <a:gd name="T8" fmla="*/ 0 w 173"/>
                <a:gd name="T9" fmla="*/ 38186 h 175"/>
                <a:gd name="T10" fmla="*/ 0 w 173"/>
                <a:gd name="T11" fmla="*/ 38186 h 175"/>
                <a:gd name="T12" fmla="*/ 37228 w 173"/>
                <a:gd name="T13" fmla="*/ 0 h 175"/>
                <a:gd name="T14" fmla="*/ 37228 w 173"/>
                <a:gd name="T15" fmla="*/ 0 h 175"/>
                <a:gd name="T16" fmla="*/ 74456 w 173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5">
                  <a:moveTo>
                    <a:pt x="172" y="87"/>
                  </a:moveTo>
                  <a:lnTo>
                    <a:pt x="172" y="87"/>
                  </a:lnTo>
                  <a:cubicBezTo>
                    <a:pt x="172" y="135"/>
                    <a:pt x="133" y="174"/>
                    <a:pt x="86" y="174"/>
                  </a:cubicBezTo>
                  <a:cubicBezTo>
                    <a:pt x="39" y="174"/>
                    <a:pt x="0" y="135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3" y="0"/>
                    <a:pt x="172" y="39"/>
                    <a:pt x="172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26" name="Freeform 50">
              <a:extLst>
                <a:ext uri="{FF2B5EF4-FFF2-40B4-BE49-F238E27FC236}">
                  <a16:creationId xmlns:a16="http://schemas.microsoft.com/office/drawing/2014/main" id="{FB56D070-3F71-7346-8460-265046F8AF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94183" y="5870786"/>
              <a:ext cx="80264" cy="80261"/>
            </a:xfrm>
            <a:custGeom>
              <a:avLst/>
              <a:gdLst>
                <a:gd name="T0" fmla="*/ 74459 w 174"/>
                <a:gd name="T1" fmla="*/ 37661 h 173"/>
                <a:gd name="T2" fmla="*/ 74459 w 174"/>
                <a:gd name="T3" fmla="*/ 37661 h 173"/>
                <a:gd name="T4" fmla="*/ 37445 w 174"/>
                <a:gd name="T5" fmla="*/ 74457 h 173"/>
                <a:gd name="T6" fmla="*/ 37445 w 174"/>
                <a:gd name="T7" fmla="*/ 74457 h 173"/>
                <a:gd name="T8" fmla="*/ 0 w 174"/>
                <a:gd name="T9" fmla="*/ 37661 h 173"/>
                <a:gd name="T10" fmla="*/ 0 w 174"/>
                <a:gd name="T11" fmla="*/ 37661 h 173"/>
                <a:gd name="T12" fmla="*/ 37445 w 174"/>
                <a:gd name="T13" fmla="*/ 0 h 173"/>
                <a:gd name="T14" fmla="*/ 37445 w 174"/>
                <a:gd name="T15" fmla="*/ 0 h 173"/>
                <a:gd name="T16" fmla="*/ 74459 w 174"/>
                <a:gd name="T17" fmla="*/ 37661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3">
                  <a:moveTo>
                    <a:pt x="173" y="87"/>
                  </a:moveTo>
                  <a:lnTo>
                    <a:pt x="173" y="87"/>
                  </a:lnTo>
                  <a:cubicBezTo>
                    <a:pt x="173" y="134"/>
                    <a:pt x="135" y="172"/>
                    <a:pt x="87" y="172"/>
                  </a:cubicBezTo>
                  <a:cubicBezTo>
                    <a:pt x="39" y="172"/>
                    <a:pt x="0" y="134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3" y="39"/>
                    <a:pt x="173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27" name="Freeform 51">
              <a:extLst>
                <a:ext uri="{FF2B5EF4-FFF2-40B4-BE49-F238E27FC236}">
                  <a16:creationId xmlns:a16="http://schemas.microsoft.com/office/drawing/2014/main" id="{8E3B40A6-EDA4-CB40-83CE-14B7A100AE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91647" y="6335889"/>
              <a:ext cx="80265" cy="80261"/>
            </a:xfrm>
            <a:custGeom>
              <a:avLst/>
              <a:gdLst>
                <a:gd name="T0" fmla="*/ 74460 w 174"/>
                <a:gd name="T1" fmla="*/ 37445 h 174"/>
                <a:gd name="T2" fmla="*/ 74460 w 174"/>
                <a:gd name="T3" fmla="*/ 37445 h 174"/>
                <a:gd name="T4" fmla="*/ 37015 w 174"/>
                <a:gd name="T5" fmla="*/ 74460 h 174"/>
                <a:gd name="T6" fmla="*/ 37015 w 174"/>
                <a:gd name="T7" fmla="*/ 74460 h 174"/>
                <a:gd name="T8" fmla="*/ 0 w 174"/>
                <a:gd name="T9" fmla="*/ 37445 h 174"/>
                <a:gd name="T10" fmla="*/ 0 w 174"/>
                <a:gd name="T11" fmla="*/ 37445 h 174"/>
                <a:gd name="T12" fmla="*/ 37015 w 174"/>
                <a:gd name="T13" fmla="*/ 0 h 174"/>
                <a:gd name="T14" fmla="*/ 37015 w 174"/>
                <a:gd name="T15" fmla="*/ 0 h 174"/>
                <a:gd name="T16" fmla="*/ 74460 w 174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4">
                  <a:moveTo>
                    <a:pt x="173" y="87"/>
                  </a:moveTo>
                  <a:lnTo>
                    <a:pt x="173" y="87"/>
                  </a:lnTo>
                  <a:cubicBezTo>
                    <a:pt x="173" y="134"/>
                    <a:pt x="134" y="173"/>
                    <a:pt x="86" y="173"/>
                  </a:cubicBezTo>
                  <a:cubicBezTo>
                    <a:pt x="39" y="173"/>
                    <a:pt x="0" y="134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</a:path>
              </a:pathLst>
            </a:custGeom>
            <a:solidFill>
              <a:srgbClr val="1B764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28" name="Freeform 52">
              <a:extLst>
                <a:ext uri="{FF2B5EF4-FFF2-40B4-BE49-F238E27FC236}">
                  <a16:creationId xmlns:a16="http://schemas.microsoft.com/office/drawing/2014/main" id="{8E0C6F3E-4EE1-984F-B938-7B5F1AE0CF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89722" y="4462776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1" y="104"/>
                    <a:pt x="52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5" y="23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29" name="Freeform 53">
              <a:extLst>
                <a:ext uri="{FF2B5EF4-FFF2-40B4-BE49-F238E27FC236}">
                  <a16:creationId xmlns:a16="http://schemas.microsoft.com/office/drawing/2014/main" id="{BC5DBC99-1686-B649-8321-CEF52DC87D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60854" y="6291839"/>
              <a:ext cx="49394" cy="49391"/>
            </a:xfrm>
            <a:custGeom>
              <a:avLst/>
              <a:gdLst>
                <a:gd name="T0" fmla="*/ 45651 w 106"/>
                <a:gd name="T1" fmla="*/ 23043 h 106"/>
                <a:gd name="T2" fmla="*/ 45651 w 106"/>
                <a:gd name="T3" fmla="*/ 23043 h 106"/>
                <a:gd name="T4" fmla="*/ 23043 w 106"/>
                <a:gd name="T5" fmla="*/ 45651 h 106"/>
                <a:gd name="T6" fmla="*/ 23043 w 106"/>
                <a:gd name="T7" fmla="*/ 45651 h 106"/>
                <a:gd name="T8" fmla="*/ 0 w 106"/>
                <a:gd name="T9" fmla="*/ 23043 h 106"/>
                <a:gd name="T10" fmla="*/ 0 w 106"/>
                <a:gd name="T11" fmla="*/ 23043 h 106"/>
                <a:gd name="T12" fmla="*/ 23043 w 106"/>
                <a:gd name="T13" fmla="*/ 0 h 106"/>
                <a:gd name="T14" fmla="*/ 23043 w 106"/>
                <a:gd name="T15" fmla="*/ 0 h 106"/>
                <a:gd name="T16" fmla="*/ 45651 w 106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6">
                  <a:moveTo>
                    <a:pt x="105" y="53"/>
                  </a:moveTo>
                  <a:lnTo>
                    <a:pt x="105" y="53"/>
                  </a:lnTo>
                  <a:cubicBezTo>
                    <a:pt x="105" y="81"/>
                    <a:pt x="81" y="105"/>
                    <a:pt x="53" y="105"/>
                  </a:cubicBezTo>
                  <a:cubicBezTo>
                    <a:pt x="24" y="105"/>
                    <a:pt x="0" y="81"/>
                    <a:pt x="0" y="53"/>
                  </a:cubicBezTo>
                  <a:cubicBezTo>
                    <a:pt x="0" y="22"/>
                    <a:pt x="24" y="0"/>
                    <a:pt x="53" y="0"/>
                  </a:cubicBezTo>
                  <a:cubicBezTo>
                    <a:pt x="81" y="0"/>
                    <a:pt x="105" y="22"/>
                    <a:pt x="105" y="53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30" name="Freeform 54">
              <a:extLst>
                <a:ext uri="{FF2B5EF4-FFF2-40B4-BE49-F238E27FC236}">
                  <a16:creationId xmlns:a16="http://schemas.microsoft.com/office/drawing/2014/main" id="{ACEEFDCB-E447-0A44-A396-7D7DE55793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90823" y="5061754"/>
              <a:ext cx="49394" cy="49391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0"/>
                    <a:pt x="82" y="104"/>
                    <a:pt x="52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2" y="0"/>
                    <a:pt x="104" y="23"/>
                    <a:pt x="104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31" name="Freeform 55">
              <a:extLst>
                <a:ext uri="{FF2B5EF4-FFF2-40B4-BE49-F238E27FC236}">
                  <a16:creationId xmlns:a16="http://schemas.microsoft.com/office/drawing/2014/main" id="{6C0B91C5-DB50-A443-A21B-A98C298E61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41166" y="5874652"/>
              <a:ext cx="49394" cy="49391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1"/>
                    <a:pt x="80" y="104"/>
                    <a:pt x="52" y="104"/>
                  </a:cubicBezTo>
                  <a:cubicBezTo>
                    <a:pt x="23" y="104"/>
                    <a:pt x="0" y="81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0" y="0"/>
                    <a:pt x="104" y="23"/>
                    <a:pt x="104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32" name="Freeform 56">
              <a:extLst>
                <a:ext uri="{FF2B5EF4-FFF2-40B4-BE49-F238E27FC236}">
                  <a16:creationId xmlns:a16="http://schemas.microsoft.com/office/drawing/2014/main" id="{2807DA76-FC77-1040-AEA4-4D79887E77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668571" y="5712073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3043 w 106"/>
                <a:gd name="T5" fmla="*/ 45647 h 105"/>
                <a:gd name="T6" fmla="*/ 23043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3043 w 106"/>
                <a:gd name="T13" fmla="*/ 0 h 105"/>
                <a:gd name="T14" fmla="*/ 23043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1" y="104"/>
                    <a:pt x="53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4"/>
                    <a:pt x="23" y="0"/>
                    <a:pt x="53" y="0"/>
                  </a:cubicBezTo>
                  <a:cubicBezTo>
                    <a:pt x="81" y="0"/>
                    <a:pt x="105" y="24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33" name="Freeform 57">
              <a:extLst>
                <a:ext uri="{FF2B5EF4-FFF2-40B4-BE49-F238E27FC236}">
                  <a16:creationId xmlns:a16="http://schemas.microsoft.com/office/drawing/2014/main" id="{2864070B-FFB4-0846-9634-5F93F25033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58647" y="6133956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3043 w 106"/>
                <a:gd name="T5" fmla="*/ 45647 h 105"/>
                <a:gd name="T6" fmla="*/ 23043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3043 w 106"/>
                <a:gd name="T13" fmla="*/ 0 h 105"/>
                <a:gd name="T14" fmla="*/ 23043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2" y="104"/>
                    <a:pt x="53" y="104"/>
                  </a:cubicBezTo>
                  <a:cubicBezTo>
                    <a:pt x="24" y="104"/>
                    <a:pt x="0" y="81"/>
                    <a:pt x="0" y="52"/>
                  </a:cubicBezTo>
                  <a:cubicBezTo>
                    <a:pt x="0" y="24"/>
                    <a:pt x="24" y="0"/>
                    <a:pt x="53" y="0"/>
                  </a:cubicBezTo>
                  <a:cubicBezTo>
                    <a:pt x="82" y="0"/>
                    <a:pt x="105" y="24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34" name="Freeform 58">
              <a:extLst>
                <a:ext uri="{FF2B5EF4-FFF2-40B4-BE49-F238E27FC236}">
                  <a16:creationId xmlns:a16="http://schemas.microsoft.com/office/drawing/2014/main" id="{ADB1C2FC-4F6D-B042-B175-44E779CC1C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93550" y="5013588"/>
              <a:ext cx="49394" cy="49391"/>
            </a:xfrm>
            <a:custGeom>
              <a:avLst/>
              <a:gdLst>
                <a:gd name="T0" fmla="*/ 45651 w 106"/>
                <a:gd name="T1" fmla="*/ 22608 h 106"/>
                <a:gd name="T2" fmla="*/ 45651 w 106"/>
                <a:gd name="T3" fmla="*/ 22608 h 106"/>
                <a:gd name="T4" fmla="*/ 23043 w 106"/>
                <a:gd name="T5" fmla="*/ 45651 h 106"/>
                <a:gd name="T6" fmla="*/ 23043 w 106"/>
                <a:gd name="T7" fmla="*/ 45651 h 106"/>
                <a:gd name="T8" fmla="*/ 0 w 106"/>
                <a:gd name="T9" fmla="*/ 22608 h 106"/>
                <a:gd name="T10" fmla="*/ 0 w 106"/>
                <a:gd name="T11" fmla="*/ 22608 h 106"/>
                <a:gd name="T12" fmla="*/ 23043 w 106"/>
                <a:gd name="T13" fmla="*/ 0 h 106"/>
                <a:gd name="T14" fmla="*/ 23043 w 106"/>
                <a:gd name="T15" fmla="*/ 0 h 106"/>
                <a:gd name="T16" fmla="*/ 45651 w 106"/>
                <a:gd name="T17" fmla="*/ 22608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6">
                  <a:moveTo>
                    <a:pt x="105" y="52"/>
                  </a:moveTo>
                  <a:lnTo>
                    <a:pt x="105" y="52"/>
                  </a:lnTo>
                  <a:cubicBezTo>
                    <a:pt x="105" y="82"/>
                    <a:pt x="81" y="105"/>
                    <a:pt x="53" y="105"/>
                  </a:cubicBezTo>
                  <a:cubicBezTo>
                    <a:pt x="23" y="105"/>
                    <a:pt x="0" y="82"/>
                    <a:pt x="0" y="52"/>
                  </a:cubicBezTo>
                  <a:cubicBezTo>
                    <a:pt x="0" y="24"/>
                    <a:pt x="23" y="0"/>
                    <a:pt x="53" y="0"/>
                  </a:cubicBezTo>
                  <a:cubicBezTo>
                    <a:pt x="81" y="0"/>
                    <a:pt x="105" y="24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35" name="Freeform 59">
              <a:extLst>
                <a:ext uri="{FF2B5EF4-FFF2-40B4-BE49-F238E27FC236}">
                  <a16:creationId xmlns:a16="http://schemas.microsoft.com/office/drawing/2014/main" id="{51B343EA-8A6A-6142-B068-A88635DEB2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12360" y="5086449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3043 w 106"/>
                <a:gd name="T5" fmla="*/ 45647 h 105"/>
                <a:gd name="T6" fmla="*/ 23043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3043 w 106"/>
                <a:gd name="T13" fmla="*/ 0 h 105"/>
                <a:gd name="T14" fmla="*/ 23043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1" y="104"/>
                    <a:pt x="53" y="104"/>
                  </a:cubicBezTo>
                  <a:cubicBezTo>
                    <a:pt x="24" y="104"/>
                    <a:pt x="0" y="80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1" y="0"/>
                    <a:pt x="105" y="23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36" name="Freeform 60">
              <a:extLst>
                <a:ext uri="{FF2B5EF4-FFF2-40B4-BE49-F238E27FC236}">
                  <a16:creationId xmlns:a16="http://schemas.microsoft.com/office/drawing/2014/main" id="{74D611D7-4484-3244-80E3-CB32AF0541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15141" y="5830604"/>
              <a:ext cx="49394" cy="49391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0"/>
                    <a:pt x="80" y="104"/>
                    <a:pt x="52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80" y="0"/>
                    <a:pt x="104" y="24"/>
                    <a:pt x="104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37" name="Freeform 61">
              <a:extLst>
                <a:ext uri="{FF2B5EF4-FFF2-40B4-BE49-F238E27FC236}">
                  <a16:creationId xmlns:a16="http://schemas.microsoft.com/office/drawing/2014/main" id="{59FCC755-6FE3-C34D-A57C-003BC54DF5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51809" y="6391453"/>
              <a:ext cx="49394" cy="49391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2"/>
                    <a:pt x="81" y="104"/>
                    <a:pt x="52" y="104"/>
                  </a:cubicBezTo>
                  <a:cubicBezTo>
                    <a:pt x="23" y="104"/>
                    <a:pt x="0" y="82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4" y="23"/>
                    <a:pt x="104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38" name="Freeform 62">
              <a:extLst>
                <a:ext uri="{FF2B5EF4-FFF2-40B4-BE49-F238E27FC236}">
                  <a16:creationId xmlns:a16="http://schemas.microsoft.com/office/drawing/2014/main" id="{3130A7BA-185E-0A46-A3CE-42EFA75458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68092" y="6485871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2" y="104"/>
                    <a:pt x="52" y="104"/>
                  </a:cubicBezTo>
                  <a:cubicBezTo>
                    <a:pt x="24" y="104"/>
                    <a:pt x="0" y="80"/>
                    <a:pt x="0" y="52"/>
                  </a:cubicBezTo>
                  <a:cubicBezTo>
                    <a:pt x="0" y="23"/>
                    <a:pt x="24" y="0"/>
                    <a:pt x="52" y="0"/>
                  </a:cubicBezTo>
                  <a:cubicBezTo>
                    <a:pt x="82" y="0"/>
                    <a:pt x="105" y="23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39" name="Freeform 63">
              <a:extLst>
                <a:ext uri="{FF2B5EF4-FFF2-40B4-BE49-F238E27FC236}">
                  <a16:creationId xmlns:a16="http://schemas.microsoft.com/office/drawing/2014/main" id="{FC29E135-563B-7A43-A2AA-8AD405727C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63222" y="4656332"/>
              <a:ext cx="578319" cy="279884"/>
            </a:xfrm>
            <a:custGeom>
              <a:avLst/>
              <a:gdLst>
                <a:gd name="T0" fmla="*/ 408292 w 1237"/>
                <a:gd name="T1" fmla="*/ 260719 h 600"/>
                <a:gd name="T2" fmla="*/ 131299 w 1237"/>
                <a:gd name="T3" fmla="*/ 260719 h 600"/>
                <a:gd name="T4" fmla="*/ 131299 w 1237"/>
                <a:gd name="T5" fmla="*/ 260719 h 600"/>
                <a:gd name="T6" fmla="*/ 0 w 1237"/>
                <a:gd name="T7" fmla="*/ 129706 h 600"/>
                <a:gd name="T8" fmla="*/ 0 w 1237"/>
                <a:gd name="T9" fmla="*/ 129706 h 600"/>
                <a:gd name="T10" fmla="*/ 0 w 1237"/>
                <a:gd name="T11" fmla="*/ 129706 h 600"/>
                <a:gd name="T12" fmla="*/ 131299 w 1237"/>
                <a:gd name="T13" fmla="*/ 0 h 600"/>
                <a:gd name="T14" fmla="*/ 408292 w 1237"/>
                <a:gd name="T15" fmla="*/ 0 h 600"/>
                <a:gd name="T16" fmla="*/ 408292 w 1237"/>
                <a:gd name="T17" fmla="*/ 0 h 600"/>
                <a:gd name="T18" fmla="*/ 539155 w 1237"/>
                <a:gd name="T19" fmla="*/ 129706 h 600"/>
                <a:gd name="T20" fmla="*/ 539155 w 1237"/>
                <a:gd name="T21" fmla="*/ 129706 h 600"/>
                <a:gd name="T22" fmla="*/ 539155 w 1237"/>
                <a:gd name="T23" fmla="*/ 129706 h 600"/>
                <a:gd name="T24" fmla="*/ 408292 w 1237"/>
                <a:gd name="T25" fmla="*/ 260719 h 600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237" h="600">
                  <a:moveTo>
                    <a:pt x="936" y="599"/>
                  </a:moveTo>
                  <a:lnTo>
                    <a:pt x="301" y="599"/>
                  </a:lnTo>
                  <a:cubicBezTo>
                    <a:pt x="135" y="599"/>
                    <a:pt x="0" y="464"/>
                    <a:pt x="0" y="298"/>
                  </a:cubicBezTo>
                  <a:cubicBezTo>
                    <a:pt x="0" y="133"/>
                    <a:pt x="135" y="0"/>
                    <a:pt x="301" y="0"/>
                  </a:cubicBezTo>
                  <a:lnTo>
                    <a:pt x="936" y="0"/>
                  </a:lnTo>
                  <a:cubicBezTo>
                    <a:pt x="1101" y="0"/>
                    <a:pt x="1236" y="133"/>
                    <a:pt x="1236" y="298"/>
                  </a:cubicBezTo>
                  <a:cubicBezTo>
                    <a:pt x="1236" y="464"/>
                    <a:pt x="1101" y="599"/>
                    <a:pt x="936" y="599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40" name="Freeform 64">
              <a:extLst>
                <a:ext uri="{FF2B5EF4-FFF2-40B4-BE49-F238E27FC236}">
                  <a16:creationId xmlns:a16="http://schemas.microsoft.com/office/drawing/2014/main" id="{69267D34-6903-A647-8542-AEAA33E24E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530272" y="6300902"/>
              <a:ext cx="979642" cy="559769"/>
            </a:xfrm>
            <a:custGeom>
              <a:avLst/>
              <a:gdLst>
                <a:gd name="T0" fmla="*/ 783524 w 2101"/>
                <a:gd name="T1" fmla="*/ 260719 h 1200"/>
                <a:gd name="T2" fmla="*/ 406771 w 2101"/>
                <a:gd name="T3" fmla="*/ 260719 h 1200"/>
                <a:gd name="T4" fmla="*/ 406771 w 2101"/>
                <a:gd name="T5" fmla="*/ 260719 h 1200"/>
                <a:gd name="T6" fmla="*/ 537286 w 2101"/>
                <a:gd name="T7" fmla="*/ 130142 h 1200"/>
                <a:gd name="T8" fmla="*/ 537286 w 2101"/>
                <a:gd name="T9" fmla="*/ 130142 h 1200"/>
                <a:gd name="T10" fmla="*/ 406771 w 2101"/>
                <a:gd name="T11" fmla="*/ 0 h 1200"/>
                <a:gd name="T12" fmla="*/ 130515 w 2101"/>
                <a:gd name="T13" fmla="*/ 0 h 1200"/>
                <a:gd name="T14" fmla="*/ 130515 w 2101"/>
                <a:gd name="T15" fmla="*/ 0 h 1200"/>
                <a:gd name="T16" fmla="*/ 0 w 2101"/>
                <a:gd name="T17" fmla="*/ 130142 h 1200"/>
                <a:gd name="T18" fmla="*/ 0 w 2101"/>
                <a:gd name="T19" fmla="*/ 130142 h 1200"/>
                <a:gd name="T20" fmla="*/ 130515 w 2101"/>
                <a:gd name="T21" fmla="*/ 260719 h 1200"/>
                <a:gd name="T22" fmla="*/ 226226 w 2101"/>
                <a:gd name="T23" fmla="*/ 260719 h 1200"/>
                <a:gd name="T24" fmla="*/ 226226 w 2101"/>
                <a:gd name="T25" fmla="*/ 260719 h 1200"/>
                <a:gd name="T26" fmla="*/ 95711 w 2101"/>
                <a:gd name="T27" fmla="*/ 391296 h 1200"/>
                <a:gd name="T28" fmla="*/ 95711 w 2101"/>
                <a:gd name="T29" fmla="*/ 391296 h 1200"/>
                <a:gd name="T30" fmla="*/ 226226 w 2101"/>
                <a:gd name="T31" fmla="*/ 521873 h 1200"/>
                <a:gd name="T32" fmla="*/ 783524 w 2101"/>
                <a:gd name="T33" fmla="*/ 521873 h 1200"/>
                <a:gd name="T34" fmla="*/ 783524 w 2101"/>
                <a:gd name="T35" fmla="*/ 521873 h 1200"/>
                <a:gd name="T36" fmla="*/ 913604 w 2101"/>
                <a:gd name="T37" fmla="*/ 391296 h 1200"/>
                <a:gd name="T38" fmla="*/ 913604 w 2101"/>
                <a:gd name="T39" fmla="*/ 391296 h 1200"/>
                <a:gd name="T40" fmla="*/ 783524 w 2101"/>
                <a:gd name="T41" fmla="*/ 260719 h 1200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2101" h="1200">
                  <a:moveTo>
                    <a:pt x="1801" y="599"/>
                  </a:moveTo>
                  <a:lnTo>
                    <a:pt x="935" y="599"/>
                  </a:lnTo>
                  <a:cubicBezTo>
                    <a:pt x="1101" y="599"/>
                    <a:pt x="1235" y="465"/>
                    <a:pt x="1235" y="299"/>
                  </a:cubicBezTo>
                  <a:cubicBezTo>
                    <a:pt x="1235" y="134"/>
                    <a:pt x="1101" y="0"/>
                    <a:pt x="935" y="0"/>
                  </a:cubicBezTo>
                  <a:lnTo>
                    <a:pt x="300" y="0"/>
                  </a:lnTo>
                  <a:cubicBezTo>
                    <a:pt x="134" y="0"/>
                    <a:pt x="0" y="134"/>
                    <a:pt x="0" y="299"/>
                  </a:cubicBezTo>
                  <a:cubicBezTo>
                    <a:pt x="0" y="465"/>
                    <a:pt x="134" y="599"/>
                    <a:pt x="300" y="599"/>
                  </a:cubicBezTo>
                  <a:lnTo>
                    <a:pt x="520" y="599"/>
                  </a:lnTo>
                  <a:cubicBezTo>
                    <a:pt x="354" y="599"/>
                    <a:pt x="220" y="733"/>
                    <a:pt x="220" y="899"/>
                  </a:cubicBezTo>
                  <a:cubicBezTo>
                    <a:pt x="220" y="1065"/>
                    <a:pt x="354" y="1199"/>
                    <a:pt x="520" y="1199"/>
                  </a:cubicBezTo>
                  <a:lnTo>
                    <a:pt x="1801" y="1199"/>
                  </a:lnTo>
                  <a:cubicBezTo>
                    <a:pt x="1967" y="1199"/>
                    <a:pt x="2100" y="1065"/>
                    <a:pt x="2100" y="899"/>
                  </a:cubicBezTo>
                  <a:cubicBezTo>
                    <a:pt x="2100" y="733"/>
                    <a:pt x="1967" y="599"/>
                    <a:pt x="1801" y="599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41" name="Freeform 65">
              <a:extLst>
                <a:ext uri="{FF2B5EF4-FFF2-40B4-BE49-F238E27FC236}">
                  <a16:creationId xmlns:a16="http://schemas.microsoft.com/office/drawing/2014/main" id="{26EDA6B8-3FA0-8F4A-8473-194BF2BC60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76129" y="5509560"/>
              <a:ext cx="576260" cy="279884"/>
            </a:xfrm>
            <a:custGeom>
              <a:avLst/>
              <a:gdLst>
                <a:gd name="T0" fmla="*/ 406733 w 1236"/>
                <a:gd name="T1" fmla="*/ 260719 h 601"/>
                <a:gd name="T2" fmla="*/ 130067 w 1236"/>
                <a:gd name="T3" fmla="*/ 260719 h 601"/>
                <a:gd name="T4" fmla="*/ 130067 w 1236"/>
                <a:gd name="T5" fmla="*/ 260719 h 601"/>
                <a:gd name="T6" fmla="*/ 0 w 1236"/>
                <a:gd name="T7" fmla="*/ 130794 h 601"/>
                <a:gd name="T8" fmla="*/ 0 w 1236"/>
                <a:gd name="T9" fmla="*/ 130794 h 601"/>
                <a:gd name="T10" fmla="*/ 130067 w 1236"/>
                <a:gd name="T11" fmla="*/ 0 h 601"/>
                <a:gd name="T12" fmla="*/ 406733 w 1236"/>
                <a:gd name="T13" fmla="*/ 0 h 601"/>
                <a:gd name="T14" fmla="*/ 406733 w 1236"/>
                <a:gd name="T15" fmla="*/ 0 h 601"/>
                <a:gd name="T16" fmla="*/ 537235 w 1236"/>
                <a:gd name="T17" fmla="*/ 130794 h 601"/>
                <a:gd name="T18" fmla="*/ 537235 w 1236"/>
                <a:gd name="T19" fmla="*/ 130794 h 601"/>
                <a:gd name="T20" fmla="*/ 406733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5" y="600"/>
                  </a:moveTo>
                  <a:lnTo>
                    <a:pt x="299" y="600"/>
                  </a:lnTo>
                  <a:cubicBezTo>
                    <a:pt x="135" y="600"/>
                    <a:pt x="0" y="465"/>
                    <a:pt x="0" y="301"/>
                  </a:cubicBezTo>
                  <a:cubicBezTo>
                    <a:pt x="0" y="135"/>
                    <a:pt x="135" y="0"/>
                    <a:pt x="299" y="0"/>
                  </a:cubicBezTo>
                  <a:lnTo>
                    <a:pt x="935" y="0"/>
                  </a:lnTo>
                  <a:cubicBezTo>
                    <a:pt x="1101" y="0"/>
                    <a:pt x="1235" y="135"/>
                    <a:pt x="1235" y="301"/>
                  </a:cubicBezTo>
                  <a:cubicBezTo>
                    <a:pt x="1235" y="465"/>
                    <a:pt x="1101" y="600"/>
                    <a:pt x="935" y="600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42" name="Freeform 166">
              <a:extLst>
                <a:ext uri="{FF2B5EF4-FFF2-40B4-BE49-F238E27FC236}">
                  <a16:creationId xmlns:a16="http://schemas.microsoft.com/office/drawing/2014/main" id="{2B91885C-479B-2C4F-9C1E-D6931850620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138307" y="351165"/>
              <a:ext cx="2791416" cy="2568925"/>
            </a:xfrm>
            <a:custGeom>
              <a:avLst/>
              <a:gdLst>
                <a:gd name="T0" fmla="*/ 2100336 w 5978"/>
                <a:gd name="T1" fmla="*/ 1767082 h 5502"/>
                <a:gd name="T2" fmla="*/ 1950499 w 5978"/>
                <a:gd name="T3" fmla="*/ 1641640 h 5502"/>
                <a:gd name="T4" fmla="*/ 2100336 w 5978"/>
                <a:gd name="T5" fmla="*/ 1517069 h 5502"/>
                <a:gd name="T6" fmla="*/ 2302006 w 5978"/>
                <a:gd name="T7" fmla="*/ 1517069 h 5502"/>
                <a:gd name="T8" fmla="*/ 2452279 w 5978"/>
                <a:gd name="T9" fmla="*/ 1359395 h 5502"/>
                <a:gd name="T10" fmla="*/ 2453151 w 5978"/>
                <a:gd name="T11" fmla="*/ 1202156 h 5502"/>
                <a:gd name="T12" fmla="*/ 2603423 w 5978"/>
                <a:gd name="T13" fmla="*/ 1044918 h 5502"/>
                <a:gd name="T14" fmla="*/ 2453151 w 5978"/>
                <a:gd name="T15" fmla="*/ 887243 h 5502"/>
                <a:gd name="T16" fmla="*/ 2034564 w 5978"/>
                <a:gd name="T17" fmla="*/ 887243 h 5502"/>
                <a:gd name="T18" fmla="*/ 1884291 w 5978"/>
                <a:gd name="T19" fmla="*/ 1044918 h 5502"/>
                <a:gd name="T20" fmla="*/ 1348536 w 5978"/>
                <a:gd name="T21" fmla="*/ 1202156 h 5502"/>
                <a:gd name="T22" fmla="*/ 1498809 w 5978"/>
                <a:gd name="T23" fmla="*/ 1044918 h 5502"/>
                <a:gd name="T24" fmla="*/ 1348536 w 5978"/>
                <a:gd name="T25" fmla="*/ 887243 h 5502"/>
                <a:gd name="T26" fmla="*/ 953471 w 5978"/>
                <a:gd name="T27" fmla="*/ 887243 h 5502"/>
                <a:gd name="T28" fmla="*/ 963053 w 5978"/>
                <a:gd name="T29" fmla="*/ 886808 h 5502"/>
                <a:gd name="T30" fmla="*/ 849804 w 5978"/>
                <a:gd name="T31" fmla="*/ 758317 h 5502"/>
                <a:gd name="T32" fmla="*/ 963053 w 5978"/>
                <a:gd name="T33" fmla="*/ 629825 h 5502"/>
                <a:gd name="T34" fmla="*/ 1223091 w 5978"/>
                <a:gd name="T35" fmla="*/ 628954 h 5502"/>
                <a:gd name="T36" fmla="*/ 1373364 w 5978"/>
                <a:gd name="T37" fmla="*/ 471716 h 5502"/>
                <a:gd name="T38" fmla="*/ 1223091 w 5978"/>
                <a:gd name="T39" fmla="*/ 314041 h 5502"/>
                <a:gd name="T40" fmla="*/ 1093290 w 5978"/>
                <a:gd name="T41" fmla="*/ 314041 h 5502"/>
                <a:gd name="T42" fmla="*/ 1243127 w 5978"/>
                <a:gd name="T43" fmla="*/ 157239 h 5502"/>
                <a:gd name="T44" fmla="*/ 727843 w 5978"/>
                <a:gd name="T45" fmla="*/ 0 h 5502"/>
                <a:gd name="T46" fmla="*/ 577571 w 5978"/>
                <a:gd name="T47" fmla="*/ 157239 h 5502"/>
                <a:gd name="T48" fmla="*/ 727843 w 5978"/>
                <a:gd name="T49" fmla="*/ 314041 h 5502"/>
                <a:gd name="T50" fmla="*/ 371980 w 5978"/>
                <a:gd name="T51" fmla="*/ 314041 h 5502"/>
                <a:gd name="T52" fmla="*/ 221707 w 5978"/>
                <a:gd name="T53" fmla="*/ 471716 h 5502"/>
                <a:gd name="T54" fmla="*/ 534013 w 5978"/>
                <a:gd name="T55" fmla="*/ 628954 h 5502"/>
                <a:gd name="T56" fmla="*/ 531400 w 5978"/>
                <a:gd name="T57" fmla="*/ 629390 h 5502"/>
                <a:gd name="T58" fmla="*/ 651183 w 5978"/>
                <a:gd name="T59" fmla="*/ 758317 h 5502"/>
                <a:gd name="T60" fmla="*/ 531400 w 5978"/>
                <a:gd name="T61" fmla="*/ 887243 h 5502"/>
                <a:gd name="T62" fmla="*/ 534013 w 5978"/>
                <a:gd name="T63" fmla="*/ 887243 h 5502"/>
                <a:gd name="T64" fmla="*/ 149837 w 5978"/>
                <a:gd name="T65" fmla="*/ 887243 h 5502"/>
                <a:gd name="T66" fmla="*/ 0 w 5978"/>
                <a:gd name="T67" fmla="*/ 1044918 h 5502"/>
                <a:gd name="T68" fmla="*/ 727843 w 5978"/>
                <a:gd name="T69" fmla="*/ 1202156 h 5502"/>
                <a:gd name="T70" fmla="*/ 577571 w 5978"/>
                <a:gd name="T71" fmla="*/ 1359395 h 5502"/>
                <a:gd name="T72" fmla="*/ 727843 w 5978"/>
                <a:gd name="T73" fmla="*/ 1517069 h 5502"/>
                <a:gd name="T74" fmla="*/ 1061928 w 5978"/>
                <a:gd name="T75" fmla="*/ 1517069 h 5502"/>
                <a:gd name="T76" fmla="*/ 1212201 w 5978"/>
                <a:gd name="T77" fmla="*/ 1641640 h 5502"/>
                <a:gd name="T78" fmla="*/ 848933 w 5978"/>
                <a:gd name="T79" fmla="*/ 1767082 h 5502"/>
                <a:gd name="T80" fmla="*/ 698660 w 5978"/>
                <a:gd name="T81" fmla="*/ 1924321 h 5502"/>
                <a:gd name="T82" fmla="*/ 848933 w 5978"/>
                <a:gd name="T83" fmla="*/ 2081124 h 5502"/>
                <a:gd name="T84" fmla="*/ 1801097 w 5978"/>
                <a:gd name="T85" fmla="*/ 2081124 h 5502"/>
                <a:gd name="T86" fmla="*/ 1651260 w 5978"/>
                <a:gd name="T87" fmla="*/ 2238362 h 5502"/>
                <a:gd name="T88" fmla="*/ 2220119 w 5978"/>
                <a:gd name="T89" fmla="*/ 2396036 h 5502"/>
                <a:gd name="T90" fmla="*/ 2369956 w 5978"/>
                <a:gd name="T91" fmla="*/ 2238362 h 5502"/>
                <a:gd name="T92" fmla="*/ 2220119 w 5978"/>
                <a:gd name="T93" fmla="*/ 2081124 h 5502"/>
                <a:gd name="T94" fmla="*/ 2453151 w 5978"/>
                <a:gd name="T95" fmla="*/ 2081124 h 5502"/>
                <a:gd name="T96" fmla="*/ 2603423 w 5978"/>
                <a:gd name="T97" fmla="*/ 1924321 h 5502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5978" h="5502">
                  <a:moveTo>
                    <a:pt x="5632" y="4057"/>
                  </a:moveTo>
                  <a:lnTo>
                    <a:pt x="4822" y="4057"/>
                  </a:lnTo>
                  <a:cubicBezTo>
                    <a:pt x="4632" y="4057"/>
                    <a:pt x="4478" y="3928"/>
                    <a:pt x="4478" y="3769"/>
                  </a:cubicBezTo>
                  <a:cubicBezTo>
                    <a:pt x="4478" y="3611"/>
                    <a:pt x="4632" y="3483"/>
                    <a:pt x="4822" y="3483"/>
                  </a:cubicBezTo>
                  <a:lnTo>
                    <a:pt x="5285" y="3483"/>
                  </a:lnTo>
                  <a:cubicBezTo>
                    <a:pt x="5476" y="3483"/>
                    <a:pt x="5630" y="3321"/>
                    <a:pt x="5630" y="3121"/>
                  </a:cubicBezTo>
                  <a:cubicBezTo>
                    <a:pt x="5630" y="2922"/>
                    <a:pt x="5476" y="2760"/>
                    <a:pt x="5285" y="2760"/>
                  </a:cubicBezTo>
                  <a:lnTo>
                    <a:pt x="5632" y="2760"/>
                  </a:lnTo>
                  <a:cubicBezTo>
                    <a:pt x="5823" y="2760"/>
                    <a:pt x="5977" y="2598"/>
                    <a:pt x="5977" y="2399"/>
                  </a:cubicBezTo>
                  <a:cubicBezTo>
                    <a:pt x="5977" y="2199"/>
                    <a:pt x="5823" y="2037"/>
                    <a:pt x="5632" y="2037"/>
                  </a:cubicBezTo>
                  <a:lnTo>
                    <a:pt x="4671" y="2037"/>
                  </a:lnTo>
                  <a:cubicBezTo>
                    <a:pt x="4480" y="2037"/>
                    <a:pt x="4326" y="2199"/>
                    <a:pt x="4326" y="2399"/>
                  </a:cubicBezTo>
                  <a:cubicBezTo>
                    <a:pt x="4326" y="2598"/>
                    <a:pt x="4480" y="2760"/>
                    <a:pt x="4671" y="2760"/>
                  </a:cubicBezTo>
                  <a:lnTo>
                    <a:pt x="3096" y="2760"/>
                  </a:lnTo>
                  <a:cubicBezTo>
                    <a:pt x="3285" y="2760"/>
                    <a:pt x="3441" y="2598"/>
                    <a:pt x="3441" y="2399"/>
                  </a:cubicBezTo>
                  <a:cubicBezTo>
                    <a:pt x="3441" y="2199"/>
                    <a:pt x="3285" y="2037"/>
                    <a:pt x="3096" y="2037"/>
                  </a:cubicBezTo>
                  <a:lnTo>
                    <a:pt x="2189" y="2037"/>
                  </a:lnTo>
                  <a:cubicBezTo>
                    <a:pt x="2195" y="2037"/>
                    <a:pt x="2204" y="2037"/>
                    <a:pt x="2211" y="2036"/>
                  </a:cubicBezTo>
                  <a:cubicBezTo>
                    <a:pt x="2066" y="2023"/>
                    <a:pt x="1951" y="1896"/>
                    <a:pt x="1951" y="1741"/>
                  </a:cubicBezTo>
                  <a:cubicBezTo>
                    <a:pt x="1951" y="1585"/>
                    <a:pt x="2066" y="1458"/>
                    <a:pt x="2211" y="1446"/>
                  </a:cubicBezTo>
                  <a:cubicBezTo>
                    <a:pt x="2204" y="1445"/>
                    <a:pt x="2195" y="1444"/>
                    <a:pt x="2189" y="1444"/>
                  </a:cubicBezTo>
                  <a:lnTo>
                    <a:pt x="2808" y="1444"/>
                  </a:lnTo>
                  <a:cubicBezTo>
                    <a:pt x="2998" y="1444"/>
                    <a:pt x="3153" y="1282"/>
                    <a:pt x="3153" y="1083"/>
                  </a:cubicBezTo>
                  <a:cubicBezTo>
                    <a:pt x="3153" y="884"/>
                    <a:pt x="2998" y="721"/>
                    <a:pt x="2808" y="721"/>
                  </a:cubicBezTo>
                  <a:lnTo>
                    <a:pt x="2510" y="721"/>
                  </a:lnTo>
                  <a:cubicBezTo>
                    <a:pt x="2700" y="721"/>
                    <a:pt x="2854" y="561"/>
                    <a:pt x="2854" y="361"/>
                  </a:cubicBezTo>
                  <a:cubicBezTo>
                    <a:pt x="2854" y="162"/>
                    <a:pt x="2700" y="0"/>
                    <a:pt x="2510" y="0"/>
                  </a:cubicBezTo>
                  <a:lnTo>
                    <a:pt x="1671" y="0"/>
                  </a:lnTo>
                  <a:cubicBezTo>
                    <a:pt x="1481" y="0"/>
                    <a:pt x="1326" y="162"/>
                    <a:pt x="1326" y="361"/>
                  </a:cubicBezTo>
                  <a:cubicBezTo>
                    <a:pt x="1326" y="561"/>
                    <a:pt x="1481" y="721"/>
                    <a:pt x="1671" y="721"/>
                  </a:cubicBezTo>
                  <a:lnTo>
                    <a:pt x="854" y="721"/>
                  </a:lnTo>
                  <a:cubicBezTo>
                    <a:pt x="663" y="721"/>
                    <a:pt x="509" y="884"/>
                    <a:pt x="509" y="1083"/>
                  </a:cubicBezTo>
                  <a:cubicBezTo>
                    <a:pt x="509" y="1282"/>
                    <a:pt x="663" y="1444"/>
                    <a:pt x="854" y="1444"/>
                  </a:cubicBezTo>
                  <a:lnTo>
                    <a:pt x="1226" y="1444"/>
                  </a:lnTo>
                  <a:cubicBezTo>
                    <a:pt x="1224" y="1444"/>
                    <a:pt x="1222" y="1444"/>
                    <a:pt x="1220" y="1445"/>
                  </a:cubicBezTo>
                  <a:cubicBezTo>
                    <a:pt x="1373" y="1449"/>
                    <a:pt x="1495" y="1580"/>
                    <a:pt x="1495" y="1741"/>
                  </a:cubicBezTo>
                  <a:cubicBezTo>
                    <a:pt x="1495" y="1902"/>
                    <a:pt x="1373" y="2033"/>
                    <a:pt x="1220" y="2037"/>
                  </a:cubicBezTo>
                  <a:cubicBezTo>
                    <a:pt x="1222" y="2037"/>
                    <a:pt x="1224" y="2037"/>
                    <a:pt x="1226" y="2037"/>
                  </a:cubicBezTo>
                  <a:lnTo>
                    <a:pt x="344" y="2037"/>
                  </a:lnTo>
                  <a:cubicBezTo>
                    <a:pt x="154" y="2037"/>
                    <a:pt x="0" y="2199"/>
                    <a:pt x="0" y="2399"/>
                  </a:cubicBezTo>
                  <a:cubicBezTo>
                    <a:pt x="0" y="2598"/>
                    <a:pt x="154" y="2760"/>
                    <a:pt x="344" y="2760"/>
                  </a:cubicBezTo>
                  <a:lnTo>
                    <a:pt x="1671" y="2760"/>
                  </a:lnTo>
                  <a:cubicBezTo>
                    <a:pt x="1481" y="2760"/>
                    <a:pt x="1326" y="2922"/>
                    <a:pt x="1326" y="3121"/>
                  </a:cubicBezTo>
                  <a:cubicBezTo>
                    <a:pt x="1326" y="3321"/>
                    <a:pt x="1481" y="3483"/>
                    <a:pt x="1671" y="3483"/>
                  </a:cubicBezTo>
                  <a:lnTo>
                    <a:pt x="2438" y="3483"/>
                  </a:lnTo>
                  <a:cubicBezTo>
                    <a:pt x="2629" y="3483"/>
                    <a:pt x="2783" y="3611"/>
                    <a:pt x="2783" y="3769"/>
                  </a:cubicBezTo>
                  <a:cubicBezTo>
                    <a:pt x="2783" y="3928"/>
                    <a:pt x="2629" y="4057"/>
                    <a:pt x="2438" y="4057"/>
                  </a:cubicBezTo>
                  <a:lnTo>
                    <a:pt x="1949" y="4057"/>
                  </a:lnTo>
                  <a:cubicBezTo>
                    <a:pt x="1758" y="4057"/>
                    <a:pt x="1604" y="4218"/>
                    <a:pt x="1604" y="4418"/>
                  </a:cubicBezTo>
                  <a:cubicBezTo>
                    <a:pt x="1604" y="4616"/>
                    <a:pt x="1758" y="4778"/>
                    <a:pt x="1949" y="4778"/>
                  </a:cubicBezTo>
                  <a:lnTo>
                    <a:pt x="4135" y="4778"/>
                  </a:lnTo>
                  <a:cubicBezTo>
                    <a:pt x="3945" y="4778"/>
                    <a:pt x="3791" y="4940"/>
                    <a:pt x="3791" y="5139"/>
                  </a:cubicBezTo>
                  <a:cubicBezTo>
                    <a:pt x="3791" y="5339"/>
                    <a:pt x="3945" y="5501"/>
                    <a:pt x="4135" y="5501"/>
                  </a:cubicBezTo>
                  <a:lnTo>
                    <a:pt x="5097" y="5501"/>
                  </a:lnTo>
                  <a:cubicBezTo>
                    <a:pt x="5287" y="5501"/>
                    <a:pt x="5441" y="5339"/>
                    <a:pt x="5441" y="5139"/>
                  </a:cubicBezTo>
                  <a:cubicBezTo>
                    <a:pt x="5441" y="4940"/>
                    <a:pt x="5287" y="4778"/>
                    <a:pt x="5097" y="4778"/>
                  </a:cubicBezTo>
                  <a:lnTo>
                    <a:pt x="5632" y="4778"/>
                  </a:lnTo>
                  <a:cubicBezTo>
                    <a:pt x="5823" y="4778"/>
                    <a:pt x="5977" y="4616"/>
                    <a:pt x="5977" y="4418"/>
                  </a:cubicBezTo>
                  <a:cubicBezTo>
                    <a:pt x="5977" y="4218"/>
                    <a:pt x="5823" y="4057"/>
                    <a:pt x="5632" y="4057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dirty="0"/>
            </a:p>
          </p:txBody>
        </p:sp>
        <p:sp>
          <p:nvSpPr>
            <p:cNvPr id="243" name="Freeform 167">
              <a:extLst>
                <a:ext uri="{FF2B5EF4-FFF2-40B4-BE49-F238E27FC236}">
                  <a16:creationId xmlns:a16="http://schemas.microsoft.com/office/drawing/2014/main" id="{267095F2-D7BB-A046-9327-F5F3BA94C50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291567" y="127893"/>
              <a:ext cx="531111" cy="337583"/>
            </a:xfrm>
            <a:custGeom>
              <a:avLst/>
              <a:gdLst>
                <a:gd name="T0" fmla="*/ 338265 w 1138"/>
                <a:gd name="T1" fmla="*/ 0 h 722"/>
                <a:gd name="T2" fmla="*/ 157160 w 1138"/>
                <a:gd name="T3" fmla="*/ 0 h 722"/>
                <a:gd name="T4" fmla="*/ 157160 w 1138"/>
                <a:gd name="T5" fmla="*/ 0 h 722"/>
                <a:gd name="T6" fmla="*/ 0 w 1138"/>
                <a:gd name="T7" fmla="*/ 157461 h 722"/>
                <a:gd name="T8" fmla="*/ 0 w 1138"/>
                <a:gd name="T9" fmla="*/ 157461 h 722"/>
                <a:gd name="T10" fmla="*/ 157160 w 1138"/>
                <a:gd name="T11" fmla="*/ 314485 h 722"/>
                <a:gd name="T12" fmla="*/ 338265 w 1138"/>
                <a:gd name="T13" fmla="*/ 314485 h 722"/>
                <a:gd name="T14" fmla="*/ 338265 w 1138"/>
                <a:gd name="T15" fmla="*/ 314485 h 722"/>
                <a:gd name="T16" fmla="*/ 494990 w 1138"/>
                <a:gd name="T17" fmla="*/ 157461 h 722"/>
                <a:gd name="T18" fmla="*/ 494990 w 1138"/>
                <a:gd name="T19" fmla="*/ 157461 h 722"/>
                <a:gd name="T20" fmla="*/ 338265 w 1138"/>
                <a:gd name="T21" fmla="*/ 0 h 722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138" h="722">
                  <a:moveTo>
                    <a:pt x="777" y="0"/>
                  </a:moveTo>
                  <a:lnTo>
                    <a:pt x="361" y="0"/>
                  </a:lnTo>
                  <a:cubicBezTo>
                    <a:pt x="162" y="0"/>
                    <a:pt x="0" y="161"/>
                    <a:pt x="0" y="361"/>
                  </a:cubicBezTo>
                  <a:cubicBezTo>
                    <a:pt x="0" y="559"/>
                    <a:pt x="162" y="721"/>
                    <a:pt x="361" y="721"/>
                  </a:cubicBezTo>
                  <a:lnTo>
                    <a:pt x="777" y="721"/>
                  </a:lnTo>
                  <a:cubicBezTo>
                    <a:pt x="976" y="721"/>
                    <a:pt x="1137" y="559"/>
                    <a:pt x="1137" y="361"/>
                  </a:cubicBezTo>
                  <a:cubicBezTo>
                    <a:pt x="1137" y="161"/>
                    <a:pt x="976" y="0"/>
                    <a:pt x="777" y="0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44" name="Freeform 168">
              <a:extLst>
                <a:ext uri="{FF2B5EF4-FFF2-40B4-BE49-F238E27FC236}">
                  <a16:creationId xmlns:a16="http://schemas.microsoft.com/office/drawing/2014/main" id="{620F56D9-533A-1841-9C2F-5D653B77E4F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266401" y="1010267"/>
              <a:ext cx="80283" cy="82337"/>
            </a:xfrm>
            <a:custGeom>
              <a:avLst/>
              <a:gdLst>
                <a:gd name="T0" fmla="*/ 74456 w 173"/>
                <a:gd name="T1" fmla="*/ 38186 h 175"/>
                <a:gd name="T2" fmla="*/ 74456 w 173"/>
                <a:gd name="T3" fmla="*/ 38186 h 175"/>
                <a:gd name="T4" fmla="*/ 37228 w 173"/>
                <a:gd name="T5" fmla="*/ 76371 h 175"/>
                <a:gd name="T6" fmla="*/ 37228 w 173"/>
                <a:gd name="T7" fmla="*/ 76371 h 175"/>
                <a:gd name="T8" fmla="*/ 0 w 173"/>
                <a:gd name="T9" fmla="*/ 38186 h 175"/>
                <a:gd name="T10" fmla="*/ 0 w 173"/>
                <a:gd name="T11" fmla="*/ 38186 h 175"/>
                <a:gd name="T12" fmla="*/ 37228 w 173"/>
                <a:gd name="T13" fmla="*/ 0 h 175"/>
                <a:gd name="T14" fmla="*/ 37228 w 173"/>
                <a:gd name="T15" fmla="*/ 0 h 175"/>
                <a:gd name="T16" fmla="*/ 74456 w 173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5">
                  <a:moveTo>
                    <a:pt x="172" y="87"/>
                  </a:moveTo>
                  <a:lnTo>
                    <a:pt x="172" y="87"/>
                  </a:lnTo>
                  <a:cubicBezTo>
                    <a:pt x="172" y="135"/>
                    <a:pt x="134" y="174"/>
                    <a:pt x="86" y="174"/>
                  </a:cubicBezTo>
                  <a:cubicBezTo>
                    <a:pt x="39" y="174"/>
                    <a:pt x="0" y="135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2" y="39"/>
                    <a:pt x="172" y="8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45" name="Freeform 169">
              <a:extLst>
                <a:ext uri="{FF2B5EF4-FFF2-40B4-BE49-F238E27FC236}">
                  <a16:creationId xmlns:a16="http://schemas.microsoft.com/office/drawing/2014/main" id="{FD945FAE-1442-BC45-9FFA-02EDDA11048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451673" y="241107"/>
              <a:ext cx="82343" cy="80278"/>
            </a:xfrm>
            <a:custGeom>
              <a:avLst/>
              <a:gdLst>
                <a:gd name="T0" fmla="*/ 76371 w 175"/>
                <a:gd name="T1" fmla="*/ 37014 h 174"/>
                <a:gd name="T2" fmla="*/ 76371 w 175"/>
                <a:gd name="T3" fmla="*/ 37014 h 174"/>
                <a:gd name="T4" fmla="*/ 38186 w 175"/>
                <a:gd name="T5" fmla="*/ 74459 h 174"/>
                <a:gd name="T6" fmla="*/ 38186 w 175"/>
                <a:gd name="T7" fmla="*/ 74459 h 174"/>
                <a:gd name="T8" fmla="*/ 0 w 175"/>
                <a:gd name="T9" fmla="*/ 37014 h 174"/>
                <a:gd name="T10" fmla="*/ 0 w 175"/>
                <a:gd name="T11" fmla="*/ 37014 h 174"/>
                <a:gd name="T12" fmla="*/ 38186 w 175"/>
                <a:gd name="T13" fmla="*/ 0 h 174"/>
                <a:gd name="T14" fmla="*/ 38186 w 175"/>
                <a:gd name="T15" fmla="*/ 0 h 174"/>
                <a:gd name="T16" fmla="*/ 76371 w 175"/>
                <a:gd name="T17" fmla="*/ 37014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4">
                  <a:moveTo>
                    <a:pt x="174" y="86"/>
                  </a:moveTo>
                  <a:lnTo>
                    <a:pt x="174" y="86"/>
                  </a:lnTo>
                  <a:cubicBezTo>
                    <a:pt x="174" y="133"/>
                    <a:pt x="135" y="173"/>
                    <a:pt x="87" y="173"/>
                  </a:cubicBezTo>
                  <a:cubicBezTo>
                    <a:pt x="39" y="173"/>
                    <a:pt x="0" y="133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46" name="Freeform 170">
              <a:extLst>
                <a:ext uri="{FF2B5EF4-FFF2-40B4-BE49-F238E27FC236}">
                  <a16:creationId xmlns:a16="http://schemas.microsoft.com/office/drawing/2014/main" id="{1BE70E22-0361-D543-8EAD-731BB49A6EB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228884" y="1092604"/>
              <a:ext cx="82343" cy="80278"/>
            </a:xfrm>
            <a:custGeom>
              <a:avLst/>
              <a:gdLst>
                <a:gd name="T0" fmla="*/ 76371 w 175"/>
                <a:gd name="T1" fmla="*/ 37228 h 173"/>
                <a:gd name="T2" fmla="*/ 76371 w 175"/>
                <a:gd name="T3" fmla="*/ 37228 h 173"/>
                <a:gd name="T4" fmla="*/ 38186 w 175"/>
                <a:gd name="T5" fmla="*/ 74456 h 173"/>
                <a:gd name="T6" fmla="*/ 38186 w 175"/>
                <a:gd name="T7" fmla="*/ 74456 h 173"/>
                <a:gd name="T8" fmla="*/ 0 w 175"/>
                <a:gd name="T9" fmla="*/ 37228 h 173"/>
                <a:gd name="T10" fmla="*/ 0 w 175"/>
                <a:gd name="T11" fmla="*/ 37228 h 173"/>
                <a:gd name="T12" fmla="*/ 38186 w 175"/>
                <a:gd name="T13" fmla="*/ 0 h 173"/>
                <a:gd name="T14" fmla="*/ 38186 w 175"/>
                <a:gd name="T15" fmla="*/ 0 h 173"/>
                <a:gd name="T16" fmla="*/ 76371 w 175"/>
                <a:gd name="T17" fmla="*/ 37228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3">
                  <a:moveTo>
                    <a:pt x="174" y="86"/>
                  </a:moveTo>
                  <a:lnTo>
                    <a:pt x="174" y="86"/>
                  </a:lnTo>
                  <a:cubicBezTo>
                    <a:pt x="174" y="134"/>
                    <a:pt x="135" y="172"/>
                    <a:pt x="87" y="172"/>
                  </a:cubicBezTo>
                  <a:cubicBezTo>
                    <a:pt x="39" y="172"/>
                    <a:pt x="0" y="134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47" name="Freeform 171">
              <a:extLst>
                <a:ext uri="{FF2B5EF4-FFF2-40B4-BE49-F238E27FC236}">
                  <a16:creationId xmlns:a16="http://schemas.microsoft.com/office/drawing/2014/main" id="{0B2C4820-C516-C64D-BBE7-C501A29256C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530362" y="1615447"/>
              <a:ext cx="80283" cy="80278"/>
            </a:xfrm>
            <a:custGeom>
              <a:avLst/>
              <a:gdLst>
                <a:gd name="T0" fmla="*/ 74456 w 173"/>
                <a:gd name="T1" fmla="*/ 37661 h 173"/>
                <a:gd name="T2" fmla="*/ 74456 w 173"/>
                <a:gd name="T3" fmla="*/ 37661 h 173"/>
                <a:gd name="T4" fmla="*/ 36795 w 173"/>
                <a:gd name="T5" fmla="*/ 74456 h 173"/>
                <a:gd name="T6" fmla="*/ 36795 w 173"/>
                <a:gd name="T7" fmla="*/ 74456 h 173"/>
                <a:gd name="T8" fmla="*/ 0 w 173"/>
                <a:gd name="T9" fmla="*/ 37661 h 173"/>
                <a:gd name="T10" fmla="*/ 0 w 173"/>
                <a:gd name="T11" fmla="*/ 37661 h 173"/>
                <a:gd name="T12" fmla="*/ 36795 w 173"/>
                <a:gd name="T13" fmla="*/ 0 h 173"/>
                <a:gd name="T14" fmla="*/ 36795 w 173"/>
                <a:gd name="T15" fmla="*/ 0 h 173"/>
                <a:gd name="T16" fmla="*/ 74456 w 173"/>
                <a:gd name="T17" fmla="*/ 37661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3">
                  <a:moveTo>
                    <a:pt x="172" y="87"/>
                  </a:moveTo>
                  <a:lnTo>
                    <a:pt x="172" y="87"/>
                  </a:lnTo>
                  <a:cubicBezTo>
                    <a:pt x="172" y="134"/>
                    <a:pt x="133" y="172"/>
                    <a:pt x="85" y="172"/>
                  </a:cubicBezTo>
                  <a:cubicBezTo>
                    <a:pt x="39" y="172"/>
                    <a:pt x="0" y="134"/>
                    <a:pt x="0" y="87"/>
                  </a:cubicBezTo>
                  <a:cubicBezTo>
                    <a:pt x="0" y="39"/>
                    <a:pt x="39" y="0"/>
                    <a:pt x="85" y="0"/>
                  </a:cubicBezTo>
                  <a:cubicBezTo>
                    <a:pt x="133" y="0"/>
                    <a:pt x="172" y="39"/>
                    <a:pt x="172" y="8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48" name="Freeform 172">
              <a:extLst>
                <a:ext uri="{FF2B5EF4-FFF2-40B4-BE49-F238E27FC236}">
                  <a16:creationId xmlns:a16="http://schemas.microsoft.com/office/drawing/2014/main" id="{99EDC370-8010-B64C-982A-BBAD66B09EB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487131" y="835993"/>
              <a:ext cx="82343" cy="80279"/>
            </a:xfrm>
            <a:custGeom>
              <a:avLst/>
              <a:gdLst>
                <a:gd name="T0" fmla="*/ 76371 w 175"/>
                <a:gd name="T1" fmla="*/ 37445 h 174"/>
                <a:gd name="T2" fmla="*/ 76371 w 175"/>
                <a:gd name="T3" fmla="*/ 37445 h 174"/>
                <a:gd name="T4" fmla="*/ 38186 w 175"/>
                <a:gd name="T5" fmla="*/ 74460 h 174"/>
                <a:gd name="T6" fmla="*/ 38186 w 175"/>
                <a:gd name="T7" fmla="*/ 74460 h 174"/>
                <a:gd name="T8" fmla="*/ 0 w 175"/>
                <a:gd name="T9" fmla="*/ 37445 h 174"/>
                <a:gd name="T10" fmla="*/ 0 w 175"/>
                <a:gd name="T11" fmla="*/ 37445 h 174"/>
                <a:gd name="T12" fmla="*/ 38186 w 175"/>
                <a:gd name="T13" fmla="*/ 0 h 174"/>
                <a:gd name="T14" fmla="*/ 38186 w 175"/>
                <a:gd name="T15" fmla="*/ 0 h 174"/>
                <a:gd name="T16" fmla="*/ 76371 w 175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4">
                  <a:moveTo>
                    <a:pt x="174" y="87"/>
                  </a:moveTo>
                  <a:lnTo>
                    <a:pt x="174" y="87"/>
                  </a:lnTo>
                  <a:cubicBezTo>
                    <a:pt x="174" y="135"/>
                    <a:pt x="135" y="173"/>
                    <a:pt x="87" y="173"/>
                  </a:cubicBezTo>
                  <a:cubicBezTo>
                    <a:pt x="39" y="173"/>
                    <a:pt x="0" y="135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49" name="Freeform 173">
              <a:extLst>
                <a:ext uri="{FF2B5EF4-FFF2-40B4-BE49-F238E27FC236}">
                  <a16:creationId xmlns:a16="http://schemas.microsoft.com/office/drawing/2014/main" id="{E14CB7FF-D227-C04B-86D7-3670366A337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291568" y="-104710"/>
              <a:ext cx="80283" cy="80278"/>
            </a:xfrm>
            <a:custGeom>
              <a:avLst/>
              <a:gdLst>
                <a:gd name="T0" fmla="*/ 74459 w 174"/>
                <a:gd name="T1" fmla="*/ 37445 h 174"/>
                <a:gd name="T2" fmla="*/ 74459 w 174"/>
                <a:gd name="T3" fmla="*/ 37445 h 174"/>
                <a:gd name="T4" fmla="*/ 37445 w 174"/>
                <a:gd name="T5" fmla="*/ 74459 h 174"/>
                <a:gd name="T6" fmla="*/ 37445 w 174"/>
                <a:gd name="T7" fmla="*/ 74459 h 174"/>
                <a:gd name="T8" fmla="*/ 0 w 174"/>
                <a:gd name="T9" fmla="*/ 37445 h 174"/>
                <a:gd name="T10" fmla="*/ 0 w 174"/>
                <a:gd name="T11" fmla="*/ 37445 h 174"/>
                <a:gd name="T12" fmla="*/ 37445 w 174"/>
                <a:gd name="T13" fmla="*/ 0 h 174"/>
                <a:gd name="T14" fmla="*/ 37445 w 174"/>
                <a:gd name="T15" fmla="*/ 0 h 174"/>
                <a:gd name="T16" fmla="*/ 74459 w 174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4">
                  <a:moveTo>
                    <a:pt x="173" y="87"/>
                  </a:moveTo>
                  <a:lnTo>
                    <a:pt x="173" y="87"/>
                  </a:lnTo>
                  <a:cubicBezTo>
                    <a:pt x="173" y="135"/>
                    <a:pt x="135" y="173"/>
                    <a:pt x="87" y="173"/>
                  </a:cubicBezTo>
                  <a:cubicBezTo>
                    <a:pt x="40" y="173"/>
                    <a:pt x="0" y="135"/>
                    <a:pt x="0" y="87"/>
                  </a:cubicBezTo>
                  <a:cubicBezTo>
                    <a:pt x="0" y="38"/>
                    <a:pt x="40" y="0"/>
                    <a:pt x="87" y="0"/>
                  </a:cubicBezTo>
                  <a:cubicBezTo>
                    <a:pt x="135" y="0"/>
                    <a:pt x="173" y="38"/>
                    <a:pt x="173" y="8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50" name="Freeform 174">
              <a:extLst>
                <a:ext uri="{FF2B5EF4-FFF2-40B4-BE49-F238E27FC236}">
                  <a16:creationId xmlns:a16="http://schemas.microsoft.com/office/drawing/2014/main" id="{3917DD4B-9A3F-E24C-9A4A-DBD9162C717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426970" y="1225039"/>
              <a:ext cx="49406" cy="49402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2"/>
                    <a:pt x="81" y="104"/>
                    <a:pt x="52" y="104"/>
                  </a:cubicBezTo>
                  <a:cubicBezTo>
                    <a:pt x="24" y="104"/>
                    <a:pt x="0" y="82"/>
                    <a:pt x="0" y="52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1" y="0"/>
                    <a:pt x="105" y="24"/>
                    <a:pt x="105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51" name="Freeform 175">
              <a:extLst>
                <a:ext uri="{FF2B5EF4-FFF2-40B4-BE49-F238E27FC236}">
                  <a16:creationId xmlns:a16="http://schemas.microsoft.com/office/drawing/2014/main" id="{E5E6E75F-37BA-3142-99DE-11FFCE81F13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758398" y="1417837"/>
              <a:ext cx="49406" cy="49402"/>
            </a:xfrm>
            <a:custGeom>
              <a:avLst/>
              <a:gdLst>
                <a:gd name="T0" fmla="*/ 45655 w 107"/>
                <a:gd name="T1" fmla="*/ 22397 h 107"/>
                <a:gd name="T2" fmla="*/ 45655 w 107"/>
                <a:gd name="T3" fmla="*/ 22397 h 107"/>
                <a:gd name="T4" fmla="*/ 22828 w 107"/>
                <a:gd name="T5" fmla="*/ 45655 h 107"/>
                <a:gd name="T6" fmla="*/ 22828 w 107"/>
                <a:gd name="T7" fmla="*/ 45655 h 107"/>
                <a:gd name="T8" fmla="*/ 0 w 107"/>
                <a:gd name="T9" fmla="*/ 22397 h 107"/>
                <a:gd name="T10" fmla="*/ 0 w 107"/>
                <a:gd name="T11" fmla="*/ 22397 h 107"/>
                <a:gd name="T12" fmla="*/ 22828 w 107"/>
                <a:gd name="T13" fmla="*/ 0 h 107"/>
                <a:gd name="T14" fmla="*/ 22828 w 107"/>
                <a:gd name="T15" fmla="*/ 0 h 107"/>
                <a:gd name="T16" fmla="*/ 45655 w 107"/>
                <a:gd name="T17" fmla="*/ 22397 h 10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7" h="107">
                  <a:moveTo>
                    <a:pt x="106" y="52"/>
                  </a:moveTo>
                  <a:lnTo>
                    <a:pt x="106" y="52"/>
                  </a:lnTo>
                  <a:cubicBezTo>
                    <a:pt x="106" y="82"/>
                    <a:pt x="82" y="106"/>
                    <a:pt x="53" y="106"/>
                  </a:cubicBezTo>
                  <a:cubicBezTo>
                    <a:pt x="24" y="106"/>
                    <a:pt x="0" y="8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52" name="Freeform 176">
              <a:extLst>
                <a:ext uri="{FF2B5EF4-FFF2-40B4-BE49-F238E27FC236}">
                  <a16:creationId xmlns:a16="http://schemas.microsoft.com/office/drawing/2014/main" id="{6F95D832-9921-EA42-AAAF-DE7C823F46A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408905" y="1767770"/>
              <a:ext cx="49406" cy="49402"/>
            </a:xfrm>
            <a:custGeom>
              <a:avLst/>
              <a:gdLst>
                <a:gd name="T0" fmla="*/ 45651 w 106"/>
                <a:gd name="T1" fmla="*/ 23258 h 107"/>
                <a:gd name="T2" fmla="*/ 45651 w 106"/>
                <a:gd name="T3" fmla="*/ 23258 h 107"/>
                <a:gd name="T4" fmla="*/ 22608 w 106"/>
                <a:gd name="T5" fmla="*/ 45655 h 107"/>
                <a:gd name="T6" fmla="*/ 22608 w 106"/>
                <a:gd name="T7" fmla="*/ 45655 h 107"/>
                <a:gd name="T8" fmla="*/ 0 w 106"/>
                <a:gd name="T9" fmla="*/ 23258 h 107"/>
                <a:gd name="T10" fmla="*/ 0 w 106"/>
                <a:gd name="T11" fmla="*/ 23258 h 107"/>
                <a:gd name="T12" fmla="*/ 22608 w 106"/>
                <a:gd name="T13" fmla="*/ 0 h 107"/>
                <a:gd name="T14" fmla="*/ 22608 w 106"/>
                <a:gd name="T15" fmla="*/ 0 h 107"/>
                <a:gd name="T16" fmla="*/ 45651 w 106"/>
                <a:gd name="T17" fmla="*/ 23258 h 10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7">
                  <a:moveTo>
                    <a:pt x="105" y="54"/>
                  </a:moveTo>
                  <a:lnTo>
                    <a:pt x="105" y="54"/>
                  </a:lnTo>
                  <a:cubicBezTo>
                    <a:pt x="105" y="82"/>
                    <a:pt x="81" y="106"/>
                    <a:pt x="52" y="106"/>
                  </a:cubicBezTo>
                  <a:cubicBezTo>
                    <a:pt x="23" y="106"/>
                    <a:pt x="0" y="82"/>
                    <a:pt x="0" y="54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5" y="23"/>
                    <a:pt x="105" y="54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53" name="Freeform 177">
              <a:extLst>
                <a:ext uri="{FF2B5EF4-FFF2-40B4-BE49-F238E27FC236}">
                  <a16:creationId xmlns:a16="http://schemas.microsoft.com/office/drawing/2014/main" id="{C7FC1AB6-23CC-704D-9142-A732DAE9116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408905" y="759832"/>
              <a:ext cx="49406" cy="49402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1" y="104"/>
                    <a:pt x="52" y="104"/>
                  </a:cubicBezTo>
                  <a:cubicBezTo>
                    <a:pt x="23" y="104"/>
                    <a:pt x="0" y="81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5" y="23"/>
                    <a:pt x="105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54" name="Freeform 178">
              <a:extLst>
                <a:ext uri="{FF2B5EF4-FFF2-40B4-BE49-F238E27FC236}">
                  <a16:creationId xmlns:a16="http://schemas.microsoft.com/office/drawing/2014/main" id="{F2EC86AE-CCA8-E24D-ACFA-61FB12A352A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840278" y="784533"/>
              <a:ext cx="49406" cy="49402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2"/>
                    <a:pt x="81" y="105"/>
                    <a:pt x="52" y="105"/>
                  </a:cubicBezTo>
                  <a:cubicBezTo>
                    <a:pt x="23" y="105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81" y="0"/>
                    <a:pt x="104" y="24"/>
                    <a:pt x="104" y="53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55" name="Freeform 179">
              <a:extLst>
                <a:ext uri="{FF2B5EF4-FFF2-40B4-BE49-F238E27FC236}">
                  <a16:creationId xmlns:a16="http://schemas.microsoft.com/office/drawing/2014/main" id="{374104BF-81EB-F247-B229-4AFD2983813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616358" y="360497"/>
              <a:ext cx="49406" cy="49402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1"/>
                    <a:pt x="82" y="104"/>
                    <a:pt x="52" y="104"/>
                  </a:cubicBezTo>
                  <a:cubicBezTo>
                    <a:pt x="24" y="104"/>
                    <a:pt x="0" y="81"/>
                    <a:pt x="0" y="52"/>
                  </a:cubicBezTo>
                  <a:cubicBezTo>
                    <a:pt x="0" y="23"/>
                    <a:pt x="24" y="0"/>
                    <a:pt x="52" y="0"/>
                  </a:cubicBezTo>
                  <a:cubicBezTo>
                    <a:pt x="82" y="0"/>
                    <a:pt x="104" y="23"/>
                    <a:pt x="104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56" name="Freeform 180">
              <a:extLst>
                <a:ext uri="{FF2B5EF4-FFF2-40B4-BE49-F238E27FC236}">
                  <a16:creationId xmlns:a16="http://schemas.microsoft.com/office/drawing/2014/main" id="{F32B0027-6363-944A-B150-488142D8E43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266865" y="-207631"/>
              <a:ext cx="49406" cy="49402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0"/>
                    <a:pt x="81" y="104"/>
                    <a:pt x="52" y="104"/>
                  </a:cubicBezTo>
                  <a:cubicBezTo>
                    <a:pt x="24" y="104"/>
                    <a:pt x="0" y="80"/>
                    <a:pt x="0" y="52"/>
                  </a:cubicBezTo>
                  <a:cubicBezTo>
                    <a:pt x="0" y="22"/>
                    <a:pt x="24" y="0"/>
                    <a:pt x="52" y="0"/>
                  </a:cubicBezTo>
                  <a:cubicBezTo>
                    <a:pt x="81" y="0"/>
                    <a:pt x="104" y="22"/>
                    <a:pt x="104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57" name="Freeform 181">
              <a:extLst>
                <a:ext uri="{FF2B5EF4-FFF2-40B4-BE49-F238E27FC236}">
                  <a16:creationId xmlns:a16="http://schemas.microsoft.com/office/drawing/2014/main" id="{5AD55C66-FD15-B848-B80F-F3BB202E3E2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408905" y="-207631"/>
              <a:ext cx="49406" cy="49402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1" y="104"/>
                    <a:pt x="52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2"/>
                    <a:pt x="23" y="0"/>
                    <a:pt x="52" y="0"/>
                  </a:cubicBezTo>
                  <a:cubicBezTo>
                    <a:pt x="81" y="0"/>
                    <a:pt x="105" y="22"/>
                    <a:pt x="105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58" name="Freeform 182">
              <a:extLst>
                <a:ext uri="{FF2B5EF4-FFF2-40B4-BE49-F238E27FC236}">
                  <a16:creationId xmlns:a16="http://schemas.microsoft.com/office/drawing/2014/main" id="{D981B4B6-BCB8-ED49-8F47-ABAFCF6E4BE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683825" y="1749006"/>
              <a:ext cx="662859" cy="279947"/>
            </a:xfrm>
            <a:custGeom>
              <a:avLst/>
              <a:gdLst>
                <a:gd name="T0" fmla="*/ 487598 w 1419"/>
                <a:gd name="T1" fmla="*/ 260719 h 601"/>
                <a:gd name="T2" fmla="*/ 130288 w 1419"/>
                <a:gd name="T3" fmla="*/ 260719 h 601"/>
                <a:gd name="T4" fmla="*/ 130288 w 1419"/>
                <a:gd name="T5" fmla="*/ 260719 h 601"/>
                <a:gd name="T6" fmla="*/ 0 w 1419"/>
                <a:gd name="T7" fmla="*/ 130794 h 601"/>
                <a:gd name="T8" fmla="*/ 0 w 1419"/>
                <a:gd name="T9" fmla="*/ 130794 h 601"/>
                <a:gd name="T10" fmla="*/ 130288 w 1419"/>
                <a:gd name="T11" fmla="*/ 0 h 601"/>
                <a:gd name="T12" fmla="*/ 487598 w 1419"/>
                <a:gd name="T13" fmla="*/ 0 h 601"/>
                <a:gd name="T14" fmla="*/ 487598 w 1419"/>
                <a:gd name="T15" fmla="*/ 0 h 601"/>
                <a:gd name="T16" fmla="*/ 617885 w 1419"/>
                <a:gd name="T17" fmla="*/ 130794 h 601"/>
                <a:gd name="T18" fmla="*/ 617885 w 1419"/>
                <a:gd name="T19" fmla="*/ 130794 h 601"/>
                <a:gd name="T20" fmla="*/ 487598 w 1419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419" h="601">
                  <a:moveTo>
                    <a:pt x="1119" y="600"/>
                  </a:moveTo>
                  <a:lnTo>
                    <a:pt x="299" y="600"/>
                  </a:lnTo>
                  <a:cubicBezTo>
                    <a:pt x="133" y="600"/>
                    <a:pt x="0" y="466"/>
                    <a:pt x="0" y="301"/>
                  </a:cubicBezTo>
                  <a:cubicBezTo>
                    <a:pt x="0" y="135"/>
                    <a:pt x="133" y="0"/>
                    <a:pt x="299" y="0"/>
                  </a:cubicBezTo>
                  <a:lnTo>
                    <a:pt x="1119" y="0"/>
                  </a:lnTo>
                  <a:cubicBezTo>
                    <a:pt x="1284" y="0"/>
                    <a:pt x="1418" y="135"/>
                    <a:pt x="1418" y="301"/>
                  </a:cubicBezTo>
                  <a:cubicBezTo>
                    <a:pt x="1418" y="466"/>
                    <a:pt x="1284" y="600"/>
                    <a:pt x="1119" y="600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59" name="Freeform 183">
              <a:extLst>
                <a:ext uri="{FF2B5EF4-FFF2-40B4-BE49-F238E27FC236}">
                  <a16:creationId xmlns:a16="http://schemas.microsoft.com/office/drawing/2014/main" id="{69333C66-5814-CD41-9D95-69C0DEE7767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371850" y="936858"/>
              <a:ext cx="662859" cy="279947"/>
            </a:xfrm>
            <a:custGeom>
              <a:avLst/>
              <a:gdLst>
                <a:gd name="T0" fmla="*/ 487690 w 1420"/>
                <a:gd name="T1" fmla="*/ 260719 h 600"/>
                <a:gd name="T2" fmla="*/ 130631 w 1420"/>
                <a:gd name="T3" fmla="*/ 260719 h 600"/>
                <a:gd name="T4" fmla="*/ 130631 w 1420"/>
                <a:gd name="T5" fmla="*/ 260719 h 600"/>
                <a:gd name="T6" fmla="*/ 0 w 1420"/>
                <a:gd name="T7" fmla="*/ 130142 h 600"/>
                <a:gd name="T8" fmla="*/ 0 w 1420"/>
                <a:gd name="T9" fmla="*/ 130142 h 600"/>
                <a:gd name="T10" fmla="*/ 130631 w 1420"/>
                <a:gd name="T11" fmla="*/ 0 h 600"/>
                <a:gd name="T12" fmla="*/ 487690 w 1420"/>
                <a:gd name="T13" fmla="*/ 0 h 600"/>
                <a:gd name="T14" fmla="*/ 487690 w 1420"/>
                <a:gd name="T15" fmla="*/ 0 h 600"/>
                <a:gd name="T16" fmla="*/ 617886 w 1420"/>
                <a:gd name="T17" fmla="*/ 130142 h 600"/>
                <a:gd name="T18" fmla="*/ 617886 w 1420"/>
                <a:gd name="T19" fmla="*/ 130142 h 600"/>
                <a:gd name="T20" fmla="*/ 487690 w 1420"/>
                <a:gd name="T21" fmla="*/ 260719 h 60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420" h="600">
                  <a:moveTo>
                    <a:pt x="1120" y="599"/>
                  </a:moveTo>
                  <a:lnTo>
                    <a:pt x="300" y="599"/>
                  </a:lnTo>
                  <a:cubicBezTo>
                    <a:pt x="134" y="599"/>
                    <a:pt x="0" y="465"/>
                    <a:pt x="0" y="299"/>
                  </a:cubicBezTo>
                  <a:cubicBezTo>
                    <a:pt x="0" y="133"/>
                    <a:pt x="134" y="0"/>
                    <a:pt x="300" y="0"/>
                  </a:cubicBezTo>
                  <a:lnTo>
                    <a:pt x="1120" y="0"/>
                  </a:lnTo>
                  <a:cubicBezTo>
                    <a:pt x="1285" y="0"/>
                    <a:pt x="1419" y="133"/>
                    <a:pt x="1419" y="299"/>
                  </a:cubicBezTo>
                  <a:cubicBezTo>
                    <a:pt x="1419" y="465"/>
                    <a:pt x="1285" y="599"/>
                    <a:pt x="1120" y="599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dirty="0"/>
            </a:p>
          </p:txBody>
        </p:sp>
        <p:sp>
          <p:nvSpPr>
            <p:cNvPr id="260" name="Freeform 184">
              <a:extLst>
                <a:ext uri="{FF2B5EF4-FFF2-40B4-BE49-F238E27FC236}">
                  <a16:creationId xmlns:a16="http://schemas.microsoft.com/office/drawing/2014/main" id="{AB89E254-709C-9941-94A7-2B61ADEEFF4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159156" y="-57367"/>
              <a:ext cx="815192" cy="557836"/>
            </a:xfrm>
            <a:custGeom>
              <a:avLst/>
              <a:gdLst>
                <a:gd name="T0" fmla="*/ 628967 w 1747"/>
                <a:gd name="T1" fmla="*/ 259759 h 1196"/>
                <a:gd name="T2" fmla="*/ 507962 w 1747"/>
                <a:gd name="T3" fmla="*/ 259759 h 1196"/>
                <a:gd name="T4" fmla="*/ 507962 w 1747"/>
                <a:gd name="T5" fmla="*/ 259759 h 1196"/>
                <a:gd name="T6" fmla="*/ 617650 w 1747"/>
                <a:gd name="T7" fmla="*/ 130532 h 1196"/>
                <a:gd name="T8" fmla="*/ 617650 w 1747"/>
                <a:gd name="T9" fmla="*/ 130532 h 1196"/>
                <a:gd name="T10" fmla="*/ 487504 w 1747"/>
                <a:gd name="T11" fmla="*/ 0 h 1196"/>
                <a:gd name="T12" fmla="*/ 130581 w 1747"/>
                <a:gd name="T13" fmla="*/ 0 h 1196"/>
                <a:gd name="T14" fmla="*/ 130581 w 1747"/>
                <a:gd name="T15" fmla="*/ 0 h 1196"/>
                <a:gd name="T16" fmla="*/ 0 w 1747"/>
                <a:gd name="T17" fmla="*/ 130532 h 1196"/>
                <a:gd name="T18" fmla="*/ 0 w 1747"/>
                <a:gd name="T19" fmla="*/ 130532 h 1196"/>
                <a:gd name="T20" fmla="*/ 130581 w 1747"/>
                <a:gd name="T21" fmla="*/ 261064 h 1196"/>
                <a:gd name="T22" fmla="*/ 252457 w 1747"/>
                <a:gd name="T23" fmla="*/ 261064 h 1196"/>
                <a:gd name="T24" fmla="*/ 252457 w 1747"/>
                <a:gd name="T25" fmla="*/ 261064 h 1196"/>
                <a:gd name="T26" fmla="*/ 142334 w 1747"/>
                <a:gd name="T27" fmla="*/ 389856 h 1196"/>
                <a:gd name="T28" fmla="*/ 142334 w 1747"/>
                <a:gd name="T29" fmla="*/ 389856 h 1196"/>
                <a:gd name="T30" fmla="*/ 272480 w 1747"/>
                <a:gd name="T31" fmla="*/ 519953 h 1196"/>
                <a:gd name="T32" fmla="*/ 628967 w 1747"/>
                <a:gd name="T33" fmla="*/ 519953 h 1196"/>
                <a:gd name="T34" fmla="*/ 628967 w 1747"/>
                <a:gd name="T35" fmla="*/ 519953 h 1196"/>
                <a:gd name="T36" fmla="*/ 759984 w 1747"/>
                <a:gd name="T37" fmla="*/ 389856 h 1196"/>
                <a:gd name="T38" fmla="*/ 759984 w 1747"/>
                <a:gd name="T39" fmla="*/ 389856 h 1196"/>
                <a:gd name="T40" fmla="*/ 628967 w 1747"/>
                <a:gd name="T41" fmla="*/ 259759 h 119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1747" h="1196">
                  <a:moveTo>
                    <a:pt x="1445" y="597"/>
                  </a:moveTo>
                  <a:lnTo>
                    <a:pt x="1167" y="597"/>
                  </a:lnTo>
                  <a:cubicBezTo>
                    <a:pt x="1310" y="573"/>
                    <a:pt x="1419" y="450"/>
                    <a:pt x="1419" y="300"/>
                  </a:cubicBezTo>
                  <a:cubicBezTo>
                    <a:pt x="1419" y="134"/>
                    <a:pt x="1285" y="0"/>
                    <a:pt x="1120" y="0"/>
                  </a:cubicBezTo>
                  <a:lnTo>
                    <a:pt x="300" y="0"/>
                  </a:lnTo>
                  <a:cubicBezTo>
                    <a:pt x="134" y="0"/>
                    <a:pt x="0" y="134"/>
                    <a:pt x="0" y="300"/>
                  </a:cubicBezTo>
                  <a:cubicBezTo>
                    <a:pt x="0" y="466"/>
                    <a:pt x="134" y="600"/>
                    <a:pt x="300" y="600"/>
                  </a:cubicBezTo>
                  <a:lnTo>
                    <a:pt x="580" y="600"/>
                  </a:lnTo>
                  <a:cubicBezTo>
                    <a:pt x="436" y="623"/>
                    <a:pt x="327" y="746"/>
                    <a:pt x="327" y="896"/>
                  </a:cubicBezTo>
                  <a:cubicBezTo>
                    <a:pt x="327" y="1062"/>
                    <a:pt x="460" y="1195"/>
                    <a:pt x="626" y="1195"/>
                  </a:cubicBezTo>
                  <a:lnTo>
                    <a:pt x="1445" y="1195"/>
                  </a:lnTo>
                  <a:cubicBezTo>
                    <a:pt x="1611" y="1195"/>
                    <a:pt x="1746" y="1062"/>
                    <a:pt x="1746" y="896"/>
                  </a:cubicBezTo>
                  <a:cubicBezTo>
                    <a:pt x="1746" y="731"/>
                    <a:pt x="1611" y="597"/>
                    <a:pt x="1445" y="59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</p:grpSp>
    </p:spTree>
    <p:extLst>
      <p:ext uri="{BB962C8B-B14F-4D97-AF65-F5344CB8AC3E}">
        <p14:creationId xmlns:p14="http://schemas.microsoft.com/office/powerpoint/2010/main" val="226258052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Arc 23"/>
          <p:cNvSpPr/>
          <p:nvPr/>
        </p:nvSpPr>
        <p:spPr>
          <a:xfrm rot="10800000">
            <a:off x="2498886" y="3758537"/>
            <a:ext cx="1997391" cy="1997395"/>
          </a:xfrm>
          <a:prstGeom prst="arc">
            <a:avLst>
              <a:gd name="adj1" fmla="val 7914138"/>
              <a:gd name="adj2" fmla="val 2868450"/>
            </a:avLst>
          </a:prstGeom>
          <a:ln w="88900" cap="rnd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199" b="1" dirty="0">
              <a:solidFill>
                <a:schemeClr val="tx2"/>
              </a:solidFill>
              <a:latin typeface="Roboto Bold" charset="0"/>
            </a:endParaRPr>
          </a:p>
        </p:txBody>
      </p:sp>
      <p:sp>
        <p:nvSpPr>
          <p:cNvPr id="25" name="Arc 24"/>
          <p:cNvSpPr/>
          <p:nvPr/>
        </p:nvSpPr>
        <p:spPr>
          <a:xfrm>
            <a:off x="3853294" y="2286500"/>
            <a:ext cx="1997391" cy="1997395"/>
          </a:xfrm>
          <a:prstGeom prst="arc">
            <a:avLst>
              <a:gd name="adj1" fmla="val 7914138"/>
              <a:gd name="adj2" fmla="val 2868450"/>
            </a:avLst>
          </a:prstGeom>
          <a:ln w="88900" cap="rnd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199" b="1" dirty="0">
              <a:solidFill>
                <a:schemeClr val="tx2"/>
              </a:solidFill>
              <a:latin typeface="Roboto Bold" charset="0"/>
            </a:endParaRPr>
          </a:p>
        </p:txBody>
      </p:sp>
      <p:sp>
        <p:nvSpPr>
          <p:cNvPr id="27" name="Arc 26"/>
          <p:cNvSpPr/>
          <p:nvPr/>
        </p:nvSpPr>
        <p:spPr>
          <a:xfrm rot="10800000">
            <a:off x="5207702" y="3758537"/>
            <a:ext cx="1997391" cy="1997395"/>
          </a:xfrm>
          <a:prstGeom prst="arc">
            <a:avLst>
              <a:gd name="adj1" fmla="val 7914138"/>
              <a:gd name="adj2" fmla="val 2868450"/>
            </a:avLst>
          </a:prstGeom>
          <a:ln w="88900" cap="rnd"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199" b="1" dirty="0">
              <a:solidFill>
                <a:schemeClr val="tx2"/>
              </a:solidFill>
              <a:latin typeface="Roboto Bold" charset="0"/>
            </a:endParaRPr>
          </a:p>
        </p:txBody>
      </p:sp>
      <p:sp>
        <p:nvSpPr>
          <p:cNvPr id="37" name="Arc 36"/>
          <p:cNvSpPr/>
          <p:nvPr/>
        </p:nvSpPr>
        <p:spPr>
          <a:xfrm>
            <a:off x="6562107" y="2286500"/>
            <a:ext cx="1997391" cy="1997395"/>
          </a:xfrm>
          <a:prstGeom prst="arc">
            <a:avLst>
              <a:gd name="adj1" fmla="val 7914138"/>
              <a:gd name="adj2" fmla="val 2868450"/>
            </a:avLst>
          </a:prstGeom>
          <a:ln w="88900" cap="rnd">
            <a:solidFill>
              <a:schemeClr val="accent4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199" b="1" dirty="0">
              <a:solidFill>
                <a:schemeClr val="tx2"/>
              </a:solidFill>
              <a:latin typeface="Roboto Bold" charset="0"/>
            </a:endParaRPr>
          </a:p>
        </p:txBody>
      </p:sp>
      <p:sp>
        <p:nvSpPr>
          <p:cNvPr id="41" name="Arc 40"/>
          <p:cNvSpPr/>
          <p:nvPr/>
        </p:nvSpPr>
        <p:spPr>
          <a:xfrm rot="10800000">
            <a:off x="7916514" y="3758537"/>
            <a:ext cx="1997391" cy="1997395"/>
          </a:xfrm>
          <a:prstGeom prst="arc">
            <a:avLst>
              <a:gd name="adj1" fmla="val 7914138"/>
              <a:gd name="adj2" fmla="val 2868450"/>
            </a:avLst>
          </a:prstGeom>
          <a:ln w="88900" cap="rnd">
            <a:solidFill>
              <a:schemeClr val="accent5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199" b="1" dirty="0">
              <a:solidFill>
                <a:schemeClr val="tx2"/>
              </a:solidFill>
              <a:latin typeface="Roboto Bold" charset="0"/>
            </a:endParaRPr>
          </a:p>
        </p:txBody>
      </p:sp>
      <p:sp>
        <p:nvSpPr>
          <p:cNvPr id="42" name="Oval 41"/>
          <p:cNvSpPr/>
          <p:nvPr/>
        </p:nvSpPr>
        <p:spPr>
          <a:xfrm rot="10800000">
            <a:off x="8500584" y="5313333"/>
            <a:ext cx="829253" cy="82925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33" tIns="118841" rIns="0" bIns="0" rtlCol="0" anchor="ctr"/>
          <a:lstStyle/>
          <a:p>
            <a:pPr algn="ctr"/>
            <a:endParaRPr lang="en-US" sz="3199" b="1" dirty="0">
              <a:solidFill>
                <a:schemeClr val="tx2"/>
              </a:solidFill>
              <a:latin typeface="Roboto Bold" charset="0"/>
            </a:endParaRPr>
          </a:p>
        </p:txBody>
      </p:sp>
      <p:sp>
        <p:nvSpPr>
          <p:cNvPr id="43" name="Oval 42"/>
          <p:cNvSpPr/>
          <p:nvPr/>
        </p:nvSpPr>
        <p:spPr>
          <a:xfrm rot="10800000">
            <a:off x="7146177" y="1871873"/>
            <a:ext cx="829253" cy="82925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65107" tIns="118841" rIns="0" bIns="0" rtlCol="0" anchor="ctr"/>
          <a:lstStyle/>
          <a:p>
            <a:pPr algn="ctr"/>
            <a:endParaRPr lang="en-US" sz="3199" b="1" dirty="0">
              <a:solidFill>
                <a:schemeClr val="tx2"/>
              </a:solidFill>
              <a:latin typeface="Roboto Bold" charset="0"/>
            </a:endParaRPr>
          </a:p>
        </p:txBody>
      </p:sp>
      <p:sp>
        <p:nvSpPr>
          <p:cNvPr id="44" name="Oval 43"/>
          <p:cNvSpPr/>
          <p:nvPr/>
        </p:nvSpPr>
        <p:spPr>
          <a:xfrm rot="10800000">
            <a:off x="5791771" y="5313333"/>
            <a:ext cx="829253" cy="82925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33" tIns="118841" rIns="0" bIns="0" rtlCol="0" anchor="ctr"/>
          <a:lstStyle/>
          <a:p>
            <a:pPr algn="ctr"/>
            <a:endParaRPr lang="en-US" sz="3199" b="1" dirty="0">
              <a:solidFill>
                <a:schemeClr val="tx2"/>
              </a:solidFill>
              <a:latin typeface="Roboto Bold" charset="0"/>
            </a:endParaRPr>
          </a:p>
        </p:txBody>
      </p:sp>
      <p:sp>
        <p:nvSpPr>
          <p:cNvPr id="45" name="Oval 44"/>
          <p:cNvSpPr/>
          <p:nvPr/>
        </p:nvSpPr>
        <p:spPr>
          <a:xfrm rot="10800000">
            <a:off x="4437363" y="1871873"/>
            <a:ext cx="829253" cy="82925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33" tIns="118841" rIns="0" bIns="0" rtlCol="0" anchor="ctr"/>
          <a:lstStyle/>
          <a:p>
            <a:pPr algn="ctr"/>
            <a:endParaRPr lang="en-US" sz="3199" b="1" dirty="0">
              <a:solidFill>
                <a:schemeClr val="tx2"/>
              </a:solidFill>
              <a:latin typeface="Roboto Bold" charset="0"/>
            </a:endParaRPr>
          </a:p>
        </p:txBody>
      </p:sp>
      <p:sp>
        <p:nvSpPr>
          <p:cNvPr id="46" name="Oval 45"/>
          <p:cNvSpPr/>
          <p:nvPr/>
        </p:nvSpPr>
        <p:spPr>
          <a:xfrm rot="10800000">
            <a:off x="3082955" y="5313333"/>
            <a:ext cx="829253" cy="82925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33" tIns="118841" rIns="0" bIns="0" rtlCol="0" anchor="ctr"/>
          <a:lstStyle/>
          <a:p>
            <a:pPr algn="ctr"/>
            <a:endParaRPr lang="en-US" sz="3199" b="1" dirty="0">
              <a:solidFill>
                <a:schemeClr val="tx2"/>
              </a:solidFill>
              <a:latin typeface="Roboto Bold" charset="0"/>
            </a:endParaRPr>
          </a:p>
        </p:txBody>
      </p:sp>
      <p:sp>
        <p:nvSpPr>
          <p:cNvPr id="47" name="Shape 2774"/>
          <p:cNvSpPr/>
          <p:nvPr/>
        </p:nvSpPr>
        <p:spPr>
          <a:xfrm>
            <a:off x="6017480" y="5581559"/>
            <a:ext cx="377832" cy="3778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7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39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39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1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9" y="20851"/>
                  <a:pt x="7364" y="20974"/>
                  <a:pt x="7364" y="21109"/>
                </a:cubicBezTo>
                <a:cubicBezTo>
                  <a:pt x="7364" y="21380"/>
                  <a:pt x="7583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8" y="21545"/>
                  <a:pt x="13610" y="21600"/>
                  <a:pt x="13745" y="21600"/>
                </a:cubicBezTo>
                <a:cubicBezTo>
                  <a:pt x="14017" y="21600"/>
                  <a:pt x="14236" y="21380"/>
                  <a:pt x="14236" y="21109"/>
                </a:cubicBezTo>
                <a:cubicBezTo>
                  <a:pt x="14236" y="20974"/>
                  <a:pt x="14182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  <a:moveTo>
                  <a:pt x="16200" y="5891"/>
                </a:moveTo>
                <a:cubicBezTo>
                  <a:pt x="16471" y="5891"/>
                  <a:pt x="16691" y="6111"/>
                  <a:pt x="16691" y="6382"/>
                </a:cubicBezTo>
                <a:cubicBezTo>
                  <a:pt x="16691" y="6653"/>
                  <a:pt x="16471" y="6873"/>
                  <a:pt x="16200" y="6873"/>
                </a:cubicBezTo>
                <a:cubicBezTo>
                  <a:pt x="15929" y="6873"/>
                  <a:pt x="15709" y="6653"/>
                  <a:pt x="15709" y="6382"/>
                </a:cubicBezTo>
                <a:cubicBezTo>
                  <a:pt x="15709" y="6111"/>
                  <a:pt x="15929" y="5891"/>
                  <a:pt x="16200" y="5891"/>
                </a:cubicBezTo>
                <a:moveTo>
                  <a:pt x="16200" y="7855"/>
                </a:moveTo>
                <a:cubicBezTo>
                  <a:pt x="17013" y="7855"/>
                  <a:pt x="17673" y="7196"/>
                  <a:pt x="17673" y="6382"/>
                </a:cubicBezTo>
                <a:cubicBezTo>
                  <a:pt x="17673" y="5569"/>
                  <a:pt x="17013" y="4909"/>
                  <a:pt x="16200" y="4909"/>
                </a:cubicBezTo>
                <a:cubicBezTo>
                  <a:pt x="15387" y="4909"/>
                  <a:pt x="14727" y="5569"/>
                  <a:pt x="14727" y="6382"/>
                </a:cubicBezTo>
                <a:cubicBezTo>
                  <a:pt x="14727" y="7196"/>
                  <a:pt x="15387" y="7855"/>
                  <a:pt x="16200" y="7855"/>
                </a:cubicBezTo>
                <a:moveTo>
                  <a:pt x="8422" y="8135"/>
                </a:moveTo>
                <a:lnTo>
                  <a:pt x="11926" y="11638"/>
                </a:lnTo>
                <a:cubicBezTo>
                  <a:pt x="12015" y="11727"/>
                  <a:pt x="12138" y="11782"/>
                  <a:pt x="12273" y="11782"/>
                </a:cubicBezTo>
                <a:cubicBezTo>
                  <a:pt x="12408" y="11782"/>
                  <a:pt x="12531" y="11727"/>
                  <a:pt x="12620" y="11638"/>
                </a:cubicBezTo>
                <a:lnTo>
                  <a:pt x="14183" y="10075"/>
                </a:lnTo>
                <a:lnTo>
                  <a:pt x="16200" y="12764"/>
                </a:lnTo>
                <a:lnTo>
                  <a:pt x="5336" y="12764"/>
                </a:lnTo>
                <a:cubicBezTo>
                  <a:pt x="5336" y="12764"/>
                  <a:pt x="8422" y="8135"/>
                  <a:pt x="8422" y="8135"/>
                </a:cubicBezTo>
                <a:close/>
                <a:moveTo>
                  <a:pt x="4418" y="13745"/>
                </a:moveTo>
                <a:lnTo>
                  <a:pt x="17182" y="13745"/>
                </a:lnTo>
                <a:cubicBezTo>
                  <a:pt x="17453" y="13745"/>
                  <a:pt x="17673" y="13526"/>
                  <a:pt x="17673" y="13255"/>
                </a:cubicBezTo>
                <a:cubicBezTo>
                  <a:pt x="17673" y="13144"/>
                  <a:pt x="17630" y="13047"/>
                  <a:pt x="17568" y="12965"/>
                </a:cubicBezTo>
                <a:lnTo>
                  <a:pt x="17575" y="12960"/>
                </a:lnTo>
                <a:lnTo>
                  <a:pt x="14629" y="9033"/>
                </a:lnTo>
                <a:lnTo>
                  <a:pt x="14622" y="9038"/>
                </a:lnTo>
                <a:cubicBezTo>
                  <a:pt x="14533" y="8919"/>
                  <a:pt x="14397" y="8836"/>
                  <a:pt x="14236" y="8836"/>
                </a:cubicBezTo>
                <a:cubicBezTo>
                  <a:pt x="14101" y="8836"/>
                  <a:pt x="13978" y="8891"/>
                  <a:pt x="13889" y="8980"/>
                </a:cubicBezTo>
                <a:lnTo>
                  <a:pt x="12273" y="10597"/>
                </a:lnTo>
                <a:lnTo>
                  <a:pt x="8693" y="7017"/>
                </a:lnTo>
                <a:cubicBezTo>
                  <a:pt x="8604" y="6928"/>
                  <a:pt x="8481" y="6873"/>
                  <a:pt x="8345" y="6873"/>
                </a:cubicBezTo>
                <a:cubicBezTo>
                  <a:pt x="8175" y="6873"/>
                  <a:pt x="8033" y="6965"/>
                  <a:pt x="7945" y="7097"/>
                </a:cubicBezTo>
                <a:lnTo>
                  <a:pt x="7937" y="7091"/>
                </a:lnTo>
                <a:lnTo>
                  <a:pt x="4010" y="12982"/>
                </a:lnTo>
                <a:lnTo>
                  <a:pt x="4017" y="12988"/>
                </a:lnTo>
                <a:cubicBezTo>
                  <a:pt x="3965" y="13066"/>
                  <a:pt x="3927" y="13154"/>
                  <a:pt x="3927" y="13255"/>
                </a:cubicBezTo>
                <a:cubicBezTo>
                  <a:pt x="3927" y="13526"/>
                  <a:pt x="4147" y="13745"/>
                  <a:pt x="4418" y="13745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 b="1" dirty="0">
              <a:latin typeface="Roboto Bold" charset="0"/>
              <a:ea typeface="Roboto Bold" charset="0"/>
              <a:cs typeface="Roboto Bold" charset="0"/>
            </a:endParaRPr>
          </a:p>
        </p:txBody>
      </p:sp>
      <p:sp>
        <p:nvSpPr>
          <p:cNvPr id="48" name="Shape 2781"/>
          <p:cNvSpPr/>
          <p:nvPr/>
        </p:nvSpPr>
        <p:spPr>
          <a:xfrm>
            <a:off x="3328142" y="5539043"/>
            <a:ext cx="377832" cy="3778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891" y="6873"/>
                </a:moveTo>
                <a:cubicBezTo>
                  <a:pt x="6162" y="6873"/>
                  <a:pt x="6382" y="6653"/>
                  <a:pt x="6382" y="6382"/>
                </a:cubicBezTo>
                <a:lnTo>
                  <a:pt x="6382" y="1473"/>
                </a:lnTo>
                <a:cubicBezTo>
                  <a:pt x="6382" y="1201"/>
                  <a:pt x="6162" y="982"/>
                  <a:pt x="5891" y="982"/>
                </a:cubicBezTo>
                <a:cubicBezTo>
                  <a:pt x="5620" y="982"/>
                  <a:pt x="5400" y="1201"/>
                  <a:pt x="5400" y="1473"/>
                </a:cubicBezTo>
                <a:lnTo>
                  <a:pt x="5400" y="6382"/>
                </a:lnTo>
                <a:cubicBezTo>
                  <a:pt x="5400" y="6653"/>
                  <a:pt x="5620" y="6873"/>
                  <a:pt x="5891" y="6873"/>
                </a:cubicBezTo>
                <a:moveTo>
                  <a:pt x="2945" y="5891"/>
                </a:moveTo>
                <a:cubicBezTo>
                  <a:pt x="3216" y="5891"/>
                  <a:pt x="3436" y="5671"/>
                  <a:pt x="3436" y="5400"/>
                </a:cubicBezTo>
                <a:lnTo>
                  <a:pt x="3436" y="2455"/>
                </a:lnTo>
                <a:cubicBezTo>
                  <a:pt x="3436" y="2183"/>
                  <a:pt x="3216" y="1964"/>
                  <a:pt x="2945" y="1964"/>
                </a:cubicBezTo>
                <a:cubicBezTo>
                  <a:pt x="2675" y="1964"/>
                  <a:pt x="2455" y="2183"/>
                  <a:pt x="2455" y="2455"/>
                </a:cubicBezTo>
                <a:lnTo>
                  <a:pt x="2455" y="5400"/>
                </a:lnTo>
                <a:cubicBezTo>
                  <a:pt x="2455" y="5671"/>
                  <a:pt x="2675" y="5891"/>
                  <a:pt x="2945" y="5891"/>
                </a:cubicBezTo>
                <a:moveTo>
                  <a:pt x="18655" y="15218"/>
                </a:moveTo>
                <a:lnTo>
                  <a:pt x="17648" y="15218"/>
                </a:lnTo>
                <a:cubicBezTo>
                  <a:pt x="17660" y="15056"/>
                  <a:pt x="17673" y="14893"/>
                  <a:pt x="17673" y="14727"/>
                </a:cubicBezTo>
                <a:lnTo>
                  <a:pt x="17673" y="11291"/>
                </a:lnTo>
                <a:lnTo>
                  <a:pt x="18655" y="11291"/>
                </a:lnTo>
                <a:cubicBezTo>
                  <a:pt x="19739" y="11291"/>
                  <a:pt x="20618" y="12170"/>
                  <a:pt x="20618" y="13255"/>
                </a:cubicBezTo>
                <a:cubicBezTo>
                  <a:pt x="20618" y="14339"/>
                  <a:pt x="19739" y="15218"/>
                  <a:pt x="18655" y="15218"/>
                </a:cubicBezTo>
                <a:moveTo>
                  <a:pt x="16691" y="14727"/>
                </a:moveTo>
                <a:cubicBezTo>
                  <a:pt x="16691" y="15802"/>
                  <a:pt x="16399" y="16805"/>
                  <a:pt x="15896" y="17673"/>
                </a:cubicBezTo>
                <a:lnTo>
                  <a:pt x="1777" y="17673"/>
                </a:lnTo>
                <a:cubicBezTo>
                  <a:pt x="1274" y="16805"/>
                  <a:pt x="982" y="15802"/>
                  <a:pt x="982" y="14727"/>
                </a:cubicBezTo>
                <a:lnTo>
                  <a:pt x="982" y="8836"/>
                </a:lnTo>
                <a:lnTo>
                  <a:pt x="16691" y="8836"/>
                </a:lnTo>
                <a:cubicBezTo>
                  <a:pt x="16691" y="8836"/>
                  <a:pt x="16691" y="14727"/>
                  <a:pt x="16691" y="14727"/>
                </a:cubicBezTo>
                <a:close/>
                <a:moveTo>
                  <a:pt x="10800" y="20618"/>
                </a:moveTo>
                <a:lnTo>
                  <a:pt x="6873" y="20618"/>
                </a:lnTo>
                <a:cubicBezTo>
                  <a:pt x="5131" y="20618"/>
                  <a:pt x="3569" y="19857"/>
                  <a:pt x="2491" y="18655"/>
                </a:cubicBezTo>
                <a:lnTo>
                  <a:pt x="15182" y="18655"/>
                </a:lnTo>
                <a:cubicBezTo>
                  <a:pt x="14103" y="19857"/>
                  <a:pt x="12542" y="20618"/>
                  <a:pt x="10800" y="20618"/>
                </a:cubicBezTo>
                <a:moveTo>
                  <a:pt x="18655" y="10309"/>
                </a:moveTo>
                <a:lnTo>
                  <a:pt x="17673" y="10309"/>
                </a:lnTo>
                <a:lnTo>
                  <a:pt x="17673" y="8836"/>
                </a:lnTo>
                <a:cubicBezTo>
                  <a:pt x="17673" y="8295"/>
                  <a:pt x="17233" y="7855"/>
                  <a:pt x="16691" y="7855"/>
                </a:cubicBezTo>
                <a:lnTo>
                  <a:pt x="982" y="7855"/>
                </a:lnTo>
                <a:cubicBezTo>
                  <a:pt x="440" y="7855"/>
                  <a:pt x="0" y="8295"/>
                  <a:pt x="0" y="8836"/>
                </a:cubicBezTo>
                <a:lnTo>
                  <a:pt x="0" y="14727"/>
                </a:lnTo>
                <a:cubicBezTo>
                  <a:pt x="0" y="17232"/>
                  <a:pt x="1344" y="19417"/>
                  <a:pt x="3346" y="20618"/>
                </a:cubicBezTo>
                <a:lnTo>
                  <a:pt x="491" y="20618"/>
                </a:lnTo>
                <a:cubicBezTo>
                  <a:pt x="220" y="20618"/>
                  <a:pt x="0" y="20838"/>
                  <a:pt x="0" y="21109"/>
                </a:cubicBezTo>
                <a:cubicBezTo>
                  <a:pt x="0" y="21380"/>
                  <a:pt x="220" y="21600"/>
                  <a:pt x="491" y="21600"/>
                </a:cubicBezTo>
                <a:lnTo>
                  <a:pt x="17182" y="21600"/>
                </a:lnTo>
                <a:cubicBezTo>
                  <a:pt x="17453" y="21600"/>
                  <a:pt x="17673" y="21380"/>
                  <a:pt x="17673" y="21109"/>
                </a:cubicBezTo>
                <a:cubicBezTo>
                  <a:pt x="17673" y="20838"/>
                  <a:pt x="17453" y="20618"/>
                  <a:pt x="17182" y="20618"/>
                </a:cubicBezTo>
                <a:lnTo>
                  <a:pt x="14330" y="20618"/>
                </a:lnTo>
                <a:cubicBezTo>
                  <a:pt x="15925" y="19659"/>
                  <a:pt x="17101" y="18074"/>
                  <a:pt x="17511" y="16200"/>
                </a:cubicBezTo>
                <a:lnTo>
                  <a:pt x="18655" y="16200"/>
                </a:lnTo>
                <a:cubicBezTo>
                  <a:pt x="20281" y="16200"/>
                  <a:pt x="21600" y="14882"/>
                  <a:pt x="21600" y="13255"/>
                </a:cubicBezTo>
                <a:cubicBezTo>
                  <a:pt x="21600" y="11628"/>
                  <a:pt x="20281" y="10309"/>
                  <a:pt x="18655" y="10309"/>
                </a:cubicBezTo>
                <a:moveTo>
                  <a:pt x="11782" y="5891"/>
                </a:moveTo>
                <a:cubicBezTo>
                  <a:pt x="12053" y="5891"/>
                  <a:pt x="12273" y="5671"/>
                  <a:pt x="12273" y="5400"/>
                </a:cubicBezTo>
                <a:lnTo>
                  <a:pt x="12273" y="2455"/>
                </a:lnTo>
                <a:cubicBezTo>
                  <a:pt x="12273" y="2183"/>
                  <a:pt x="12053" y="1964"/>
                  <a:pt x="11782" y="1964"/>
                </a:cubicBezTo>
                <a:cubicBezTo>
                  <a:pt x="11511" y="1964"/>
                  <a:pt x="11291" y="2183"/>
                  <a:pt x="11291" y="2455"/>
                </a:cubicBezTo>
                <a:lnTo>
                  <a:pt x="11291" y="5400"/>
                </a:lnTo>
                <a:cubicBezTo>
                  <a:pt x="11291" y="5671"/>
                  <a:pt x="11511" y="5891"/>
                  <a:pt x="11782" y="5891"/>
                </a:cubicBezTo>
                <a:moveTo>
                  <a:pt x="14727" y="6873"/>
                </a:moveTo>
                <a:cubicBezTo>
                  <a:pt x="14998" y="6873"/>
                  <a:pt x="15218" y="6653"/>
                  <a:pt x="15218" y="6382"/>
                </a:cubicBezTo>
                <a:lnTo>
                  <a:pt x="15218" y="1473"/>
                </a:lnTo>
                <a:cubicBezTo>
                  <a:pt x="15218" y="1201"/>
                  <a:pt x="14998" y="982"/>
                  <a:pt x="14727" y="982"/>
                </a:cubicBezTo>
                <a:cubicBezTo>
                  <a:pt x="14456" y="982"/>
                  <a:pt x="14236" y="1201"/>
                  <a:pt x="14236" y="1473"/>
                </a:cubicBezTo>
                <a:lnTo>
                  <a:pt x="14236" y="6382"/>
                </a:lnTo>
                <a:cubicBezTo>
                  <a:pt x="14236" y="6653"/>
                  <a:pt x="14456" y="6873"/>
                  <a:pt x="14727" y="6873"/>
                </a:cubicBezTo>
                <a:moveTo>
                  <a:pt x="8836" y="5891"/>
                </a:moveTo>
                <a:cubicBezTo>
                  <a:pt x="9107" y="5891"/>
                  <a:pt x="9327" y="5671"/>
                  <a:pt x="9327" y="5400"/>
                </a:cubicBezTo>
                <a:lnTo>
                  <a:pt x="9327" y="491"/>
                </a:lnTo>
                <a:cubicBezTo>
                  <a:pt x="9327" y="220"/>
                  <a:pt x="9107" y="0"/>
                  <a:pt x="8836" y="0"/>
                </a:cubicBezTo>
                <a:cubicBezTo>
                  <a:pt x="8566" y="0"/>
                  <a:pt x="8345" y="220"/>
                  <a:pt x="8345" y="491"/>
                </a:cubicBezTo>
                <a:lnTo>
                  <a:pt x="8345" y="5400"/>
                </a:lnTo>
                <a:cubicBezTo>
                  <a:pt x="8345" y="5671"/>
                  <a:pt x="8566" y="5891"/>
                  <a:pt x="8836" y="5891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 b="1" dirty="0">
              <a:latin typeface="Roboto Bold" charset="0"/>
              <a:ea typeface="Roboto Bold" charset="0"/>
              <a:cs typeface="Roboto Bold" charset="0"/>
            </a:endParaRPr>
          </a:p>
        </p:txBody>
      </p:sp>
      <p:sp>
        <p:nvSpPr>
          <p:cNvPr id="49" name="Shape 2782"/>
          <p:cNvSpPr/>
          <p:nvPr/>
        </p:nvSpPr>
        <p:spPr>
          <a:xfrm>
            <a:off x="4662890" y="2123306"/>
            <a:ext cx="378197" cy="3263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683" h="20545" extrusionOk="0">
                <a:moveTo>
                  <a:pt x="9621" y="9676"/>
                </a:moveTo>
                <a:cubicBezTo>
                  <a:pt x="9621" y="9676"/>
                  <a:pt x="9621" y="9675"/>
                  <a:pt x="9621" y="9675"/>
                </a:cubicBezTo>
                <a:lnTo>
                  <a:pt x="9620" y="9674"/>
                </a:lnTo>
                <a:cubicBezTo>
                  <a:pt x="9620" y="9674"/>
                  <a:pt x="9621" y="9676"/>
                  <a:pt x="9621" y="9676"/>
                </a:cubicBezTo>
                <a:close/>
                <a:moveTo>
                  <a:pt x="19582" y="1266"/>
                </a:moveTo>
                <a:cubicBezTo>
                  <a:pt x="18115" y="-422"/>
                  <a:pt x="15737" y="-422"/>
                  <a:pt x="14270" y="1266"/>
                </a:cubicBezTo>
                <a:lnTo>
                  <a:pt x="14934" y="2030"/>
                </a:lnTo>
                <a:cubicBezTo>
                  <a:pt x="16034" y="765"/>
                  <a:pt x="17818" y="765"/>
                  <a:pt x="18918" y="2030"/>
                </a:cubicBezTo>
                <a:cubicBezTo>
                  <a:pt x="20019" y="3297"/>
                  <a:pt x="20019" y="5351"/>
                  <a:pt x="18918" y="6618"/>
                </a:cubicBezTo>
                <a:lnTo>
                  <a:pt x="8956" y="17881"/>
                </a:lnTo>
                <a:lnTo>
                  <a:pt x="9621" y="18645"/>
                </a:lnTo>
                <a:lnTo>
                  <a:pt x="19582" y="7382"/>
                </a:lnTo>
                <a:cubicBezTo>
                  <a:pt x="21050" y="5693"/>
                  <a:pt x="21050" y="2955"/>
                  <a:pt x="19582" y="1266"/>
                </a:cubicBezTo>
                <a:moveTo>
                  <a:pt x="2315" y="17881"/>
                </a:moveTo>
                <a:cubicBezTo>
                  <a:pt x="481" y="15770"/>
                  <a:pt x="481" y="12551"/>
                  <a:pt x="2315" y="10439"/>
                </a:cubicBezTo>
                <a:cubicBezTo>
                  <a:pt x="2317" y="10437"/>
                  <a:pt x="2320" y="10434"/>
                  <a:pt x="2323" y="10431"/>
                </a:cubicBezTo>
                <a:lnTo>
                  <a:pt x="2323" y="10431"/>
                </a:lnTo>
                <a:lnTo>
                  <a:pt x="9289" y="2413"/>
                </a:lnTo>
                <a:cubicBezTo>
                  <a:pt x="9472" y="2201"/>
                  <a:pt x="9472" y="1859"/>
                  <a:pt x="9289" y="1648"/>
                </a:cubicBezTo>
                <a:cubicBezTo>
                  <a:pt x="9105" y="1437"/>
                  <a:pt x="8808" y="1437"/>
                  <a:pt x="8624" y="1648"/>
                </a:cubicBezTo>
                <a:lnTo>
                  <a:pt x="1651" y="9675"/>
                </a:lnTo>
                <a:cubicBezTo>
                  <a:pt x="-550" y="12208"/>
                  <a:pt x="-550" y="16112"/>
                  <a:pt x="1651" y="18645"/>
                </a:cubicBezTo>
                <a:cubicBezTo>
                  <a:pt x="3852" y="21178"/>
                  <a:pt x="7420" y="21178"/>
                  <a:pt x="9621" y="18645"/>
                </a:cubicBezTo>
                <a:lnTo>
                  <a:pt x="8948" y="17889"/>
                </a:lnTo>
                <a:cubicBezTo>
                  <a:pt x="7114" y="19991"/>
                  <a:pt x="4147" y="19989"/>
                  <a:pt x="2315" y="17881"/>
                </a:cubicBezTo>
                <a:moveTo>
                  <a:pt x="6300" y="13497"/>
                </a:moveTo>
                <a:cubicBezTo>
                  <a:pt x="7033" y="14341"/>
                  <a:pt x="8223" y="14341"/>
                  <a:pt x="8956" y="13497"/>
                </a:cubicBezTo>
                <a:lnTo>
                  <a:pt x="13937" y="7764"/>
                </a:lnTo>
                <a:cubicBezTo>
                  <a:pt x="14121" y="7553"/>
                  <a:pt x="14121" y="7211"/>
                  <a:pt x="13937" y="7000"/>
                </a:cubicBezTo>
                <a:cubicBezTo>
                  <a:pt x="13754" y="6789"/>
                  <a:pt x="13457" y="6789"/>
                  <a:pt x="13273" y="7000"/>
                </a:cubicBezTo>
                <a:lnTo>
                  <a:pt x="8292" y="12732"/>
                </a:lnTo>
                <a:cubicBezTo>
                  <a:pt x="7926" y="13155"/>
                  <a:pt x="7331" y="13155"/>
                  <a:pt x="6964" y="12732"/>
                </a:cubicBezTo>
                <a:cubicBezTo>
                  <a:pt x="6597" y="12310"/>
                  <a:pt x="6597" y="11626"/>
                  <a:pt x="6964" y="11204"/>
                </a:cubicBezTo>
                <a:lnTo>
                  <a:pt x="8292" y="9675"/>
                </a:lnTo>
                <a:lnTo>
                  <a:pt x="14934" y="2030"/>
                </a:lnTo>
                <a:lnTo>
                  <a:pt x="14270" y="1266"/>
                </a:lnTo>
                <a:lnTo>
                  <a:pt x="6300" y="10439"/>
                </a:lnTo>
                <a:cubicBezTo>
                  <a:pt x="5566" y="11284"/>
                  <a:pt x="5566" y="12653"/>
                  <a:pt x="6300" y="13497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 b="1" dirty="0">
              <a:latin typeface="Roboto Bold" charset="0"/>
              <a:ea typeface="Roboto Bold" charset="0"/>
              <a:cs typeface="Roboto Bold" charset="0"/>
            </a:endParaRPr>
          </a:p>
        </p:txBody>
      </p:sp>
      <p:sp>
        <p:nvSpPr>
          <p:cNvPr id="50" name="Shape 2783"/>
          <p:cNvSpPr/>
          <p:nvPr/>
        </p:nvSpPr>
        <p:spPr>
          <a:xfrm>
            <a:off x="8726314" y="5607320"/>
            <a:ext cx="377832" cy="3263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5855"/>
                </a:moveTo>
                <a:lnTo>
                  <a:pt x="1633" y="10800"/>
                </a:lnTo>
                <a:lnTo>
                  <a:pt x="4615" y="9156"/>
                </a:lnTo>
                <a:lnTo>
                  <a:pt x="10589" y="12450"/>
                </a:lnTo>
                <a:lnTo>
                  <a:pt x="10591" y="12446"/>
                </a:lnTo>
                <a:cubicBezTo>
                  <a:pt x="10654" y="12482"/>
                  <a:pt x="10724" y="12505"/>
                  <a:pt x="10800" y="12505"/>
                </a:cubicBezTo>
                <a:cubicBezTo>
                  <a:pt x="10876" y="12505"/>
                  <a:pt x="10946" y="12482"/>
                  <a:pt x="11009" y="12446"/>
                </a:cubicBezTo>
                <a:lnTo>
                  <a:pt x="11011" y="12450"/>
                </a:lnTo>
                <a:lnTo>
                  <a:pt x="16985" y="9156"/>
                </a:lnTo>
                <a:lnTo>
                  <a:pt x="19967" y="10800"/>
                </a:lnTo>
                <a:cubicBezTo>
                  <a:pt x="19967" y="10800"/>
                  <a:pt x="10800" y="15855"/>
                  <a:pt x="10800" y="15855"/>
                </a:cubicBezTo>
                <a:close/>
                <a:moveTo>
                  <a:pt x="19967" y="15347"/>
                </a:moveTo>
                <a:lnTo>
                  <a:pt x="10800" y="20402"/>
                </a:lnTo>
                <a:lnTo>
                  <a:pt x="1633" y="15347"/>
                </a:lnTo>
                <a:lnTo>
                  <a:pt x="4615" y="13703"/>
                </a:lnTo>
                <a:lnTo>
                  <a:pt x="10589" y="16997"/>
                </a:lnTo>
                <a:lnTo>
                  <a:pt x="10591" y="16994"/>
                </a:lnTo>
                <a:cubicBezTo>
                  <a:pt x="10654" y="17029"/>
                  <a:pt x="10724" y="17053"/>
                  <a:pt x="10800" y="17053"/>
                </a:cubicBezTo>
                <a:cubicBezTo>
                  <a:pt x="10876" y="17053"/>
                  <a:pt x="10946" y="17029"/>
                  <a:pt x="11009" y="16994"/>
                </a:cubicBezTo>
                <a:lnTo>
                  <a:pt x="11011" y="16997"/>
                </a:lnTo>
                <a:lnTo>
                  <a:pt x="16985" y="13703"/>
                </a:lnTo>
                <a:cubicBezTo>
                  <a:pt x="16985" y="13703"/>
                  <a:pt x="19967" y="15347"/>
                  <a:pt x="19967" y="15347"/>
                </a:cubicBezTo>
                <a:close/>
                <a:moveTo>
                  <a:pt x="1633" y="6253"/>
                </a:moveTo>
                <a:lnTo>
                  <a:pt x="10800" y="1198"/>
                </a:lnTo>
                <a:lnTo>
                  <a:pt x="19967" y="6253"/>
                </a:lnTo>
                <a:lnTo>
                  <a:pt x="10800" y="11307"/>
                </a:lnTo>
                <a:cubicBezTo>
                  <a:pt x="10800" y="11307"/>
                  <a:pt x="1633" y="6253"/>
                  <a:pt x="1633" y="6253"/>
                </a:cubicBezTo>
                <a:close/>
                <a:moveTo>
                  <a:pt x="21600" y="10800"/>
                </a:moveTo>
                <a:cubicBezTo>
                  <a:pt x="21600" y="10574"/>
                  <a:pt x="21484" y="10383"/>
                  <a:pt x="21319" y="10290"/>
                </a:cubicBezTo>
                <a:lnTo>
                  <a:pt x="21320" y="10287"/>
                </a:lnTo>
                <a:lnTo>
                  <a:pt x="18127" y="8526"/>
                </a:lnTo>
                <a:lnTo>
                  <a:pt x="21320" y="6766"/>
                </a:lnTo>
                <a:lnTo>
                  <a:pt x="21319" y="6762"/>
                </a:lnTo>
                <a:cubicBezTo>
                  <a:pt x="21484" y="6671"/>
                  <a:pt x="21600" y="6479"/>
                  <a:pt x="21600" y="6253"/>
                </a:cubicBezTo>
                <a:cubicBezTo>
                  <a:pt x="21600" y="6027"/>
                  <a:pt x="21484" y="5835"/>
                  <a:pt x="21319" y="5743"/>
                </a:cubicBezTo>
                <a:lnTo>
                  <a:pt x="21320" y="5740"/>
                </a:lnTo>
                <a:lnTo>
                  <a:pt x="11011" y="56"/>
                </a:lnTo>
                <a:lnTo>
                  <a:pt x="11009" y="59"/>
                </a:lnTo>
                <a:cubicBezTo>
                  <a:pt x="10946" y="23"/>
                  <a:pt x="10876" y="0"/>
                  <a:pt x="10800" y="0"/>
                </a:cubicBezTo>
                <a:cubicBezTo>
                  <a:pt x="10724" y="0"/>
                  <a:pt x="10654" y="23"/>
                  <a:pt x="10591" y="59"/>
                </a:cubicBezTo>
                <a:lnTo>
                  <a:pt x="10589" y="56"/>
                </a:lnTo>
                <a:lnTo>
                  <a:pt x="280" y="5740"/>
                </a:lnTo>
                <a:lnTo>
                  <a:pt x="281" y="5743"/>
                </a:lnTo>
                <a:cubicBezTo>
                  <a:pt x="116" y="5835"/>
                  <a:pt x="0" y="6027"/>
                  <a:pt x="0" y="6253"/>
                </a:cubicBezTo>
                <a:cubicBezTo>
                  <a:pt x="0" y="6479"/>
                  <a:pt x="116" y="6671"/>
                  <a:pt x="281" y="6762"/>
                </a:cubicBezTo>
                <a:lnTo>
                  <a:pt x="280" y="6766"/>
                </a:lnTo>
                <a:lnTo>
                  <a:pt x="3473" y="8526"/>
                </a:lnTo>
                <a:lnTo>
                  <a:pt x="280" y="10287"/>
                </a:lnTo>
                <a:lnTo>
                  <a:pt x="281" y="10290"/>
                </a:lnTo>
                <a:cubicBezTo>
                  <a:pt x="116" y="10383"/>
                  <a:pt x="0" y="10574"/>
                  <a:pt x="0" y="10800"/>
                </a:cubicBezTo>
                <a:cubicBezTo>
                  <a:pt x="0" y="11026"/>
                  <a:pt x="116" y="11218"/>
                  <a:pt x="281" y="11310"/>
                </a:cubicBezTo>
                <a:lnTo>
                  <a:pt x="280" y="11313"/>
                </a:lnTo>
                <a:lnTo>
                  <a:pt x="3473" y="13074"/>
                </a:lnTo>
                <a:lnTo>
                  <a:pt x="280" y="14834"/>
                </a:lnTo>
                <a:lnTo>
                  <a:pt x="281" y="14838"/>
                </a:lnTo>
                <a:cubicBezTo>
                  <a:pt x="116" y="14930"/>
                  <a:pt x="0" y="15121"/>
                  <a:pt x="0" y="15347"/>
                </a:cubicBezTo>
                <a:cubicBezTo>
                  <a:pt x="0" y="15574"/>
                  <a:pt x="116" y="15765"/>
                  <a:pt x="281" y="15857"/>
                </a:cubicBezTo>
                <a:lnTo>
                  <a:pt x="280" y="15860"/>
                </a:lnTo>
                <a:lnTo>
                  <a:pt x="10589" y="21544"/>
                </a:lnTo>
                <a:lnTo>
                  <a:pt x="10591" y="21541"/>
                </a:lnTo>
                <a:cubicBezTo>
                  <a:pt x="10654" y="21577"/>
                  <a:pt x="10724" y="21600"/>
                  <a:pt x="10800" y="21600"/>
                </a:cubicBezTo>
                <a:cubicBezTo>
                  <a:pt x="10876" y="21600"/>
                  <a:pt x="10946" y="21577"/>
                  <a:pt x="11009" y="21541"/>
                </a:cubicBezTo>
                <a:lnTo>
                  <a:pt x="11011" y="21544"/>
                </a:lnTo>
                <a:lnTo>
                  <a:pt x="21320" y="15860"/>
                </a:lnTo>
                <a:lnTo>
                  <a:pt x="21319" y="15857"/>
                </a:lnTo>
                <a:cubicBezTo>
                  <a:pt x="21484" y="15765"/>
                  <a:pt x="21600" y="15574"/>
                  <a:pt x="21600" y="15347"/>
                </a:cubicBezTo>
                <a:cubicBezTo>
                  <a:pt x="21600" y="15121"/>
                  <a:pt x="21484" y="14930"/>
                  <a:pt x="21319" y="14838"/>
                </a:cubicBezTo>
                <a:lnTo>
                  <a:pt x="21320" y="14834"/>
                </a:lnTo>
                <a:lnTo>
                  <a:pt x="18127" y="13074"/>
                </a:lnTo>
                <a:lnTo>
                  <a:pt x="21320" y="11313"/>
                </a:lnTo>
                <a:lnTo>
                  <a:pt x="21319" y="11310"/>
                </a:lnTo>
                <a:cubicBezTo>
                  <a:pt x="21484" y="11218"/>
                  <a:pt x="21600" y="11026"/>
                  <a:pt x="21600" y="1080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 b="1" dirty="0">
              <a:latin typeface="Roboto Bold" charset="0"/>
              <a:ea typeface="Roboto Bold" charset="0"/>
              <a:cs typeface="Roboto Bold" charset="0"/>
            </a:endParaRPr>
          </a:p>
        </p:txBody>
      </p:sp>
      <p:sp>
        <p:nvSpPr>
          <p:cNvPr id="51" name="Shape 2787"/>
          <p:cNvSpPr/>
          <p:nvPr/>
        </p:nvSpPr>
        <p:spPr>
          <a:xfrm>
            <a:off x="7372004" y="2097574"/>
            <a:ext cx="377598" cy="3778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86" h="21600" extrusionOk="0">
                <a:moveTo>
                  <a:pt x="11502" y="10309"/>
                </a:moveTo>
                <a:cubicBezTo>
                  <a:pt x="11767" y="10309"/>
                  <a:pt x="11981" y="10090"/>
                  <a:pt x="11981" y="9818"/>
                </a:cubicBezTo>
                <a:cubicBezTo>
                  <a:pt x="11981" y="9547"/>
                  <a:pt x="11767" y="9327"/>
                  <a:pt x="11502" y="9327"/>
                </a:cubicBezTo>
                <a:cubicBezTo>
                  <a:pt x="11237" y="9327"/>
                  <a:pt x="11022" y="9547"/>
                  <a:pt x="11022" y="9818"/>
                </a:cubicBezTo>
                <a:cubicBezTo>
                  <a:pt x="11022" y="10090"/>
                  <a:pt x="11237" y="10309"/>
                  <a:pt x="11502" y="10309"/>
                </a:cubicBezTo>
                <a:moveTo>
                  <a:pt x="15818" y="4909"/>
                </a:moveTo>
                <a:cubicBezTo>
                  <a:pt x="16083" y="4909"/>
                  <a:pt x="16297" y="5129"/>
                  <a:pt x="16297" y="5400"/>
                </a:cubicBezTo>
                <a:cubicBezTo>
                  <a:pt x="16297" y="5672"/>
                  <a:pt x="16083" y="5891"/>
                  <a:pt x="15818" y="5891"/>
                </a:cubicBezTo>
                <a:cubicBezTo>
                  <a:pt x="15553" y="5891"/>
                  <a:pt x="15338" y="5672"/>
                  <a:pt x="15338" y="5400"/>
                </a:cubicBezTo>
                <a:cubicBezTo>
                  <a:pt x="15338" y="5129"/>
                  <a:pt x="15553" y="4909"/>
                  <a:pt x="15818" y="4909"/>
                </a:cubicBezTo>
                <a:moveTo>
                  <a:pt x="15818" y="6873"/>
                </a:moveTo>
                <a:cubicBezTo>
                  <a:pt x="16612" y="6873"/>
                  <a:pt x="17256" y="6213"/>
                  <a:pt x="17256" y="5400"/>
                </a:cubicBezTo>
                <a:cubicBezTo>
                  <a:pt x="17256" y="4587"/>
                  <a:pt x="16612" y="3928"/>
                  <a:pt x="15818" y="3928"/>
                </a:cubicBezTo>
                <a:cubicBezTo>
                  <a:pt x="15023" y="3928"/>
                  <a:pt x="14379" y="4587"/>
                  <a:pt x="14379" y="5400"/>
                </a:cubicBezTo>
                <a:cubicBezTo>
                  <a:pt x="14379" y="6213"/>
                  <a:pt x="15023" y="6873"/>
                  <a:pt x="15818" y="6873"/>
                </a:cubicBezTo>
                <a:moveTo>
                  <a:pt x="12941" y="11782"/>
                </a:moveTo>
                <a:cubicBezTo>
                  <a:pt x="13206" y="11782"/>
                  <a:pt x="13420" y="11562"/>
                  <a:pt x="13420" y="11291"/>
                </a:cubicBezTo>
                <a:cubicBezTo>
                  <a:pt x="13420" y="11020"/>
                  <a:pt x="13206" y="10800"/>
                  <a:pt x="12941" y="10800"/>
                </a:cubicBezTo>
                <a:cubicBezTo>
                  <a:pt x="12675" y="10800"/>
                  <a:pt x="12461" y="11020"/>
                  <a:pt x="12461" y="11291"/>
                </a:cubicBezTo>
                <a:cubicBezTo>
                  <a:pt x="12461" y="11562"/>
                  <a:pt x="12675" y="11782"/>
                  <a:pt x="12941" y="11782"/>
                </a:cubicBezTo>
                <a:moveTo>
                  <a:pt x="10063" y="7855"/>
                </a:moveTo>
                <a:cubicBezTo>
                  <a:pt x="9798" y="7855"/>
                  <a:pt x="9584" y="8074"/>
                  <a:pt x="9584" y="8346"/>
                </a:cubicBezTo>
                <a:cubicBezTo>
                  <a:pt x="9584" y="8617"/>
                  <a:pt x="9798" y="8836"/>
                  <a:pt x="10063" y="8836"/>
                </a:cubicBezTo>
                <a:cubicBezTo>
                  <a:pt x="10328" y="8836"/>
                  <a:pt x="10543" y="8617"/>
                  <a:pt x="10543" y="8346"/>
                </a:cubicBezTo>
                <a:cubicBezTo>
                  <a:pt x="10543" y="8074"/>
                  <a:pt x="10328" y="7855"/>
                  <a:pt x="10063" y="7855"/>
                </a:cubicBezTo>
                <a:moveTo>
                  <a:pt x="1718" y="19842"/>
                </a:moveTo>
                <a:lnTo>
                  <a:pt x="3451" y="15392"/>
                </a:lnTo>
                <a:cubicBezTo>
                  <a:pt x="3684" y="15834"/>
                  <a:pt x="3973" y="16253"/>
                  <a:pt x="4312" y="16642"/>
                </a:cubicBezTo>
                <a:cubicBezTo>
                  <a:pt x="4824" y="17230"/>
                  <a:pt x="5418" y="17711"/>
                  <a:pt x="6061" y="18068"/>
                </a:cubicBezTo>
                <a:cubicBezTo>
                  <a:pt x="6061" y="18068"/>
                  <a:pt x="1718" y="19842"/>
                  <a:pt x="1718" y="19842"/>
                </a:cubicBezTo>
                <a:close/>
                <a:moveTo>
                  <a:pt x="3717" y="12060"/>
                </a:moveTo>
                <a:lnTo>
                  <a:pt x="0" y="21600"/>
                </a:lnTo>
                <a:lnTo>
                  <a:pt x="9319" y="17795"/>
                </a:lnTo>
                <a:cubicBezTo>
                  <a:pt x="9153" y="17815"/>
                  <a:pt x="8987" y="17824"/>
                  <a:pt x="8822" y="17824"/>
                </a:cubicBezTo>
                <a:cubicBezTo>
                  <a:pt x="5971" y="17824"/>
                  <a:pt x="3389" y="15002"/>
                  <a:pt x="3717" y="12060"/>
                </a:cubicBezTo>
                <a:moveTo>
                  <a:pt x="16115" y="10657"/>
                </a:moveTo>
                <a:cubicBezTo>
                  <a:pt x="15925" y="10851"/>
                  <a:pt x="15627" y="11171"/>
                  <a:pt x="15280" y="11542"/>
                </a:cubicBezTo>
                <a:cubicBezTo>
                  <a:pt x="14662" y="12204"/>
                  <a:pt x="13712" y="13221"/>
                  <a:pt x="13147" y="13753"/>
                </a:cubicBezTo>
                <a:lnTo>
                  <a:pt x="7665" y="8141"/>
                </a:lnTo>
                <a:cubicBezTo>
                  <a:pt x="8185" y="7563"/>
                  <a:pt x="9179" y="6590"/>
                  <a:pt x="9825" y="5958"/>
                </a:cubicBezTo>
                <a:cubicBezTo>
                  <a:pt x="10188" y="5603"/>
                  <a:pt x="10500" y="5298"/>
                  <a:pt x="10690" y="5103"/>
                </a:cubicBezTo>
                <a:cubicBezTo>
                  <a:pt x="13284" y="2447"/>
                  <a:pt x="18271" y="993"/>
                  <a:pt x="20136" y="982"/>
                </a:cubicBezTo>
                <a:cubicBezTo>
                  <a:pt x="20132" y="2572"/>
                  <a:pt x="18824" y="7884"/>
                  <a:pt x="16115" y="10657"/>
                </a:cubicBezTo>
                <a:moveTo>
                  <a:pt x="12477" y="14563"/>
                </a:moveTo>
                <a:cubicBezTo>
                  <a:pt x="12127" y="15873"/>
                  <a:pt x="11665" y="17072"/>
                  <a:pt x="11154" y="18035"/>
                </a:cubicBezTo>
                <a:cubicBezTo>
                  <a:pt x="10943" y="17454"/>
                  <a:pt x="10642" y="16798"/>
                  <a:pt x="10214" y="16110"/>
                </a:cubicBezTo>
                <a:cubicBezTo>
                  <a:pt x="10035" y="15823"/>
                  <a:pt x="9728" y="15656"/>
                  <a:pt x="9405" y="15656"/>
                </a:cubicBezTo>
                <a:cubicBezTo>
                  <a:pt x="9329" y="15656"/>
                  <a:pt x="9252" y="15665"/>
                  <a:pt x="9176" y="15684"/>
                </a:cubicBezTo>
                <a:cubicBezTo>
                  <a:pt x="8990" y="15731"/>
                  <a:pt x="8799" y="15755"/>
                  <a:pt x="8610" y="15755"/>
                </a:cubicBezTo>
                <a:cubicBezTo>
                  <a:pt x="7905" y="15755"/>
                  <a:pt x="7217" y="15432"/>
                  <a:pt x="6621" y="14822"/>
                </a:cubicBezTo>
                <a:cubicBezTo>
                  <a:pt x="5861" y="14044"/>
                  <a:pt x="5561" y="13114"/>
                  <a:pt x="5779" y="12206"/>
                </a:cubicBezTo>
                <a:cubicBezTo>
                  <a:pt x="5877" y="11797"/>
                  <a:pt x="5709" y="11370"/>
                  <a:pt x="5363" y="11144"/>
                </a:cubicBezTo>
                <a:cubicBezTo>
                  <a:pt x="4690" y="10706"/>
                  <a:pt x="4050" y="10398"/>
                  <a:pt x="3482" y="10183"/>
                </a:cubicBezTo>
                <a:cubicBezTo>
                  <a:pt x="4423" y="9658"/>
                  <a:pt x="5594" y="9186"/>
                  <a:pt x="6874" y="8827"/>
                </a:cubicBezTo>
                <a:cubicBezTo>
                  <a:pt x="6900" y="8820"/>
                  <a:pt x="6921" y="8803"/>
                  <a:pt x="6946" y="8793"/>
                </a:cubicBezTo>
                <a:lnTo>
                  <a:pt x="12510" y="14490"/>
                </a:lnTo>
                <a:cubicBezTo>
                  <a:pt x="12501" y="14515"/>
                  <a:pt x="12484" y="14536"/>
                  <a:pt x="12477" y="14563"/>
                </a:cubicBezTo>
                <a:moveTo>
                  <a:pt x="20922" y="167"/>
                </a:moveTo>
                <a:cubicBezTo>
                  <a:pt x="20813" y="55"/>
                  <a:pt x="20545" y="0"/>
                  <a:pt x="20157" y="0"/>
                </a:cubicBezTo>
                <a:cubicBezTo>
                  <a:pt x="18131" y="0"/>
                  <a:pt x="12842" y="1511"/>
                  <a:pt x="10012" y="4409"/>
                </a:cubicBezTo>
                <a:cubicBezTo>
                  <a:pt x="9345" y="5092"/>
                  <a:pt x="7134" y="7175"/>
                  <a:pt x="6621" y="7880"/>
                </a:cubicBezTo>
                <a:cubicBezTo>
                  <a:pt x="4961" y="8346"/>
                  <a:pt x="2544" y="9277"/>
                  <a:pt x="1196" y="10657"/>
                </a:cubicBezTo>
                <a:cubicBezTo>
                  <a:pt x="1196" y="10657"/>
                  <a:pt x="2841" y="10663"/>
                  <a:pt x="4848" y="11972"/>
                </a:cubicBezTo>
                <a:cubicBezTo>
                  <a:pt x="4556" y="13190"/>
                  <a:pt x="4926" y="14475"/>
                  <a:pt x="5943" y="15516"/>
                </a:cubicBezTo>
                <a:cubicBezTo>
                  <a:pt x="6735" y="16327"/>
                  <a:pt x="7672" y="16737"/>
                  <a:pt x="8610" y="16737"/>
                </a:cubicBezTo>
                <a:cubicBezTo>
                  <a:pt x="8876" y="16737"/>
                  <a:pt x="9142" y="16704"/>
                  <a:pt x="9405" y="16637"/>
                </a:cubicBezTo>
                <a:cubicBezTo>
                  <a:pt x="10683" y="18692"/>
                  <a:pt x="10690" y="20376"/>
                  <a:pt x="10690" y="20376"/>
                </a:cubicBezTo>
                <a:cubicBezTo>
                  <a:pt x="12038" y="18996"/>
                  <a:pt x="12948" y="16521"/>
                  <a:pt x="13402" y="14822"/>
                </a:cubicBezTo>
                <a:cubicBezTo>
                  <a:pt x="14091" y="14297"/>
                  <a:pt x="16126" y="12034"/>
                  <a:pt x="16793" y="11351"/>
                </a:cubicBezTo>
                <a:cubicBezTo>
                  <a:pt x="20164" y="7900"/>
                  <a:pt x="21600" y="861"/>
                  <a:pt x="20922" y="167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 b="1" dirty="0">
              <a:latin typeface="Roboto Bold" charset="0"/>
              <a:ea typeface="Roboto Bold" charset="0"/>
              <a:cs typeface="Roboto Bold" charset="0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2519526" y="4350052"/>
            <a:ext cx="199506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000"/>
              </a:lnSpc>
            </a:pPr>
            <a:r>
              <a:rPr lang="en-US" sz="3000" spc="-50" dirty="0">
                <a:latin typeface="Consolas" panose="020B0609020204030204" pitchFamily="49" charset="0"/>
                <a:ea typeface="Noto Sans Light" panose="020B0402040504020204" pitchFamily="34" charset="0"/>
                <a:cs typeface="Consolas" panose="020B0609020204030204" pitchFamily="49" charset="0"/>
              </a:rPr>
              <a:t>1</a:t>
            </a:r>
          </a:p>
          <a:p>
            <a:pPr algn="ctr">
              <a:lnSpc>
                <a:spcPts val="2000"/>
              </a:lnSpc>
            </a:pPr>
            <a:r>
              <a:rPr lang="en-US" sz="2000" spc="-50" dirty="0">
                <a:latin typeface="Consolas" panose="020B0609020204030204" pitchFamily="49" charset="0"/>
                <a:ea typeface="Noto Sans Light" panose="020B0402040504020204" pitchFamily="34" charset="0"/>
                <a:cs typeface="Consolas" panose="020B0609020204030204" pitchFamily="49" charset="0"/>
              </a:rPr>
              <a:t>Coding</a:t>
            </a:r>
          </a:p>
          <a:p>
            <a:pPr algn="ctr">
              <a:lnSpc>
                <a:spcPts val="2000"/>
              </a:lnSpc>
            </a:pPr>
            <a:r>
              <a:rPr lang="en-US" sz="2000" spc="-50" dirty="0">
                <a:latin typeface="Consolas" panose="020B0609020204030204" pitchFamily="49" charset="0"/>
                <a:ea typeface="Noto Sans Light" panose="020B0402040504020204" pitchFamily="34" charset="0"/>
                <a:cs typeface="Consolas" panose="020B0609020204030204" pitchFamily="49" charset="0"/>
              </a:rPr>
              <a:t>Guideline</a:t>
            </a:r>
            <a:endParaRPr lang="en-US" sz="1600" spc="-50" dirty="0">
              <a:latin typeface="Consolas" panose="020B0609020204030204" pitchFamily="49" charset="0"/>
              <a:ea typeface="Noto Sans Light" panose="020B0402040504020204" pitchFamily="34" charset="0"/>
              <a:cs typeface="Consolas" panose="020B0609020204030204" pitchFamily="49" charset="0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D36F0B4-8937-FF49-90F3-EECC057A65FD}"/>
              </a:ext>
            </a:extLst>
          </p:cNvPr>
          <p:cNvSpPr>
            <a:spLocks/>
          </p:cNvSpPr>
          <p:nvPr/>
        </p:nvSpPr>
        <p:spPr bwMode="auto">
          <a:xfrm>
            <a:off x="5526795" y="577996"/>
            <a:ext cx="1166986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/>
            <a:r>
              <a:rPr lang="ko-KR" altLang="en-US" sz="5000" b="1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  <a:cs typeface="Noto Sans SemiBold" panose="020B0502040504020204" pitchFamily="34" charset="0"/>
                <a:sym typeface="Bebas Neue" charset="0"/>
              </a:rPr>
              <a:t>목차</a:t>
            </a:r>
            <a:endParaRPr lang="en-US" sz="5000" b="1" dirty="0">
              <a:solidFill>
                <a:schemeClr val="accent2"/>
              </a:solidFill>
              <a:latin typeface="NanumSquareRound" panose="020B0600000101010101" pitchFamily="34" charset="-127"/>
              <a:ea typeface="NanumSquareRound" panose="020B0600000101010101" pitchFamily="34" charset="-127"/>
              <a:cs typeface="Noto Sans SemiBold" panose="020B0502040504020204" pitchFamily="34" charset="0"/>
              <a:sym typeface="Bebas Neue" charset="0"/>
            </a:endParaRPr>
          </a:p>
        </p:txBody>
      </p:sp>
      <p:sp>
        <p:nvSpPr>
          <p:cNvPr id="396" name="TextBox 395">
            <a:extLst>
              <a:ext uri="{FF2B5EF4-FFF2-40B4-BE49-F238E27FC236}">
                <a16:creationId xmlns:a16="http://schemas.microsoft.com/office/drawing/2014/main" id="{93E10C53-BEF3-9C45-998C-8045A1D79D6B}"/>
              </a:ext>
            </a:extLst>
          </p:cNvPr>
          <p:cNvSpPr txBox="1"/>
          <p:nvPr/>
        </p:nvSpPr>
        <p:spPr>
          <a:xfrm>
            <a:off x="3866624" y="2946669"/>
            <a:ext cx="199506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000"/>
              </a:lnSpc>
            </a:pPr>
            <a:r>
              <a:rPr lang="en-US" sz="3000" spc="-50" dirty="0">
                <a:latin typeface="Consolas" panose="020B0609020204030204" pitchFamily="49" charset="0"/>
                <a:ea typeface="Noto Sans Light" panose="020B0402040504020204" pitchFamily="34" charset="0"/>
                <a:cs typeface="Consolas" panose="020B0609020204030204" pitchFamily="49" charset="0"/>
              </a:rPr>
              <a:t>2</a:t>
            </a:r>
          </a:p>
          <a:p>
            <a:pPr algn="ctr">
              <a:lnSpc>
                <a:spcPts val="2000"/>
              </a:lnSpc>
            </a:pPr>
            <a:r>
              <a:rPr lang="en-US" sz="2000" spc="-50" dirty="0">
                <a:latin typeface="Consolas" panose="020B0609020204030204" pitchFamily="49" charset="0"/>
                <a:ea typeface="Noto Sans Light" panose="020B0402040504020204" pitchFamily="34" charset="0"/>
                <a:cs typeface="Consolas" panose="020B0609020204030204" pitchFamily="49" charset="0"/>
              </a:rPr>
              <a:t>Key Class</a:t>
            </a:r>
          </a:p>
          <a:p>
            <a:pPr algn="ctr">
              <a:lnSpc>
                <a:spcPts val="2000"/>
              </a:lnSpc>
            </a:pPr>
            <a:r>
              <a:rPr lang="en-US" sz="2000" spc="-50" dirty="0">
                <a:latin typeface="Consolas" panose="020B0609020204030204" pitchFamily="49" charset="0"/>
                <a:ea typeface="Noto Sans Light" panose="020B0402040504020204" pitchFamily="34" charset="0"/>
                <a:cs typeface="Consolas" panose="020B0609020204030204" pitchFamily="49" charset="0"/>
              </a:rPr>
              <a:t>Design</a:t>
            </a:r>
          </a:p>
        </p:txBody>
      </p:sp>
      <p:sp>
        <p:nvSpPr>
          <p:cNvPr id="397" name="TextBox 396">
            <a:extLst>
              <a:ext uri="{FF2B5EF4-FFF2-40B4-BE49-F238E27FC236}">
                <a16:creationId xmlns:a16="http://schemas.microsoft.com/office/drawing/2014/main" id="{1050F06E-D640-1E42-9CC6-DC41C8A6DCF7}"/>
              </a:ext>
            </a:extLst>
          </p:cNvPr>
          <p:cNvSpPr txBox="1"/>
          <p:nvPr/>
        </p:nvSpPr>
        <p:spPr>
          <a:xfrm>
            <a:off x="5205664" y="4346831"/>
            <a:ext cx="199506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000"/>
              </a:lnSpc>
            </a:pPr>
            <a:r>
              <a:rPr lang="en-US" sz="3000" spc="-50" dirty="0">
                <a:latin typeface="Consolas" panose="020B0609020204030204" pitchFamily="49" charset="0"/>
                <a:ea typeface="Noto Sans Light" panose="020B0402040504020204" pitchFamily="34" charset="0"/>
                <a:cs typeface="Consolas" panose="020B0609020204030204" pitchFamily="49" charset="0"/>
              </a:rPr>
              <a:t>3</a:t>
            </a:r>
          </a:p>
          <a:p>
            <a:pPr algn="ctr">
              <a:lnSpc>
                <a:spcPts val="2000"/>
              </a:lnSpc>
            </a:pPr>
            <a:r>
              <a:rPr lang="en-US" sz="2000" spc="-50" dirty="0">
                <a:latin typeface="Consolas" panose="020B0609020204030204" pitchFamily="49" charset="0"/>
                <a:ea typeface="Noto Sans Light" panose="020B0402040504020204" pitchFamily="34" charset="0"/>
                <a:cs typeface="Consolas" panose="020B0609020204030204" pitchFamily="49" charset="0"/>
              </a:rPr>
              <a:t>Table</a:t>
            </a:r>
          </a:p>
          <a:p>
            <a:pPr algn="ctr">
              <a:lnSpc>
                <a:spcPts val="2000"/>
              </a:lnSpc>
            </a:pPr>
            <a:r>
              <a:rPr lang="en-US" sz="2000" spc="-50" dirty="0">
                <a:latin typeface="Consolas" panose="020B0609020204030204" pitchFamily="49" charset="0"/>
                <a:ea typeface="Noto Sans Light" panose="020B0402040504020204" pitchFamily="34" charset="0"/>
                <a:cs typeface="Consolas" panose="020B0609020204030204" pitchFamily="49" charset="0"/>
              </a:rPr>
              <a:t>Design</a:t>
            </a:r>
            <a:endParaRPr lang="en-US" sz="1600" spc="-50" dirty="0">
              <a:latin typeface="Consolas" panose="020B0609020204030204" pitchFamily="49" charset="0"/>
              <a:ea typeface="Noto Sans Light" panose="020B0402040504020204" pitchFamily="34" charset="0"/>
              <a:cs typeface="Consolas" panose="020B0609020204030204" pitchFamily="49" charset="0"/>
            </a:endParaRPr>
          </a:p>
        </p:txBody>
      </p:sp>
      <p:sp>
        <p:nvSpPr>
          <p:cNvPr id="398" name="TextBox 397">
            <a:extLst>
              <a:ext uri="{FF2B5EF4-FFF2-40B4-BE49-F238E27FC236}">
                <a16:creationId xmlns:a16="http://schemas.microsoft.com/office/drawing/2014/main" id="{55884509-E839-574D-8123-01D86ECED90F}"/>
              </a:ext>
            </a:extLst>
          </p:cNvPr>
          <p:cNvSpPr txBox="1"/>
          <p:nvPr/>
        </p:nvSpPr>
        <p:spPr>
          <a:xfrm>
            <a:off x="6492292" y="2940098"/>
            <a:ext cx="2137024" cy="8635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>
              <a:lnSpc>
                <a:spcPts val="2000"/>
              </a:lnSpc>
            </a:pPr>
            <a:r>
              <a:rPr lang="en-US" sz="3000" spc="-50" dirty="0">
                <a:latin typeface="Consolas" panose="020B0609020204030204" pitchFamily="49" charset="0"/>
                <a:ea typeface="Noto Sans Light" panose="020B0402040504020204" pitchFamily="34" charset="0"/>
                <a:cs typeface="Consolas" panose="020B0609020204030204" pitchFamily="49" charset="0"/>
              </a:rPr>
              <a:t>4</a:t>
            </a:r>
          </a:p>
          <a:p>
            <a:pPr algn="ctr">
              <a:lnSpc>
                <a:spcPts val="2000"/>
              </a:lnSpc>
            </a:pPr>
            <a:r>
              <a:rPr lang="en-US" sz="2000" spc="-50" dirty="0">
                <a:latin typeface="Consolas" panose="020B0609020204030204" pitchFamily="49" charset="0"/>
                <a:ea typeface="Noto Sans Light" panose="020B0402040504020204" pitchFamily="34" charset="0"/>
                <a:cs typeface="Consolas" panose="020B0609020204030204" pitchFamily="49" charset="0"/>
              </a:rPr>
              <a:t>Recommendation</a:t>
            </a:r>
          </a:p>
          <a:p>
            <a:pPr algn="ctr">
              <a:lnSpc>
                <a:spcPts val="2000"/>
              </a:lnSpc>
            </a:pPr>
            <a:r>
              <a:rPr lang="en-US" sz="2000" spc="-50" dirty="0">
                <a:latin typeface="Consolas" panose="020B0609020204030204" pitchFamily="49" charset="0"/>
                <a:ea typeface="Noto Sans Light" panose="020B0402040504020204" pitchFamily="34" charset="0"/>
                <a:cs typeface="Consolas" panose="020B0609020204030204" pitchFamily="49" charset="0"/>
              </a:rPr>
              <a:t>Mechanism</a:t>
            </a:r>
          </a:p>
        </p:txBody>
      </p:sp>
      <p:sp>
        <p:nvSpPr>
          <p:cNvPr id="399" name="TextBox 398">
            <a:extLst>
              <a:ext uri="{FF2B5EF4-FFF2-40B4-BE49-F238E27FC236}">
                <a16:creationId xmlns:a16="http://schemas.microsoft.com/office/drawing/2014/main" id="{D7D9BF9E-F288-D643-90F1-DDE1F8522987}"/>
              </a:ext>
            </a:extLst>
          </p:cNvPr>
          <p:cNvSpPr txBox="1"/>
          <p:nvPr/>
        </p:nvSpPr>
        <p:spPr>
          <a:xfrm>
            <a:off x="7918841" y="4346831"/>
            <a:ext cx="199506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000"/>
              </a:lnSpc>
            </a:pPr>
            <a:r>
              <a:rPr lang="en-US" sz="3000" spc="-50" dirty="0">
                <a:latin typeface="Consolas" panose="020B0609020204030204" pitchFamily="49" charset="0"/>
                <a:ea typeface="Noto Sans Light" panose="020B0402040504020204" pitchFamily="34" charset="0"/>
                <a:cs typeface="Consolas" panose="020B0609020204030204" pitchFamily="49" charset="0"/>
              </a:rPr>
              <a:t>5</a:t>
            </a:r>
          </a:p>
          <a:p>
            <a:pPr algn="ctr">
              <a:lnSpc>
                <a:spcPts val="2000"/>
              </a:lnSpc>
            </a:pPr>
            <a:r>
              <a:rPr lang="en-US" sz="2000" spc="-50" dirty="0">
                <a:latin typeface="Consolas" panose="020B0609020204030204" pitchFamily="49" charset="0"/>
                <a:ea typeface="Noto Sans Light" panose="020B0402040504020204" pitchFamily="34" charset="0"/>
                <a:cs typeface="Consolas" panose="020B0609020204030204" pitchFamily="49" charset="0"/>
              </a:rPr>
              <a:t>Question</a:t>
            </a:r>
          </a:p>
          <a:p>
            <a:pPr algn="ctr">
              <a:lnSpc>
                <a:spcPts val="2000"/>
              </a:lnSpc>
            </a:pPr>
            <a:r>
              <a:rPr lang="en-US" sz="2000" spc="-50" dirty="0">
                <a:latin typeface="Consolas" panose="020B0609020204030204" pitchFamily="49" charset="0"/>
                <a:ea typeface="Noto Sans Light" panose="020B0402040504020204" pitchFamily="34" charset="0"/>
                <a:cs typeface="Consolas" panose="020B0609020204030204" pitchFamily="49" charset="0"/>
              </a:rPr>
              <a:t>&amp; Answer</a:t>
            </a:r>
          </a:p>
        </p:txBody>
      </p:sp>
      <p:grpSp>
        <p:nvGrpSpPr>
          <p:cNvPr id="684" name="그룹 683">
            <a:extLst>
              <a:ext uri="{FF2B5EF4-FFF2-40B4-BE49-F238E27FC236}">
                <a16:creationId xmlns:a16="http://schemas.microsoft.com/office/drawing/2014/main" id="{13759450-7BBD-9B44-B397-759093A9263E}"/>
              </a:ext>
            </a:extLst>
          </p:cNvPr>
          <p:cNvGrpSpPr/>
          <p:nvPr/>
        </p:nvGrpSpPr>
        <p:grpSpPr>
          <a:xfrm>
            <a:off x="-1729188" y="-328896"/>
            <a:ext cx="2788982" cy="7355226"/>
            <a:chOff x="-1729188" y="-328896"/>
            <a:chExt cx="2788982" cy="7355226"/>
          </a:xfrm>
        </p:grpSpPr>
        <p:grpSp>
          <p:nvGrpSpPr>
            <p:cNvPr id="685" name="Group 7">
              <a:extLst>
                <a:ext uri="{FF2B5EF4-FFF2-40B4-BE49-F238E27FC236}">
                  <a16:creationId xmlns:a16="http://schemas.microsoft.com/office/drawing/2014/main" id="{3C649C34-7757-0548-B15D-84396B3C6672}"/>
                </a:ext>
              </a:extLst>
            </p:cNvPr>
            <p:cNvGrpSpPr>
              <a:grpSpLocks/>
            </p:cNvGrpSpPr>
            <p:nvPr/>
          </p:nvGrpSpPr>
          <p:grpSpPr bwMode="auto">
            <a:xfrm rot="10800000">
              <a:off x="-1556720" y="4698911"/>
              <a:ext cx="2616514" cy="2327419"/>
              <a:chOff x="5251891" y="-511351"/>
              <a:chExt cx="2304295" cy="2048905"/>
            </a:xfrm>
          </p:grpSpPr>
          <p:sp>
            <p:nvSpPr>
              <p:cNvPr id="736" name="Freeform 25">
                <a:extLst>
                  <a:ext uri="{FF2B5EF4-FFF2-40B4-BE49-F238E27FC236}">
                    <a16:creationId xmlns:a16="http://schemas.microsoft.com/office/drawing/2014/main" id="{4BD93882-5722-EE47-88E2-E7F5AAFAFB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51891" y="-511351"/>
                <a:ext cx="1847282" cy="1962496"/>
              </a:xfrm>
              <a:custGeom>
                <a:avLst/>
                <a:gdLst>
                  <a:gd name="T0" fmla="*/ 1159991 w 4244"/>
                  <a:gd name="T1" fmla="*/ 594933 h 4506"/>
                  <a:gd name="T2" fmla="*/ 1048998 w 4244"/>
                  <a:gd name="T3" fmla="*/ 483873 h 4506"/>
                  <a:gd name="T4" fmla="*/ 1048998 w 4244"/>
                  <a:gd name="T5" fmla="*/ 483873 h 4506"/>
                  <a:gd name="T6" fmla="*/ 1290572 w 4244"/>
                  <a:gd name="T7" fmla="*/ 372378 h 4506"/>
                  <a:gd name="T8" fmla="*/ 1477302 w 4244"/>
                  <a:gd name="T9" fmla="*/ 185971 h 4506"/>
                  <a:gd name="T10" fmla="*/ 1290572 w 4244"/>
                  <a:gd name="T11" fmla="*/ 0 h 4506"/>
                  <a:gd name="T12" fmla="*/ 419164 w 4244"/>
                  <a:gd name="T13" fmla="*/ 0 h 4506"/>
                  <a:gd name="T14" fmla="*/ 233304 w 4244"/>
                  <a:gd name="T15" fmla="*/ 185971 h 4506"/>
                  <a:gd name="T16" fmla="*/ 640716 w 4244"/>
                  <a:gd name="T17" fmla="*/ 372378 h 4506"/>
                  <a:gd name="T18" fmla="*/ 751709 w 4244"/>
                  <a:gd name="T19" fmla="*/ 483873 h 4506"/>
                  <a:gd name="T20" fmla="*/ 751709 w 4244"/>
                  <a:gd name="T21" fmla="*/ 483873 h 4506"/>
                  <a:gd name="T22" fmla="*/ 335157 w 4244"/>
                  <a:gd name="T23" fmla="*/ 594933 h 4506"/>
                  <a:gd name="T24" fmla="*/ 183683 w 4244"/>
                  <a:gd name="T25" fmla="*/ 746062 h 4506"/>
                  <a:gd name="T26" fmla="*/ 335157 w 4244"/>
                  <a:gd name="T27" fmla="*/ 897626 h 4506"/>
                  <a:gd name="T28" fmla="*/ 432222 w 4244"/>
                  <a:gd name="T29" fmla="*/ 897626 h 4506"/>
                  <a:gd name="T30" fmla="*/ 543216 w 4244"/>
                  <a:gd name="T31" fmla="*/ 1008686 h 4506"/>
                  <a:gd name="T32" fmla="*/ 151038 w 4244"/>
                  <a:gd name="T33" fmla="*/ 1119746 h 4506"/>
                  <a:gd name="T34" fmla="*/ 0 w 4244"/>
                  <a:gd name="T35" fmla="*/ 1270875 h 4506"/>
                  <a:gd name="T36" fmla="*/ 151038 w 4244"/>
                  <a:gd name="T37" fmla="*/ 1422875 h 4506"/>
                  <a:gd name="T38" fmla="*/ 688160 w 4244"/>
                  <a:gd name="T39" fmla="*/ 1422875 h 4506"/>
                  <a:gd name="T40" fmla="*/ 805683 w 4244"/>
                  <a:gd name="T41" fmla="*/ 1540903 h 4506"/>
                  <a:gd name="T42" fmla="*/ 673796 w 4244"/>
                  <a:gd name="T43" fmla="*/ 1658496 h 4506"/>
                  <a:gd name="T44" fmla="*/ 522323 w 4244"/>
                  <a:gd name="T45" fmla="*/ 1810061 h 4506"/>
                  <a:gd name="T46" fmla="*/ 673796 w 4244"/>
                  <a:gd name="T47" fmla="*/ 1962060 h 4506"/>
                  <a:gd name="T48" fmla="*/ 1511689 w 4244"/>
                  <a:gd name="T49" fmla="*/ 1962060 h 4506"/>
                  <a:gd name="T50" fmla="*/ 1663162 w 4244"/>
                  <a:gd name="T51" fmla="*/ 1810061 h 4506"/>
                  <a:gd name="T52" fmla="*/ 1418541 w 4244"/>
                  <a:gd name="T53" fmla="*/ 1658496 h 4506"/>
                  <a:gd name="T54" fmla="*/ 1300583 w 4244"/>
                  <a:gd name="T55" fmla="*/ 1540903 h 4506"/>
                  <a:gd name="T56" fmla="*/ 1418541 w 4244"/>
                  <a:gd name="T57" fmla="*/ 1422875 h 4506"/>
                  <a:gd name="T58" fmla="*/ 1511689 w 4244"/>
                  <a:gd name="T59" fmla="*/ 1422875 h 4506"/>
                  <a:gd name="T60" fmla="*/ 1663162 w 4244"/>
                  <a:gd name="T61" fmla="*/ 1270875 h 4506"/>
                  <a:gd name="T62" fmla="*/ 1527358 w 4244"/>
                  <a:gd name="T63" fmla="*/ 1119746 h 4506"/>
                  <a:gd name="T64" fmla="*/ 1416365 w 4244"/>
                  <a:gd name="T65" fmla="*/ 1008686 h 4506"/>
                  <a:gd name="T66" fmla="*/ 1527358 w 4244"/>
                  <a:gd name="T67" fmla="*/ 897626 h 4506"/>
                  <a:gd name="T68" fmla="*/ 1695372 w 4244"/>
                  <a:gd name="T69" fmla="*/ 897626 h 4506"/>
                  <a:gd name="T70" fmla="*/ 1846846 w 4244"/>
                  <a:gd name="T71" fmla="*/ 746062 h 450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0" t="0" r="r" b="b"/>
                <a:pathLst>
                  <a:path w="4244" h="4506">
                    <a:moveTo>
                      <a:pt x="3895" y="1366"/>
                    </a:moveTo>
                    <a:lnTo>
                      <a:pt x="2665" y="1366"/>
                    </a:lnTo>
                    <a:cubicBezTo>
                      <a:pt x="2524" y="1366"/>
                      <a:pt x="2410" y="1251"/>
                      <a:pt x="2410" y="1111"/>
                    </a:cubicBezTo>
                    <a:cubicBezTo>
                      <a:pt x="2410" y="970"/>
                      <a:pt x="2524" y="855"/>
                      <a:pt x="2665" y="855"/>
                    </a:cubicBezTo>
                    <a:lnTo>
                      <a:pt x="2965" y="855"/>
                    </a:lnTo>
                    <a:cubicBezTo>
                      <a:pt x="3202" y="855"/>
                      <a:pt x="3394" y="664"/>
                      <a:pt x="3394" y="427"/>
                    </a:cubicBezTo>
                    <a:cubicBezTo>
                      <a:pt x="3394" y="192"/>
                      <a:pt x="3202" y="0"/>
                      <a:pt x="2965" y="0"/>
                    </a:cubicBezTo>
                    <a:lnTo>
                      <a:pt x="963" y="0"/>
                    </a:lnTo>
                    <a:cubicBezTo>
                      <a:pt x="727" y="0"/>
                      <a:pt x="536" y="192"/>
                      <a:pt x="536" y="427"/>
                    </a:cubicBezTo>
                    <a:cubicBezTo>
                      <a:pt x="536" y="664"/>
                      <a:pt x="727" y="855"/>
                      <a:pt x="963" y="855"/>
                    </a:cubicBezTo>
                    <a:lnTo>
                      <a:pt x="1472" y="855"/>
                    </a:lnTo>
                    <a:cubicBezTo>
                      <a:pt x="1613" y="855"/>
                      <a:pt x="1727" y="970"/>
                      <a:pt x="1727" y="1111"/>
                    </a:cubicBezTo>
                    <a:cubicBezTo>
                      <a:pt x="1727" y="1251"/>
                      <a:pt x="1613" y="1366"/>
                      <a:pt x="1472" y="1366"/>
                    </a:cubicBezTo>
                    <a:lnTo>
                      <a:pt x="770" y="1366"/>
                    </a:lnTo>
                    <a:cubicBezTo>
                      <a:pt x="578" y="1366"/>
                      <a:pt x="422" y="1521"/>
                      <a:pt x="422" y="1713"/>
                    </a:cubicBezTo>
                    <a:cubicBezTo>
                      <a:pt x="422" y="1906"/>
                      <a:pt x="578" y="2061"/>
                      <a:pt x="770" y="2061"/>
                    </a:cubicBezTo>
                    <a:lnTo>
                      <a:pt x="993" y="2061"/>
                    </a:lnTo>
                    <a:cubicBezTo>
                      <a:pt x="1134" y="2061"/>
                      <a:pt x="1248" y="2175"/>
                      <a:pt x="1248" y="2316"/>
                    </a:cubicBezTo>
                    <a:cubicBezTo>
                      <a:pt x="1248" y="2456"/>
                      <a:pt x="1134" y="2571"/>
                      <a:pt x="993" y="2571"/>
                    </a:cubicBezTo>
                    <a:lnTo>
                      <a:pt x="347" y="2571"/>
                    </a:lnTo>
                    <a:cubicBezTo>
                      <a:pt x="155" y="2571"/>
                      <a:pt x="0" y="2726"/>
                      <a:pt x="0" y="2918"/>
                    </a:cubicBezTo>
                    <a:cubicBezTo>
                      <a:pt x="0" y="3110"/>
                      <a:pt x="155" y="3267"/>
                      <a:pt x="347" y="3267"/>
                    </a:cubicBezTo>
                    <a:lnTo>
                      <a:pt x="1581" y="3267"/>
                    </a:lnTo>
                    <a:cubicBezTo>
                      <a:pt x="1729" y="3267"/>
                      <a:pt x="1851" y="3388"/>
                      <a:pt x="1851" y="3538"/>
                    </a:cubicBezTo>
                    <a:cubicBezTo>
                      <a:pt x="1851" y="3687"/>
                      <a:pt x="1729" y="3808"/>
                      <a:pt x="1581" y="3808"/>
                    </a:cubicBezTo>
                    <a:lnTo>
                      <a:pt x="1548" y="3808"/>
                    </a:lnTo>
                    <a:cubicBezTo>
                      <a:pt x="1356" y="3808"/>
                      <a:pt x="1200" y="3963"/>
                      <a:pt x="1200" y="4156"/>
                    </a:cubicBezTo>
                    <a:cubicBezTo>
                      <a:pt x="1200" y="4348"/>
                      <a:pt x="1356" y="4505"/>
                      <a:pt x="1548" y="4505"/>
                    </a:cubicBezTo>
                    <a:lnTo>
                      <a:pt x="3473" y="4505"/>
                    </a:lnTo>
                    <a:cubicBezTo>
                      <a:pt x="3665" y="4505"/>
                      <a:pt x="3821" y="4348"/>
                      <a:pt x="3821" y="4156"/>
                    </a:cubicBezTo>
                    <a:cubicBezTo>
                      <a:pt x="3821" y="3963"/>
                      <a:pt x="3665" y="3808"/>
                      <a:pt x="3473" y="3808"/>
                    </a:cubicBezTo>
                    <a:lnTo>
                      <a:pt x="3259" y="3808"/>
                    </a:lnTo>
                    <a:cubicBezTo>
                      <a:pt x="3110" y="3808"/>
                      <a:pt x="2988" y="3687"/>
                      <a:pt x="2988" y="3538"/>
                    </a:cubicBezTo>
                    <a:cubicBezTo>
                      <a:pt x="2988" y="3388"/>
                      <a:pt x="3110" y="3267"/>
                      <a:pt x="3259" y="3267"/>
                    </a:cubicBezTo>
                    <a:lnTo>
                      <a:pt x="3473" y="3267"/>
                    </a:lnTo>
                    <a:cubicBezTo>
                      <a:pt x="3665" y="3267"/>
                      <a:pt x="3821" y="3110"/>
                      <a:pt x="3821" y="2918"/>
                    </a:cubicBezTo>
                    <a:cubicBezTo>
                      <a:pt x="3821" y="2726"/>
                      <a:pt x="3665" y="2571"/>
                      <a:pt x="3473" y="2571"/>
                    </a:cubicBezTo>
                    <a:lnTo>
                      <a:pt x="3509" y="2571"/>
                    </a:lnTo>
                    <a:cubicBezTo>
                      <a:pt x="3369" y="2571"/>
                      <a:pt x="3254" y="2456"/>
                      <a:pt x="3254" y="2316"/>
                    </a:cubicBezTo>
                    <a:cubicBezTo>
                      <a:pt x="3254" y="2175"/>
                      <a:pt x="3369" y="2061"/>
                      <a:pt x="3509" y="2061"/>
                    </a:cubicBezTo>
                    <a:lnTo>
                      <a:pt x="3895" y="2061"/>
                    </a:lnTo>
                    <a:cubicBezTo>
                      <a:pt x="4088" y="2061"/>
                      <a:pt x="4243" y="1906"/>
                      <a:pt x="4243" y="1713"/>
                    </a:cubicBezTo>
                    <a:cubicBezTo>
                      <a:pt x="4243" y="1521"/>
                      <a:pt x="4088" y="1366"/>
                      <a:pt x="3895" y="1366"/>
                    </a:cubicBezTo>
                  </a:path>
                </a:pathLst>
              </a:custGeom>
              <a:solidFill>
                <a:srgbClr val="8C449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737" name="Freeform 26">
                <a:extLst>
                  <a:ext uri="{FF2B5EF4-FFF2-40B4-BE49-F238E27FC236}">
                    <a16:creationId xmlns:a16="http://schemas.microsoft.com/office/drawing/2014/main" id="{26C1AA5B-DA43-064C-A301-B010AB2B641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64601" y="1147745"/>
                <a:ext cx="437817" cy="303400"/>
              </a:xfrm>
              <a:custGeom>
                <a:avLst/>
                <a:gdLst>
                  <a:gd name="T0" fmla="*/ 285646 w 1007"/>
                  <a:gd name="T1" fmla="*/ 0 h 698"/>
                  <a:gd name="T2" fmla="*/ 150866 w 1007"/>
                  <a:gd name="T3" fmla="*/ 0 h 698"/>
                  <a:gd name="T4" fmla="*/ 150866 w 1007"/>
                  <a:gd name="T5" fmla="*/ 0 h 698"/>
                  <a:gd name="T6" fmla="*/ 0 w 1007"/>
                  <a:gd name="T7" fmla="*/ 151265 h 698"/>
                  <a:gd name="T8" fmla="*/ 0 w 1007"/>
                  <a:gd name="T9" fmla="*/ 151265 h 698"/>
                  <a:gd name="T10" fmla="*/ 150866 w 1007"/>
                  <a:gd name="T11" fmla="*/ 302965 h 698"/>
                  <a:gd name="T12" fmla="*/ 285646 w 1007"/>
                  <a:gd name="T13" fmla="*/ 302965 h 698"/>
                  <a:gd name="T14" fmla="*/ 285646 w 1007"/>
                  <a:gd name="T15" fmla="*/ 302965 h 698"/>
                  <a:gd name="T16" fmla="*/ 437382 w 1007"/>
                  <a:gd name="T17" fmla="*/ 151265 h 698"/>
                  <a:gd name="T18" fmla="*/ 437382 w 1007"/>
                  <a:gd name="T19" fmla="*/ 151265 h 698"/>
                  <a:gd name="T20" fmla="*/ 285646 w 1007"/>
                  <a:gd name="T21" fmla="*/ 0 h 698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007" h="698">
                    <a:moveTo>
                      <a:pt x="657" y="0"/>
                    </a:moveTo>
                    <a:lnTo>
                      <a:pt x="347" y="0"/>
                    </a:lnTo>
                    <a:cubicBezTo>
                      <a:pt x="156" y="0"/>
                      <a:pt x="0" y="155"/>
                      <a:pt x="0" y="348"/>
                    </a:cubicBezTo>
                    <a:cubicBezTo>
                      <a:pt x="0" y="540"/>
                      <a:pt x="156" y="697"/>
                      <a:pt x="347" y="697"/>
                    </a:cubicBezTo>
                    <a:lnTo>
                      <a:pt x="657" y="697"/>
                    </a:lnTo>
                    <a:cubicBezTo>
                      <a:pt x="849" y="697"/>
                      <a:pt x="1006" y="540"/>
                      <a:pt x="1006" y="348"/>
                    </a:cubicBezTo>
                    <a:cubicBezTo>
                      <a:pt x="1006" y="155"/>
                      <a:pt x="849" y="0"/>
                      <a:pt x="657" y="0"/>
                    </a:cubicBezTo>
                  </a:path>
                </a:pathLst>
              </a:custGeom>
              <a:solidFill>
                <a:srgbClr val="8C449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738" name="Freeform 28">
                <a:extLst>
                  <a:ext uri="{FF2B5EF4-FFF2-40B4-BE49-F238E27FC236}">
                    <a16:creationId xmlns:a16="http://schemas.microsoft.com/office/drawing/2014/main" id="{53C947E4-4712-A94C-91F1-AC01AE680C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72861" y="410368"/>
                <a:ext cx="74890" cy="74889"/>
              </a:xfrm>
              <a:custGeom>
                <a:avLst/>
                <a:gdLst>
                  <a:gd name="T0" fmla="*/ 74460 w 174"/>
                  <a:gd name="T1" fmla="*/ 37445 h 174"/>
                  <a:gd name="T2" fmla="*/ 74460 w 174"/>
                  <a:gd name="T3" fmla="*/ 37445 h 174"/>
                  <a:gd name="T4" fmla="*/ 37015 w 174"/>
                  <a:gd name="T5" fmla="*/ 74459 h 174"/>
                  <a:gd name="T6" fmla="*/ 37015 w 174"/>
                  <a:gd name="T7" fmla="*/ 74459 h 174"/>
                  <a:gd name="T8" fmla="*/ 0 w 174"/>
                  <a:gd name="T9" fmla="*/ 37445 h 174"/>
                  <a:gd name="T10" fmla="*/ 0 w 174"/>
                  <a:gd name="T11" fmla="*/ 37445 h 174"/>
                  <a:gd name="T12" fmla="*/ 37015 w 174"/>
                  <a:gd name="T13" fmla="*/ 0 h 174"/>
                  <a:gd name="T14" fmla="*/ 37015 w 174"/>
                  <a:gd name="T15" fmla="*/ 0 h 174"/>
                  <a:gd name="T16" fmla="*/ 74460 w 174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4" y="173"/>
                      <a:pt x="86" y="173"/>
                    </a:cubicBezTo>
                    <a:cubicBezTo>
                      <a:pt x="39" y="173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6" y="0"/>
                    </a:cubicBezTo>
                    <a:cubicBezTo>
                      <a:pt x="134" y="0"/>
                      <a:pt x="173" y="39"/>
                      <a:pt x="173" y="87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739" name="Freeform 29">
                <a:extLst>
                  <a:ext uri="{FF2B5EF4-FFF2-40B4-BE49-F238E27FC236}">
                    <a16:creationId xmlns:a16="http://schemas.microsoft.com/office/drawing/2014/main" id="{C3C03212-44CA-414A-99FB-EFAEF6D6C8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15851" y="160736"/>
                <a:ext cx="74889" cy="74889"/>
              </a:xfrm>
              <a:custGeom>
                <a:avLst/>
                <a:gdLst>
                  <a:gd name="T0" fmla="*/ 74459 w 174"/>
                  <a:gd name="T1" fmla="*/ 37014 h 174"/>
                  <a:gd name="T2" fmla="*/ 74459 w 174"/>
                  <a:gd name="T3" fmla="*/ 37014 h 174"/>
                  <a:gd name="T4" fmla="*/ 37445 w 174"/>
                  <a:gd name="T5" fmla="*/ 74459 h 174"/>
                  <a:gd name="T6" fmla="*/ 37445 w 174"/>
                  <a:gd name="T7" fmla="*/ 74459 h 174"/>
                  <a:gd name="T8" fmla="*/ 0 w 174"/>
                  <a:gd name="T9" fmla="*/ 37014 h 174"/>
                  <a:gd name="T10" fmla="*/ 0 w 174"/>
                  <a:gd name="T11" fmla="*/ 37014 h 174"/>
                  <a:gd name="T12" fmla="*/ 37445 w 174"/>
                  <a:gd name="T13" fmla="*/ 0 h 174"/>
                  <a:gd name="T14" fmla="*/ 37445 w 174"/>
                  <a:gd name="T15" fmla="*/ 0 h 174"/>
                  <a:gd name="T16" fmla="*/ 74459 w 174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5" y="173"/>
                      <a:pt x="87" y="173"/>
                    </a:cubicBezTo>
                    <a:cubicBezTo>
                      <a:pt x="39" y="173"/>
                      <a:pt x="0" y="134"/>
                      <a:pt x="0" y="86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5" y="0"/>
                      <a:pt x="173" y="38"/>
                      <a:pt x="173" y="86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740" name="Freeform 30">
                <a:extLst>
                  <a:ext uri="{FF2B5EF4-FFF2-40B4-BE49-F238E27FC236}">
                    <a16:creationId xmlns:a16="http://schemas.microsoft.com/office/drawing/2014/main" id="{FB8BAEE1-A3CC-AA49-AA27-6ED7EEB47F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74193" y="771375"/>
                <a:ext cx="74889" cy="74889"/>
              </a:xfrm>
              <a:custGeom>
                <a:avLst/>
                <a:gdLst>
                  <a:gd name="T0" fmla="*/ 74456 w 173"/>
                  <a:gd name="T1" fmla="*/ 37014 h 174"/>
                  <a:gd name="T2" fmla="*/ 74456 w 173"/>
                  <a:gd name="T3" fmla="*/ 37014 h 174"/>
                  <a:gd name="T4" fmla="*/ 37661 w 173"/>
                  <a:gd name="T5" fmla="*/ 74459 h 174"/>
                  <a:gd name="T6" fmla="*/ 37661 w 173"/>
                  <a:gd name="T7" fmla="*/ 74459 h 174"/>
                  <a:gd name="T8" fmla="*/ 0 w 173"/>
                  <a:gd name="T9" fmla="*/ 37014 h 174"/>
                  <a:gd name="T10" fmla="*/ 0 w 173"/>
                  <a:gd name="T11" fmla="*/ 37014 h 174"/>
                  <a:gd name="T12" fmla="*/ 37661 w 173"/>
                  <a:gd name="T13" fmla="*/ 0 h 174"/>
                  <a:gd name="T14" fmla="*/ 37661 w 173"/>
                  <a:gd name="T15" fmla="*/ 0 h 174"/>
                  <a:gd name="T16" fmla="*/ 74456 w 173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4">
                    <a:moveTo>
                      <a:pt x="172" y="86"/>
                    </a:moveTo>
                    <a:lnTo>
                      <a:pt x="172" y="86"/>
                    </a:lnTo>
                    <a:cubicBezTo>
                      <a:pt x="172" y="135"/>
                      <a:pt x="134" y="173"/>
                      <a:pt x="87" y="173"/>
                    </a:cubicBezTo>
                    <a:cubicBezTo>
                      <a:pt x="39" y="173"/>
                      <a:pt x="0" y="135"/>
                      <a:pt x="0" y="86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2" y="39"/>
                      <a:pt x="172" y="86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741" name="Freeform 31">
                <a:extLst>
                  <a:ext uri="{FF2B5EF4-FFF2-40B4-BE49-F238E27FC236}">
                    <a16:creationId xmlns:a16="http://schemas.microsoft.com/office/drawing/2014/main" id="{221AA9AD-8EA8-E843-958F-BC0AD52AB8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72861" y="1026769"/>
                <a:ext cx="74890" cy="74890"/>
              </a:xfrm>
              <a:custGeom>
                <a:avLst/>
                <a:gdLst>
                  <a:gd name="T0" fmla="*/ 74460 w 174"/>
                  <a:gd name="T1" fmla="*/ 37445 h 174"/>
                  <a:gd name="T2" fmla="*/ 74460 w 174"/>
                  <a:gd name="T3" fmla="*/ 37445 h 174"/>
                  <a:gd name="T4" fmla="*/ 37015 w 174"/>
                  <a:gd name="T5" fmla="*/ 74460 h 174"/>
                  <a:gd name="T6" fmla="*/ 37015 w 174"/>
                  <a:gd name="T7" fmla="*/ 74460 h 174"/>
                  <a:gd name="T8" fmla="*/ 0 w 174"/>
                  <a:gd name="T9" fmla="*/ 37445 h 174"/>
                  <a:gd name="T10" fmla="*/ 0 w 174"/>
                  <a:gd name="T11" fmla="*/ 37445 h 174"/>
                  <a:gd name="T12" fmla="*/ 37015 w 174"/>
                  <a:gd name="T13" fmla="*/ 0 h 174"/>
                  <a:gd name="T14" fmla="*/ 37015 w 174"/>
                  <a:gd name="T15" fmla="*/ 0 h 174"/>
                  <a:gd name="T16" fmla="*/ 74460 w 174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4" y="173"/>
                      <a:pt x="86" y="173"/>
                    </a:cubicBezTo>
                    <a:cubicBezTo>
                      <a:pt x="39" y="173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6" y="0"/>
                    </a:cubicBezTo>
                    <a:cubicBezTo>
                      <a:pt x="134" y="0"/>
                      <a:pt x="173" y="39"/>
                      <a:pt x="173" y="87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742" name="Freeform 32">
                <a:extLst>
                  <a:ext uri="{FF2B5EF4-FFF2-40B4-BE49-F238E27FC236}">
                    <a16:creationId xmlns:a16="http://schemas.microsoft.com/office/drawing/2014/main" id="{5FA329A1-9591-174D-B201-A746D8AAD9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80698" y="1247597"/>
                <a:ext cx="74889" cy="76810"/>
              </a:xfrm>
              <a:custGeom>
                <a:avLst/>
                <a:gdLst>
                  <a:gd name="T0" fmla="*/ 74456 w 173"/>
                  <a:gd name="T1" fmla="*/ 38186 h 175"/>
                  <a:gd name="T2" fmla="*/ 74456 w 173"/>
                  <a:gd name="T3" fmla="*/ 38186 h 175"/>
                  <a:gd name="T4" fmla="*/ 36795 w 173"/>
                  <a:gd name="T5" fmla="*/ 76371 h 175"/>
                  <a:gd name="T6" fmla="*/ 36795 w 173"/>
                  <a:gd name="T7" fmla="*/ 76371 h 175"/>
                  <a:gd name="T8" fmla="*/ 0 w 173"/>
                  <a:gd name="T9" fmla="*/ 38186 h 175"/>
                  <a:gd name="T10" fmla="*/ 0 w 173"/>
                  <a:gd name="T11" fmla="*/ 38186 h 175"/>
                  <a:gd name="T12" fmla="*/ 36795 w 173"/>
                  <a:gd name="T13" fmla="*/ 0 h 175"/>
                  <a:gd name="T14" fmla="*/ 36795 w 173"/>
                  <a:gd name="T15" fmla="*/ 0 h 175"/>
                  <a:gd name="T16" fmla="*/ 74456 w 173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5">
                    <a:moveTo>
                      <a:pt x="172" y="87"/>
                    </a:moveTo>
                    <a:lnTo>
                      <a:pt x="172" y="87"/>
                    </a:lnTo>
                    <a:cubicBezTo>
                      <a:pt x="172" y="135"/>
                      <a:pt x="133" y="174"/>
                      <a:pt x="85" y="174"/>
                    </a:cubicBezTo>
                    <a:cubicBezTo>
                      <a:pt x="38" y="174"/>
                      <a:pt x="0" y="135"/>
                      <a:pt x="0" y="87"/>
                    </a:cubicBezTo>
                    <a:cubicBezTo>
                      <a:pt x="0" y="39"/>
                      <a:pt x="38" y="0"/>
                      <a:pt x="85" y="0"/>
                    </a:cubicBezTo>
                    <a:cubicBezTo>
                      <a:pt x="133" y="0"/>
                      <a:pt x="172" y="39"/>
                      <a:pt x="172" y="87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743" name="Freeform 33">
                <a:extLst>
                  <a:ext uri="{FF2B5EF4-FFF2-40B4-BE49-F238E27FC236}">
                    <a16:creationId xmlns:a16="http://schemas.microsoft.com/office/drawing/2014/main" id="{48AAE1A5-D01E-A64B-88EA-CEB66E32FB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12892" y="-327008"/>
                <a:ext cx="74889" cy="74889"/>
              </a:xfrm>
              <a:custGeom>
                <a:avLst/>
                <a:gdLst>
                  <a:gd name="T0" fmla="*/ 74459 w 174"/>
                  <a:gd name="T1" fmla="*/ 36795 h 173"/>
                  <a:gd name="T2" fmla="*/ 74459 w 174"/>
                  <a:gd name="T3" fmla="*/ 36795 h 173"/>
                  <a:gd name="T4" fmla="*/ 37445 w 174"/>
                  <a:gd name="T5" fmla="*/ 74456 h 173"/>
                  <a:gd name="T6" fmla="*/ 37445 w 174"/>
                  <a:gd name="T7" fmla="*/ 74456 h 173"/>
                  <a:gd name="T8" fmla="*/ 0 w 174"/>
                  <a:gd name="T9" fmla="*/ 36795 h 173"/>
                  <a:gd name="T10" fmla="*/ 0 w 174"/>
                  <a:gd name="T11" fmla="*/ 36795 h 173"/>
                  <a:gd name="T12" fmla="*/ 37445 w 174"/>
                  <a:gd name="T13" fmla="*/ 0 h 173"/>
                  <a:gd name="T14" fmla="*/ 37445 w 174"/>
                  <a:gd name="T15" fmla="*/ 0 h 173"/>
                  <a:gd name="T16" fmla="*/ 74459 w 174"/>
                  <a:gd name="T17" fmla="*/ 36795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3">
                    <a:moveTo>
                      <a:pt x="173" y="85"/>
                    </a:moveTo>
                    <a:lnTo>
                      <a:pt x="173" y="85"/>
                    </a:lnTo>
                    <a:cubicBezTo>
                      <a:pt x="173" y="133"/>
                      <a:pt x="134" y="172"/>
                      <a:pt x="87" y="172"/>
                    </a:cubicBezTo>
                    <a:cubicBezTo>
                      <a:pt x="39" y="172"/>
                      <a:pt x="0" y="133"/>
                      <a:pt x="0" y="85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4" y="0"/>
                      <a:pt x="173" y="38"/>
                      <a:pt x="173" y="85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744" name="Freeform 34">
                <a:extLst>
                  <a:ext uri="{FF2B5EF4-FFF2-40B4-BE49-F238E27FC236}">
                    <a16:creationId xmlns:a16="http://schemas.microsoft.com/office/drawing/2014/main" id="{55A80B85-C2FA-4B43-8414-D0E9CA40A6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17174" y="485257"/>
                <a:ext cx="46086" cy="46086"/>
              </a:xfrm>
              <a:custGeom>
                <a:avLst/>
                <a:gdLst>
                  <a:gd name="T0" fmla="*/ 45651 w 106"/>
                  <a:gd name="T1" fmla="*/ 23043 h 106"/>
                  <a:gd name="T2" fmla="*/ 45651 w 106"/>
                  <a:gd name="T3" fmla="*/ 23043 h 106"/>
                  <a:gd name="T4" fmla="*/ 22608 w 106"/>
                  <a:gd name="T5" fmla="*/ 45651 h 106"/>
                  <a:gd name="T6" fmla="*/ 22608 w 106"/>
                  <a:gd name="T7" fmla="*/ 45651 h 106"/>
                  <a:gd name="T8" fmla="*/ 0 w 106"/>
                  <a:gd name="T9" fmla="*/ 23043 h 106"/>
                  <a:gd name="T10" fmla="*/ 0 w 106"/>
                  <a:gd name="T11" fmla="*/ 23043 h 106"/>
                  <a:gd name="T12" fmla="*/ 22608 w 106"/>
                  <a:gd name="T13" fmla="*/ 0 h 106"/>
                  <a:gd name="T14" fmla="*/ 22608 w 106"/>
                  <a:gd name="T15" fmla="*/ 0 h 106"/>
                  <a:gd name="T16" fmla="*/ 45651 w 106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6">
                    <a:moveTo>
                      <a:pt x="105" y="53"/>
                    </a:moveTo>
                    <a:lnTo>
                      <a:pt x="105" y="53"/>
                    </a:lnTo>
                    <a:cubicBezTo>
                      <a:pt x="105" y="81"/>
                      <a:pt x="82" y="105"/>
                      <a:pt x="52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2" y="0"/>
                      <a:pt x="105" y="24"/>
                      <a:pt x="105" y="53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745" name="Freeform 35">
                <a:extLst>
                  <a:ext uri="{FF2B5EF4-FFF2-40B4-BE49-F238E27FC236}">
                    <a16:creationId xmlns:a16="http://schemas.microsoft.com/office/drawing/2014/main" id="{6E1E01F5-4659-4D4D-83FB-A8289B494B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21317" y="610074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0"/>
                      <a:pt x="81" y="104"/>
                      <a:pt x="52" y="104"/>
                    </a:cubicBezTo>
                    <a:cubicBezTo>
                      <a:pt x="24" y="104"/>
                      <a:pt x="0" y="80"/>
                      <a:pt x="0" y="52"/>
                    </a:cubicBezTo>
                    <a:cubicBezTo>
                      <a:pt x="0" y="23"/>
                      <a:pt x="24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746" name="Freeform 36">
                <a:extLst>
                  <a:ext uri="{FF2B5EF4-FFF2-40B4-BE49-F238E27FC236}">
                    <a16:creationId xmlns:a16="http://schemas.microsoft.com/office/drawing/2014/main" id="{2E3930FA-F384-A549-8A1D-D6AC9C61BBE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493837" y="1176547"/>
                <a:ext cx="46086" cy="46086"/>
              </a:xfrm>
              <a:custGeom>
                <a:avLst/>
                <a:gdLst>
                  <a:gd name="T0" fmla="*/ 45647 w 105"/>
                  <a:gd name="T1" fmla="*/ 22397 h 107"/>
                  <a:gd name="T2" fmla="*/ 45647 w 105"/>
                  <a:gd name="T3" fmla="*/ 22397 h 107"/>
                  <a:gd name="T4" fmla="*/ 22824 w 105"/>
                  <a:gd name="T5" fmla="*/ 45655 h 107"/>
                  <a:gd name="T6" fmla="*/ 22824 w 105"/>
                  <a:gd name="T7" fmla="*/ 45655 h 107"/>
                  <a:gd name="T8" fmla="*/ 0 w 105"/>
                  <a:gd name="T9" fmla="*/ 22397 h 107"/>
                  <a:gd name="T10" fmla="*/ 0 w 105"/>
                  <a:gd name="T11" fmla="*/ 22397 h 107"/>
                  <a:gd name="T12" fmla="*/ 22824 w 105"/>
                  <a:gd name="T13" fmla="*/ 0 h 107"/>
                  <a:gd name="T14" fmla="*/ 22824 w 105"/>
                  <a:gd name="T15" fmla="*/ 0 h 107"/>
                  <a:gd name="T16" fmla="*/ 45647 w 105"/>
                  <a:gd name="T17" fmla="*/ 22397 h 10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7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2"/>
                      <a:pt x="82" y="106"/>
                      <a:pt x="52" y="106"/>
                    </a:cubicBezTo>
                    <a:cubicBezTo>
                      <a:pt x="24" y="106"/>
                      <a:pt x="0" y="82"/>
                      <a:pt x="0" y="52"/>
                    </a:cubicBezTo>
                    <a:cubicBezTo>
                      <a:pt x="0" y="24"/>
                      <a:pt x="24" y="0"/>
                      <a:pt x="52" y="0"/>
                    </a:cubicBezTo>
                    <a:cubicBezTo>
                      <a:pt x="82" y="0"/>
                      <a:pt x="104" y="24"/>
                      <a:pt x="104" y="52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747" name="Freeform 37">
                <a:extLst>
                  <a:ext uri="{FF2B5EF4-FFF2-40B4-BE49-F238E27FC236}">
                    <a16:creationId xmlns:a16="http://schemas.microsoft.com/office/drawing/2014/main" id="{22ACCAA6-52E9-A945-8D70-503F82D684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83510" y="880829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2"/>
                      <a:pt x="82" y="105"/>
                      <a:pt x="52" y="105"/>
                    </a:cubicBezTo>
                    <a:cubicBezTo>
                      <a:pt x="24" y="105"/>
                      <a:pt x="0" y="82"/>
                      <a:pt x="0" y="53"/>
                    </a:cubicBezTo>
                    <a:cubicBezTo>
                      <a:pt x="0" y="24"/>
                      <a:pt x="24" y="0"/>
                      <a:pt x="52" y="0"/>
                    </a:cubicBezTo>
                    <a:cubicBezTo>
                      <a:pt x="82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748" name="Freeform 38">
                <a:extLst>
                  <a:ext uri="{FF2B5EF4-FFF2-40B4-BE49-F238E27FC236}">
                    <a16:creationId xmlns:a16="http://schemas.microsoft.com/office/drawing/2014/main" id="{04428444-CE54-254B-A301-169F5201B2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5379" y="231785"/>
                <a:ext cx="1280807" cy="551112"/>
              </a:xfrm>
              <a:custGeom>
                <a:avLst/>
                <a:gdLst>
                  <a:gd name="T0" fmla="*/ 1143282 w 2943"/>
                  <a:gd name="T1" fmla="*/ 275339 h 1267"/>
                  <a:gd name="T2" fmla="*/ 866057 w 2943"/>
                  <a:gd name="T3" fmla="*/ 275339 h 1267"/>
                  <a:gd name="T4" fmla="*/ 866057 w 2943"/>
                  <a:gd name="T5" fmla="*/ 275339 h 1267"/>
                  <a:gd name="T6" fmla="*/ 1004017 w 2943"/>
                  <a:gd name="T7" fmla="*/ 137452 h 1267"/>
                  <a:gd name="T8" fmla="*/ 1004017 w 2943"/>
                  <a:gd name="T9" fmla="*/ 137452 h 1267"/>
                  <a:gd name="T10" fmla="*/ 866057 w 2943"/>
                  <a:gd name="T11" fmla="*/ 0 h 1267"/>
                  <a:gd name="T12" fmla="*/ 137525 w 2943"/>
                  <a:gd name="T13" fmla="*/ 0 h 1267"/>
                  <a:gd name="T14" fmla="*/ 137525 w 2943"/>
                  <a:gd name="T15" fmla="*/ 0 h 1267"/>
                  <a:gd name="T16" fmla="*/ 0 w 2943"/>
                  <a:gd name="T17" fmla="*/ 137452 h 1267"/>
                  <a:gd name="T18" fmla="*/ 0 w 2943"/>
                  <a:gd name="T19" fmla="*/ 137452 h 1267"/>
                  <a:gd name="T20" fmla="*/ 137525 w 2943"/>
                  <a:gd name="T21" fmla="*/ 275339 h 1267"/>
                  <a:gd name="T22" fmla="*/ 414750 w 2943"/>
                  <a:gd name="T23" fmla="*/ 275339 h 1267"/>
                  <a:gd name="T24" fmla="*/ 414750 w 2943"/>
                  <a:gd name="T25" fmla="*/ 275339 h 1267"/>
                  <a:gd name="T26" fmla="*/ 277225 w 2943"/>
                  <a:gd name="T27" fmla="*/ 412790 h 1267"/>
                  <a:gd name="T28" fmla="*/ 277225 w 2943"/>
                  <a:gd name="T29" fmla="*/ 412790 h 1267"/>
                  <a:gd name="T30" fmla="*/ 414750 w 2943"/>
                  <a:gd name="T31" fmla="*/ 550677 h 1267"/>
                  <a:gd name="T32" fmla="*/ 1143282 w 2943"/>
                  <a:gd name="T33" fmla="*/ 550677 h 1267"/>
                  <a:gd name="T34" fmla="*/ 1143282 w 2943"/>
                  <a:gd name="T35" fmla="*/ 550677 h 1267"/>
                  <a:gd name="T36" fmla="*/ 1280372 w 2943"/>
                  <a:gd name="T37" fmla="*/ 412790 h 1267"/>
                  <a:gd name="T38" fmla="*/ 1280372 w 2943"/>
                  <a:gd name="T39" fmla="*/ 412790 h 1267"/>
                  <a:gd name="T40" fmla="*/ 1143282 w 2943"/>
                  <a:gd name="T41" fmla="*/ 275339 h 1267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2943" h="1267">
                    <a:moveTo>
                      <a:pt x="2627" y="633"/>
                    </a:moveTo>
                    <a:lnTo>
                      <a:pt x="1990" y="633"/>
                    </a:lnTo>
                    <a:cubicBezTo>
                      <a:pt x="2165" y="633"/>
                      <a:pt x="2307" y="491"/>
                      <a:pt x="2307" y="316"/>
                    </a:cubicBezTo>
                    <a:cubicBezTo>
                      <a:pt x="2307" y="141"/>
                      <a:pt x="2165" y="0"/>
                      <a:pt x="1990" y="0"/>
                    </a:cubicBezTo>
                    <a:lnTo>
                      <a:pt x="316" y="0"/>
                    </a:lnTo>
                    <a:cubicBezTo>
                      <a:pt x="142" y="0"/>
                      <a:pt x="0" y="141"/>
                      <a:pt x="0" y="316"/>
                    </a:cubicBezTo>
                    <a:cubicBezTo>
                      <a:pt x="0" y="491"/>
                      <a:pt x="142" y="633"/>
                      <a:pt x="316" y="633"/>
                    </a:cubicBezTo>
                    <a:lnTo>
                      <a:pt x="953" y="633"/>
                    </a:lnTo>
                    <a:cubicBezTo>
                      <a:pt x="778" y="633"/>
                      <a:pt x="637" y="774"/>
                      <a:pt x="637" y="949"/>
                    </a:cubicBezTo>
                    <a:cubicBezTo>
                      <a:pt x="637" y="1123"/>
                      <a:pt x="778" y="1266"/>
                      <a:pt x="953" y="1266"/>
                    </a:cubicBezTo>
                    <a:lnTo>
                      <a:pt x="2627" y="1266"/>
                    </a:lnTo>
                    <a:cubicBezTo>
                      <a:pt x="2801" y="1266"/>
                      <a:pt x="2942" y="1123"/>
                      <a:pt x="2942" y="949"/>
                    </a:cubicBezTo>
                    <a:cubicBezTo>
                      <a:pt x="2942" y="774"/>
                      <a:pt x="2801" y="633"/>
                      <a:pt x="2627" y="633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749" name="Freeform 39">
                <a:extLst>
                  <a:ext uri="{FF2B5EF4-FFF2-40B4-BE49-F238E27FC236}">
                    <a16:creationId xmlns:a16="http://schemas.microsoft.com/office/drawing/2014/main" id="{17EA8D93-8AFA-7740-8CBB-36A576DAE1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84088" y="1276400"/>
                <a:ext cx="618321" cy="261154"/>
              </a:xfrm>
              <a:custGeom>
                <a:avLst/>
                <a:gdLst>
                  <a:gd name="T0" fmla="*/ 487254 w 1420"/>
                  <a:gd name="T1" fmla="*/ 260719 h 600"/>
                  <a:gd name="T2" fmla="*/ 130196 w 1420"/>
                  <a:gd name="T3" fmla="*/ 260719 h 600"/>
                  <a:gd name="T4" fmla="*/ 130196 w 1420"/>
                  <a:gd name="T5" fmla="*/ 260719 h 600"/>
                  <a:gd name="T6" fmla="*/ 0 w 1420"/>
                  <a:gd name="T7" fmla="*/ 130577 h 600"/>
                  <a:gd name="T8" fmla="*/ 0 w 1420"/>
                  <a:gd name="T9" fmla="*/ 130577 h 600"/>
                  <a:gd name="T10" fmla="*/ 130196 w 1420"/>
                  <a:gd name="T11" fmla="*/ 0 h 600"/>
                  <a:gd name="T12" fmla="*/ 487254 w 1420"/>
                  <a:gd name="T13" fmla="*/ 0 h 600"/>
                  <a:gd name="T14" fmla="*/ 487254 w 1420"/>
                  <a:gd name="T15" fmla="*/ 0 h 600"/>
                  <a:gd name="T16" fmla="*/ 617886 w 1420"/>
                  <a:gd name="T17" fmla="*/ 130577 h 600"/>
                  <a:gd name="T18" fmla="*/ 617886 w 1420"/>
                  <a:gd name="T19" fmla="*/ 130577 h 600"/>
                  <a:gd name="T20" fmla="*/ 487254 w 1420"/>
                  <a:gd name="T21" fmla="*/ 260719 h 60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420" h="600">
                    <a:moveTo>
                      <a:pt x="1119" y="599"/>
                    </a:moveTo>
                    <a:lnTo>
                      <a:pt x="299" y="599"/>
                    </a:lnTo>
                    <a:cubicBezTo>
                      <a:pt x="133" y="599"/>
                      <a:pt x="0" y="465"/>
                      <a:pt x="0" y="300"/>
                    </a:cubicBezTo>
                    <a:cubicBezTo>
                      <a:pt x="0" y="134"/>
                      <a:pt x="133" y="0"/>
                      <a:pt x="299" y="0"/>
                    </a:cubicBezTo>
                    <a:lnTo>
                      <a:pt x="1119" y="0"/>
                    </a:lnTo>
                    <a:cubicBezTo>
                      <a:pt x="1284" y="0"/>
                      <a:pt x="1419" y="134"/>
                      <a:pt x="1419" y="300"/>
                    </a:cubicBezTo>
                    <a:cubicBezTo>
                      <a:pt x="1419" y="465"/>
                      <a:pt x="1284" y="599"/>
                      <a:pt x="1119" y="599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</p:grpSp>
        <p:sp>
          <p:nvSpPr>
            <p:cNvPr id="686" name="Freeform 66">
              <a:extLst>
                <a:ext uri="{FF2B5EF4-FFF2-40B4-BE49-F238E27FC236}">
                  <a16:creationId xmlns:a16="http://schemas.microsoft.com/office/drawing/2014/main" id="{DC405CDB-BB5F-DF4E-9085-185ABCBEEB7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427202" y="-123899"/>
              <a:ext cx="2112194" cy="2392375"/>
            </a:xfrm>
            <a:custGeom>
              <a:avLst/>
              <a:gdLst>
                <a:gd name="T0" fmla="*/ 1027733 w 4271"/>
                <a:gd name="T1" fmla="*/ 879782 h 4839"/>
                <a:gd name="T2" fmla="*/ 1039060 w 4271"/>
                <a:gd name="T3" fmla="*/ 879347 h 4839"/>
                <a:gd name="T4" fmla="*/ 933193 w 4271"/>
                <a:gd name="T5" fmla="*/ 763116 h 4839"/>
                <a:gd name="T6" fmla="*/ 1039060 w 4271"/>
                <a:gd name="T7" fmla="*/ 647321 h 4839"/>
                <a:gd name="T8" fmla="*/ 1027733 w 4271"/>
                <a:gd name="T9" fmla="*/ 646886 h 4839"/>
                <a:gd name="T10" fmla="*/ 1130114 w 4271"/>
                <a:gd name="T11" fmla="*/ 646886 h 4839"/>
                <a:gd name="T12" fmla="*/ 1292181 w 4271"/>
                <a:gd name="T13" fmla="*/ 485382 h 4839"/>
                <a:gd name="T14" fmla="*/ 1439435 w 4271"/>
                <a:gd name="T15" fmla="*/ 323443 h 4839"/>
                <a:gd name="T16" fmla="*/ 1601067 w 4271"/>
                <a:gd name="T17" fmla="*/ 161939 h 4839"/>
                <a:gd name="T18" fmla="*/ 1439435 w 4271"/>
                <a:gd name="T19" fmla="*/ 0 h 4839"/>
                <a:gd name="T20" fmla="*/ 798573 w 4271"/>
                <a:gd name="T21" fmla="*/ 0 h 4839"/>
                <a:gd name="T22" fmla="*/ 636506 w 4271"/>
                <a:gd name="T23" fmla="*/ 161939 h 4839"/>
                <a:gd name="T24" fmla="*/ 489687 w 4271"/>
                <a:gd name="T25" fmla="*/ 323443 h 4839"/>
                <a:gd name="T26" fmla="*/ 328055 w 4271"/>
                <a:gd name="T27" fmla="*/ 485382 h 4839"/>
                <a:gd name="T28" fmla="*/ 489687 w 4271"/>
                <a:gd name="T29" fmla="*/ 646886 h 4839"/>
                <a:gd name="T30" fmla="*/ 573334 w 4271"/>
                <a:gd name="T31" fmla="*/ 646886 h 4839"/>
                <a:gd name="T32" fmla="*/ 689657 w 4271"/>
                <a:gd name="T33" fmla="*/ 763116 h 4839"/>
                <a:gd name="T34" fmla="*/ 264013 w 4271"/>
                <a:gd name="T35" fmla="*/ 879782 h 4839"/>
                <a:gd name="T36" fmla="*/ 101945 w 4271"/>
                <a:gd name="T37" fmla="*/ 1041286 h 4839"/>
                <a:gd name="T38" fmla="*/ 264013 w 4271"/>
                <a:gd name="T39" fmla="*/ 1203225 h 4839"/>
                <a:gd name="T40" fmla="*/ 456141 w 4271"/>
                <a:gd name="T41" fmla="*/ 1203225 h 4839"/>
                <a:gd name="T42" fmla="*/ 450913 w 4271"/>
                <a:gd name="T43" fmla="*/ 1203225 h 4839"/>
                <a:gd name="T44" fmla="*/ 573334 w 4271"/>
                <a:gd name="T45" fmla="*/ 1330774 h 4839"/>
                <a:gd name="T46" fmla="*/ 450913 w 4271"/>
                <a:gd name="T47" fmla="*/ 1458758 h 4839"/>
                <a:gd name="T48" fmla="*/ 162067 w 4271"/>
                <a:gd name="T49" fmla="*/ 1459193 h 4839"/>
                <a:gd name="T50" fmla="*/ 0 w 4271"/>
                <a:gd name="T51" fmla="*/ 1620697 h 4839"/>
                <a:gd name="T52" fmla="*/ 162067 w 4271"/>
                <a:gd name="T53" fmla="*/ 1782201 h 4839"/>
                <a:gd name="T54" fmla="*/ 362909 w 4271"/>
                <a:gd name="T55" fmla="*/ 1782201 h 4839"/>
                <a:gd name="T56" fmla="*/ 200841 w 4271"/>
                <a:gd name="T57" fmla="*/ 1943704 h 4839"/>
                <a:gd name="T58" fmla="*/ 1099617 w 4271"/>
                <a:gd name="T59" fmla="*/ 2106079 h 4839"/>
                <a:gd name="T60" fmla="*/ 1261249 w 4271"/>
                <a:gd name="T61" fmla="*/ 1943704 h 4839"/>
                <a:gd name="T62" fmla="*/ 1099617 w 4271"/>
                <a:gd name="T63" fmla="*/ 1782201 h 4839"/>
                <a:gd name="T64" fmla="*/ 899211 w 4271"/>
                <a:gd name="T65" fmla="*/ 1782201 h 4839"/>
                <a:gd name="T66" fmla="*/ 1060843 w 4271"/>
                <a:gd name="T67" fmla="*/ 1620697 h 4839"/>
                <a:gd name="T68" fmla="*/ 1325291 w 4271"/>
                <a:gd name="T69" fmla="*/ 1459193 h 4839"/>
                <a:gd name="T70" fmla="*/ 1163224 w 4271"/>
                <a:gd name="T71" fmla="*/ 1620697 h 4839"/>
                <a:gd name="T72" fmla="*/ 1325291 w 4271"/>
                <a:gd name="T73" fmla="*/ 1782201 h 4839"/>
                <a:gd name="T74" fmla="*/ 1598889 w 4271"/>
                <a:gd name="T75" fmla="*/ 1782201 h 4839"/>
                <a:gd name="T76" fmla="*/ 1760956 w 4271"/>
                <a:gd name="T77" fmla="*/ 1620697 h 4839"/>
                <a:gd name="T78" fmla="*/ 1409810 w 4271"/>
                <a:gd name="T79" fmla="*/ 1459193 h 4839"/>
                <a:gd name="T80" fmla="*/ 1538767 w 4271"/>
                <a:gd name="T81" fmla="*/ 1330774 h 4839"/>
                <a:gd name="T82" fmla="*/ 1409810 w 4271"/>
                <a:gd name="T83" fmla="*/ 1203225 h 4839"/>
                <a:gd name="T84" fmla="*/ 1698656 w 4271"/>
                <a:gd name="T85" fmla="*/ 1203225 h 4839"/>
                <a:gd name="T86" fmla="*/ 1860287 w 4271"/>
                <a:gd name="T87" fmla="*/ 1041286 h 4839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4271" h="4839">
                  <a:moveTo>
                    <a:pt x="3899" y="2021"/>
                  </a:moveTo>
                  <a:lnTo>
                    <a:pt x="2359" y="2021"/>
                  </a:lnTo>
                  <a:cubicBezTo>
                    <a:pt x="2367" y="2021"/>
                    <a:pt x="2375" y="2020"/>
                    <a:pt x="2385" y="2020"/>
                  </a:cubicBezTo>
                  <a:cubicBezTo>
                    <a:pt x="2249" y="2007"/>
                    <a:pt x="2142" y="1893"/>
                    <a:pt x="2142" y="1753"/>
                  </a:cubicBezTo>
                  <a:cubicBezTo>
                    <a:pt x="2142" y="1614"/>
                    <a:pt x="2249" y="1500"/>
                    <a:pt x="2385" y="1487"/>
                  </a:cubicBezTo>
                  <a:cubicBezTo>
                    <a:pt x="2375" y="1487"/>
                    <a:pt x="2367" y="1486"/>
                    <a:pt x="2359" y="1486"/>
                  </a:cubicBezTo>
                  <a:lnTo>
                    <a:pt x="2594" y="1486"/>
                  </a:lnTo>
                  <a:cubicBezTo>
                    <a:pt x="2800" y="1486"/>
                    <a:pt x="2966" y="1320"/>
                    <a:pt x="2966" y="1115"/>
                  </a:cubicBezTo>
                  <a:cubicBezTo>
                    <a:pt x="2966" y="910"/>
                    <a:pt x="2800" y="743"/>
                    <a:pt x="2594" y="743"/>
                  </a:cubicBezTo>
                  <a:lnTo>
                    <a:pt x="3304" y="743"/>
                  </a:lnTo>
                  <a:cubicBezTo>
                    <a:pt x="3508" y="743"/>
                    <a:pt x="3675" y="577"/>
                    <a:pt x="3675" y="372"/>
                  </a:cubicBezTo>
                  <a:cubicBezTo>
                    <a:pt x="3675" y="167"/>
                    <a:pt x="3508" y="0"/>
                    <a:pt x="3304" y="0"/>
                  </a:cubicBezTo>
                  <a:lnTo>
                    <a:pt x="1833" y="0"/>
                  </a:lnTo>
                  <a:cubicBezTo>
                    <a:pt x="1627" y="0"/>
                    <a:pt x="1461" y="167"/>
                    <a:pt x="1461" y="372"/>
                  </a:cubicBezTo>
                  <a:cubicBezTo>
                    <a:pt x="1461" y="577"/>
                    <a:pt x="1627" y="743"/>
                    <a:pt x="1833" y="743"/>
                  </a:cubicBezTo>
                  <a:lnTo>
                    <a:pt x="1124" y="743"/>
                  </a:lnTo>
                  <a:cubicBezTo>
                    <a:pt x="919" y="743"/>
                    <a:pt x="753" y="910"/>
                    <a:pt x="753" y="1115"/>
                  </a:cubicBezTo>
                  <a:cubicBezTo>
                    <a:pt x="753" y="1320"/>
                    <a:pt x="919" y="1486"/>
                    <a:pt x="1124" y="1486"/>
                  </a:cubicBezTo>
                  <a:lnTo>
                    <a:pt x="1316" y="1486"/>
                  </a:lnTo>
                  <a:cubicBezTo>
                    <a:pt x="1464" y="1486"/>
                    <a:pt x="1583" y="1605"/>
                    <a:pt x="1583" y="1753"/>
                  </a:cubicBezTo>
                  <a:cubicBezTo>
                    <a:pt x="1583" y="1901"/>
                    <a:pt x="1464" y="2021"/>
                    <a:pt x="1316" y="2021"/>
                  </a:cubicBezTo>
                  <a:lnTo>
                    <a:pt x="606" y="2021"/>
                  </a:lnTo>
                  <a:cubicBezTo>
                    <a:pt x="401" y="2021"/>
                    <a:pt x="234" y="2187"/>
                    <a:pt x="234" y="2392"/>
                  </a:cubicBezTo>
                  <a:cubicBezTo>
                    <a:pt x="234" y="2597"/>
                    <a:pt x="401" y="2764"/>
                    <a:pt x="606" y="2764"/>
                  </a:cubicBezTo>
                  <a:lnTo>
                    <a:pt x="1047" y="2764"/>
                  </a:lnTo>
                  <a:cubicBezTo>
                    <a:pt x="1043" y="2764"/>
                    <a:pt x="1039" y="2764"/>
                    <a:pt x="1035" y="2764"/>
                  </a:cubicBezTo>
                  <a:cubicBezTo>
                    <a:pt x="1190" y="2771"/>
                    <a:pt x="1316" y="2900"/>
                    <a:pt x="1316" y="3057"/>
                  </a:cubicBezTo>
                  <a:cubicBezTo>
                    <a:pt x="1316" y="3216"/>
                    <a:pt x="1190" y="3345"/>
                    <a:pt x="1035" y="3351"/>
                  </a:cubicBezTo>
                  <a:cubicBezTo>
                    <a:pt x="1039" y="3351"/>
                    <a:pt x="1043" y="3352"/>
                    <a:pt x="1047" y="3352"/>
                  </a:cubicBezTo>
                  <a:lnTo>
                    <a:pt x="372" y="3352"/>
                  </a:lnTo>
                  <a:cubicBezTo>
                    <a:pt x="167" y="3352"/>
                    <a:pt x="0" y="3517"/>
                    <a:pt x="0" y="3723"/>
                  </a:cubicBezTo>
                  <a:cubicBezTo>
                    <a:pt x="0" y="3928"/>
                    <a:pt x="167" y="4094"/>
                    <a:pt x="372" y="4094"/>
                  </a:cubicBezTo>
                  <a:lnTo>
                    <a:pt x="833" y="4094"/>
                  </a:lnTo>
                  <a:cubicBezTo>
                    <a:pt x="627" y="4094"/>
                    <a:pt x="461" y="4260"/>
                    <a:pt x="461" y="4465"/>
                  </a:cubicBezTo>
                  <a:cubicBezTo>
                    <a:pt x="461" y="4672"/>
                    <a:pt x="627" y="4838"/>
                    <a:pt x="833" y="4838"/>
                  </a:cubicBezTo>
                  <a:lnTo>
                    <a:pt x="2524" y="4838"/>
                  </a:lnTo>
                  <a:cubicBezTo>
                    <a:pt x="2729" y="4838"/>
                    <a:pt x="2895" y="4672"/>
                    <a:pt x="2895" y="4465"/>
                  </a:cubicBezTo>
                  <a:cubicBezTo>
                    <a:pt x="2895" y="4260"/>
                    <a:pt x="2729" y="4094"/>
                    <a:pt x="2524" y="4094"/>
                  </a:cubicBezTo>
                  <a:lnTo>
                    <a:pt x="2064" y="4094"/>
                  </a:lnTo>
                  <a:cubicBezTo>
                    <a:pt x="2269" y="4094"/>
                    <a:pt x="2435" y="3928"/>
                    <a:pt x="2435" y="3723"/>
                  </a:cubicBezTo>
                  <a:cubicBezTo>
                    <a:pt x="2435" y="3517"/>
                    <a:pt x="2269" y="3352"/>
                    <a:pt x="2064" y="3352"/>
                  </a:cubicBezTo>
                  <a:lnTo>
                    <a:pt x="3042" y="3352"/>
                  </a:lnTo>
                  <a:cubicBezTo>
                    <a:pt x="2836" y="3352"/>
                    <a:pt x="2670" y="3517"/>
                    <a:pt x="2670" y="3723"/>
                  </a:cubicBezTo>
                  <a:cubicBezTo>
                    <a:pt x="2670" y="3928"/>
                    <a:pt x="2836" y="4094"/>
                    <a:pt x="3042" y="4094"/>
                  </a:cubicBezTo>
                  <a:lnTo>
                    <a:pt x="3670" y="4094"/>
                  </a:lnTo>
                  <a:cubicBezTo>
                    <a:pt x="3876" y="4094"/>
                    <a:pt x="4042" y="3928"/>
                    <a:pt x="4042" y="3723"/>
                  </a:cubicBezTo>
                  <a:cubicBezTo>
                    <a:pt x="4042" y="3517"/>
                    <a:pt x="3876" y="3352"/>
                    <a:pt x="3670" y="3352"/>
                  </a:cubicBezTo>
                  <a:lnTo>
                    <a:pt x="3236" y="3352"/>
                  </a:lnTo>
                  <a:cubicBezTo>
                    <a:pt x="3399" y="3352"/>
                    <a:pt x="3532" y="3220"/>
                    <a:pt x="3532" y="3057"/>
                  </a:cubicBezTo>
                  <a:cubicBezTo>
                    <a:pt x="3532" y="2895"/>
                    <a:pt x="3399" y="2764"/>
                    <a:pt x="3236" y="2764"/>
                  </a:cubicBezTo>
                  <a:lnTo>
                    <a:pt x="3899" y="2764"/>
                  </a:lnTo>
                  <a:cubicBezTo>
                    <a:pt x="4104" y="2764"/>
                    <a:pt x="4270" y="2597"/>
                    <a:pt x="4270" y="2392"/>
                  </a:cubicBezTo>
                  <a:cubicBezTo>
                    <a:pt x="4270" y="2187"/>
                    <a:pt x="4104" y="2021"/>
                    <a:pt x="3899" y="2021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87" name="Freeform 68">
              <a:extLst>
                <a:ext uri="{FF2B5EF4-FFF2-40B4-BE49-F238E27FC236}">
                  <a16:creationId xmlns:a16="http://schemas.microsoft.com/office/drawing/2014/main" id="{484C99FC-41DC-F54E-A215-97220AEB1A7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602161" y="37484"/>
              <a:ext cx="87191" cy="87233"/>
            </a:xfrm>
            <a:custGeom>
              <a:avLst/>
              <a:gdLst>
                <a:gd name="T0" fmla="*/ 76371 w 175"/>
                <a:gd name="T1" fmla="*/ 38186 h 175"/>
                <a:gd name="T2" fmla="*/ 76371 w 175"/>
                <a:gd name="T3" fmla="*/ 38186 h 175"/>
                <a:gd name="T4" fmla="*/ 38186 w 175"/>
                <a:gd name="T5" fmla="*/ 76371 h 175"/>
                <a:gd name="T6" fmla="*/ 38186 w 175"/>
                <a:gd name="T7" fmla="*/ 76371 h 175"/>
                <a:gd name="T8" fmla="*/ 0 w 175"/>
                <a:gd name="T9" fmla="*/ 38186 h 175"/>
                <a:gd name="T10" fmla="*/ 0 w 175"/>
                <a:gd name="T11" fmla="*/ 38186 h 175"/>
                <a:gd name="T12" fmla="*/ 38186 w 175"/>
                <a:gd name="T13" fmla="*/ 0 h 175"/>
                <a:gd name="T14" fmla="*/ 38186 w 175"/>
                <a:gd name="T15" fmla="*/ 0 h 175"/>
                <a:gd name="T16" fmla="*/ 76371 w 175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5">
                  <a:moveTo>
                    <a:pt x="174" y="87"/>
                  </a:moveTo>
                  <a:lnTo>
                    <a:pt x="174" y="87"/>
                  </a:lnTo>
                  <a:cubicBezTo>
                    <a:pt x="174" y="136"/>
                    <a:pt x="135" y="174"/>
                    <a:pt x="87" y="174"/>
                  </a:cubicBezTo>
                  <a:cubicBezTo>
                    <a:pt x="39" y="174"/>
                    <a:pt x="0" y="136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7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88" name="Freeform 69">
              <a:extLst>
                <a:ext uri="{FF2B5EF4-FFF2-40B4-BE49-F238E27FC236}">
                  <a16:creationId xmlns:a16="http://schemas.microsoft.com/office/drawing/2014/main" id="{98B6AB31-9E44-EA42-AB00-844E09964B5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843025" y="1376516"/>
              <a:ext cx="85011" cy="85052"/>
            </a:xfrm>
            <a:custGeom>
              <a:avLst/>
              <a:gdLst>
                <a:gd name="T0" fmla="*/ 74457 w 173"/>
                <a:gd name="T1" fmla="*/ 36795 h 173"/>
                <a:gd name="T2" fmla="*/ 74457 w 173"/>
                <a:gd name="T3" fmla="*/ 36795 h 173"/>
                <a:gd name="T4" fmla="*/ 36796 w 173"/>
                <a:gd name="T5" fmla="*/ 74456 h 173"/>
                <a:gd name="T6" fmla="*/ 36796 w 173"/>
                <a:gd name="T7" fmla="*/ 74456 h 173"/>
                <a:gd name="T8" fmla="*/ 0 w 173"/>
                <a:gd name="T9" fmla="*/ 36795 h 173"/>
                <a:gd name="T10" fmla="*/ 0 w 173"/>
                <a:gd name="T11" fmla="*/ 36795 h 173"/>
                <a:gd name="T12" fmla="*/ 36796 w 173"/>
                <a:gd name="T13" fmla="*/ 0 h 173"/>
                <a:gd name="T14" fmla="*/ 36796 w 173"/>
                <a:gd name="T15" fmla="*/ 0 h 173"/>
                <a:gd name="T16" fmla="*/ 74457 w 173"/>
                <a:gd name="T17" fmla="*/ 36795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3">
                  <a:moveTo>
                    <a:pt x="172" y="85"/>
                  </a:moveTo>
                  <a:lnTo>
                    <a:pt x="172" y="85"/>
                  </a:lnTo>
                  <a:cubicBezTo>
                    <a:pt x="172" y="134"/>
                    <a:pt x="133" y="172"/>
                    <a:pt x="85" y="172"/>
                  </a:cubicBezTo>
                  <a:cubicBezTo>
                    <a:pt x="38" y="172"/>
                    <a:pt x="0" y="134"/>
                    <a:pt x="0" y="85"/>
                  </a:cubicBezTo>
                  <a:cubicBezTo>
                    <a:pt x="0" y="38"/>
                    <a:pt x="38" y="0"/>
                    <a:pt x="85" y="0"/>
                  </a:cubicBezTo>
                  <a:cubicBezTo>
                    <a:pt x="133" y="0"/>
                    <a:pt x="172" y="38"/>
                    <a:pt x="172" y="85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89" name="Freeform 70">
              <a:extLst>
                <a:ext uri="{FF2B5EF4-FFF2-40B4-BE49-F238E27FC236}">
                  <a16:creationId xmlns:a16="http://schemas.microsoft.com/office/drawing/2014/main" id="{FDEA8BC7-38AF-214B-A458-0FA5604331B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592350" y="816041"/>
              <a:ext cx="85010" cy="85053"/>
            </a:xfrm>
            <a:custGeom>
              <a:avLst/>
              <a:gdLst>
                <a:gd name="T0" fmla="*/ 74456 w 173"/>
                <a:gd name="T1" fmla="*/ 37015 h 174"/>
                <a:gd name="T2" fmla="*/ 74456 w 173"/>
                <a:gd name="T3" fmla="*/ 37015 h 174"/>
                <a:gd name="T4" fmla="*/ 37661 w 173"/>
                <a:gd name="T5" fmla="*/ 74460 h 174"/>
                <a:gd name="T6" fmla="*/ 37661 w 173"/>
                <a:gd name="T7" fmla="*/ 74460 h 174"/>
                <a:gd name="T8" fmla="*/ 0 w 173"/>
                <a:gd name="T9" fmla="*/ 37015 h 174"/>
                <a:gd name="T10" fmla="*/ 0 w 173"/>
                <a:gd name="T11" fmla="*/ 37015 h 174"/>
                <a:gd name="T12" fmla="*/ 37661 w 173"/>
                <a:gd name="T13" fmla="*/ 0 h 174"/>
                <a:gd name="T14" fmla="*/ 37661 w 173"/>
                <a:gd name="T15" fmla="*/ 0 h 174"/>
                <a:gd name="T16" fmla="*/ 74456 w 173"/>
                <a:gd name="T17" fmla="*/ 3701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4">
                  <a:moveTo>
                    <a:pt x="172" y="86"/>
                  </a:moveTo>
                  <a:lnTo>
                    <a:pt x="172" y="86"/>
                  </a:lnTo>
                  <a:cubicBezTo>
                    <a:pt x="172" y="134"/>
                    <a:pt x="134" y="173"/>
                    <a:pt x="87" y="173"/>
                  </a:cubicBezTo>
                  <a:cubicBezTo>
                    <a:pt x="39" y="173"/>
                    <a:pt x="0" y="134"/>
                    <a:pt x="0" y="86"/>
                  </a:cubicBezTo>
                  <a:cubicBezTo>
                    <a:pt x="0" y="38"/>
                    <a:pt x="39" y="0"/>
                    <a:pt x="87" y="0"/>
                  </a:cubicBezTo>
                  <a:cubicBezTo>
                    <a:pt x="134" y="0"/>
                    <a:pt x="172" y="38"/>
                    <a:pt x="172" y="86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90" name="Freeform 71">
              <a:extLst>
                <a:ext uri="{FF2B5EF4-FFF2-40B4-BE49-F238E27FC236}">
                  <a16:creationId xmlns:a16="http://schemas.microsoft.com/office/drawing/2014/main" id="{893F602B-4FFF-B145-91A0-ACF232940B3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122035" y="-328896"/>
              <a:ext cx="85011" cy="85052"/>
            </a:xfrm>
            <a:custGeom>
              <a:avLst/>
              <a:gdLst>
                <a:gd name="T0" fmla="*/ 74457 w 173"/>
                <a:gd name="T1" fmla="*/ 36795 h 173"/>
                <a:gd name="T2" fmla="*/ 74457 w 173"/>
                <a:gd name="T3" fmla="*/ 36795 h 173"/>
                <a:gd name="T4" fmla="*/ 36796 w 173"/>
                <a:gd name="T5" fmla="*/ 74456 h 173"/>
                <a:gd name="T6" fmla="*/ 36796 w 173"/>
                <a:gd name="T7" fmla="*/ 74456 h 173"/>
                <a:gd name="T8" fmla="*/ 0 w 173"/>
                <a:gd name="T9" fmla="*/ 36795 h 173"/>
                <a:gd name="T10" fmla="*/ 0 w 173"/>
                <a:gd name="T11" fmla="*/ 36795 h 173"/>
                <a:gd name="T12" fmla="*/ 36796 w 173"/>
                <a:gd name="T13" fmla="*/ 0 h 173"/>
                <a:gd name="T14" fmla="*/ 36796 w 173"/>
                <a:gd name="T15" fmla="*/ 0 h 173"/>
                <a:gd name="T16" fmla="*/ 74457 w 173"/>
                <a:gd name="T17" fmla="*/ 36795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3">
                  <a:moveTo>
                    <a:pt x="172" y="85"/>
                  </a:moveTo>
                  <a:lnTo>
                    <a:pt x="172" y="85"/>
                  </a:lnTo>
                  <a:cubicBezTo>
                    <a:pt x="172" y="134"/>
                    <a:pt x="133" y="172"/>
                    <a:pt x="85" y="172"/>
                  </a:cubicBezTo>
                  <a:cubicBezTo>
                    <a:pt x="38" y="172"/>
                    <a:pt x="0" y="134"/>
                    <a:pt x="0" y="85"/>
                  </a:cubicBezTo>
                  <a:cubicBezTo>
                    <a:pt x="0" y="39"/>
                    <a:pt x="38" y="0"/>
                    <a:pt x="85" y="0"/>
                  </a:cubicBezTo>
                  <a:cubicBezTo>
                    <a:pt x="133" y="0"/>
                    <a:pt x="172" y="39"/>
                    <a:pt x="172" y="85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91" name="Freeform 72">
              <a:extLst>
                <a:ext uri="{FF2B5EF4-FFF2-40B4-BE49-F238E27FC236}">
                  <a16:creationId xmlns:a16="http://schemas.microsoft.com/office/drawing/2014/main" id="{0482E9B2-D2EA-3943-816A-E72914DCD09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857192" y="1047209"/>
              <a:ext cx="85011" cy="85053"/>
            </a:xfrm>
            <a:custGeom>
              <a:avLst/>
              <a:gdLst>
                <a:gd name="T0" fmla="*/ 74460 w 174"/>
                <a:gd name="T1" fmla="*/ 36796 h 173"/>
                <a:gd name="T2" fmla="*/ 74460 w 174"/>
                <a:gd name="T3" fmla="*/ 36796 h 173"/>
                <a:gd name="T4" fmla="*/ 37445 w 174"/>
                <a:gd name="T5" fmla="*/ 74457 h 173"/>
                <a:gd name="T6" fmla="*/ 37445 w 174"/>
                <a:gd name="T7" fmla="*/ 74457 h 173"/>
                <a:gd name="T8" fmla="*/ 0 w 174"/>
                <a:gd name="T9" fmla="*/ 36796 h 173"/>
                <a:gd name="T10" fmla="*/ 0 w 174"/>
                <a:gd name="T11" fmla="*/ 36796 h 173"/>
                <a:gd name="T12" fmla="*/ 37445 w 174"/>
                <a:gd name="T13" fmla="*/ 0 h 173"/>
                <a:gd name="T14" fmla="*/ 37445 w 174"/>
                <a:gd name="T15" fmla="*/ 0 h 173"/>
                <a:gd name="T16" fmla="*/ 74460 w 174"/>
                <a:gd name="T17" fmla="*/ 36796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3">
                  <a:moveTo>
                    <a:pt x="173" y="85"/>
                  </a:moveTo>
                  <a:lnTo>
                    <a:pt x="173" y="85"/>
                  </a:lnTo>
                  <a:cubicBezTo>
                    <a:pt x="173" y="133"/>
                    <a:pt x="135" y="172"/>
                    <a:pt x="87" y="172"/>
                  </a:cubicBezTo>
                  <a:cubicBezTo>
                    <a:pt x="39" y="172"/>
                    <a:pt x="0" y="133"/>
                    <a:pt x="0" y="85"/>
                  </a:cubicBezTo>
                  <a:cubicBezTo>
                    <a:pt x="0" y="38"/>
                    <a:pt x="39" y="0"/>
                    <a:pt x="87" y="0"/>
                  </a:cubicBezTo>
                  <a:cubicBezTo>
                    <a:pt x="135" y="0"/>
                    <a:pt x="173" y="38"/>
                    <a:pt x="173" y="85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92" name="Freeform 73">
              <a:extLst>
                <a:ext uri="{FF2B5EF4-FFF2-40B4-BE49-F238E27FC236}">
                  <a16:creationId xmlns:a16="http://schemas.microsoft.com/office/drawing/2014/main" id="{B75569C3-C00D-9B44-BE97-B41FEDFDBF0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237051" y="2091830"/>
              <a:ext cx="85011" cy="87233"/>
            </a:xfrm>
            <a:custGeom>
              <a:avLst/>
              <a:gdLst>
                <a:gd name="T0" fmla="*/ 74457 w 173"/>
                <a:gd name="T1" fmla="*/ 38186 h 175"/>
                <a:gd name="T2" fmla="*/ 74457 w 173"/>
                <a:gd name="T3" fmla="*/ 38186 h 175"/>
                <a:gd name="T4" fmla="*/ 37229 w 173"/>
                <a:gd name="T5" fmla="*/ 76371 h 175"/>
                <a:gd name="T6" fmla="*/ 37229 w 173"/>
                <a:gd name="T7" fmla="*/ 76371 h 175"/>
                <a:gd name="T8" fmla="*/ 0 w 173"/>
                <a:gd name="T9" fmla="*/ 38186 h 175"/>
                <a:gd name="T10" fmla="*/ 0 w 173"/>
                <a:gd name="T11" fmla="*/ 38186 h 175"/>
                <a:gd name="T12" fmla="*/ 37229 w 173"/>
                <a:gd name="T13" fmla="*/ 0 h 175"/>
                <a:gd name="T14" fmla="*/ 37229 w 173"/>
                <a:gd name="T15" fmla="*/ 0 h 175"/>
                <a:gd name="T16" fmla="*/ 74457 w 173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5">
                  <a:moveTo>
                    <a:pt x="172" y="87"/>
                  </a:moveTo>
                  <a:lnTo>
                    <a:pt x="172" y="87"/>
                  </a:lnTo>
                  <a:cubicBezTo>
                    <a:pt x="172" y="134"/>
                    <a:pt x="134" y="174"/>
                    <a:pt x="86" y="174"/>
                  </a:cubicBezTo>
                  <a:cubicBezTo>
                    <a:pt x="39" y="174"/>
                    <a:pt x="0" y="134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2" y="39"/>
                    <a:pt x="172" y="87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93" name="Freeform 74">
              <a:extLst>
                <a:ext uri="{FF2B5EF4-FFF2-40B4-BE49-F238E27FC236}">
                  <a16:creationId xmlns:a16="http://schemas.microsoft.com/office/drawing/2014/main" id="{7B38ED0E-4B4F-A74F-B0B5-32608AE55C3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713328" y="235939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2"/>
                    <a:pt x="80" y="105"/>
                    <a:pt x="52" y="105"/>
                  </a:cubicBezTo>
                  <a:cubicBezTo>
                    <a:pt x="24" y="105"/>
                    <a:pt x="0" y="82"/>
                    <a:pt x="0" y="53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0" y="0"/>
                    <a:pt x="104" y="24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94" name="Freeform 75">
              <a:extLst>
                <a:ext uri="{FF2B5EF4-FFF2-40B4-BE49-F238E27FC236}">
                  <a16:creationId xmlns:a16="http://schemas.microsoft.com/office/drawing/2014/main" id="{52D40C28-E887-D446-98F4-DB55F6D60D7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689352" y="1367793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3"/>
                    <a:pt x="82" y="105"/>
                    <a:pt x="52" y="105"/>
                  </a:cubicBezTo>
                  <a:cubicBezTo>
                    <a:pt x="24" y="105"/>
                    <a:pt x="0" y="83"/>
                    <a:pt x="0" y="53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2" y="0"/>
                    <a:pt x="104" y="24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95" name="Freeform 76">
              <a:extLst>
                <a:ext uri="{FF2B5EF4-FFF2-40B4-BE49-F238E27FC236}">
                  <a16:creationId xmlns:a16="http://schemas.microsoft.com/office/drawing/2014/main" id="{5930C62E-FA5A-F84C-A255-06A5AFCF755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263207" y="1021040"/>
              <a:ext cx="52314" cy="52340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2"/>
                    <a:pt x="81" y="104"/>
                    <a:pt x="52" y="104"/>
                  </a:cubicBezTo>
                  <a:cubicBezTo>
                    <a:pt x="23" y="104"/>
                    <a:pt x="0" y="82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4" y="23"/>
                    <a:pt x="104" y="52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96" name="Freeform 77">
              <a:extLst>
                <a:ext uri="{FF2B5EF4-FFF2-40B4-BE49-F238E27FC236}">
                  <a16:creationId xmlns:a16="http://schemas.microsoft.com/office/drawing/2014/main" id="{8B8E45ED-6C51-9D4E-B874-09B1AA68CC9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250640" y="726628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1"/>
                    <a:pt x="81" y="105"/>
                    <a:pt x="52" y="105"/>
                  </a:cubicBezTo>
                  <a:cubicBezTo>
                    <a:pt x="22" y="105"/>
                    <a:pt x="0" y="81"/>
                    <a:pt x="0" y="53"/>
                  </a:cubicBezTo>
                  <a:cubicBezTo>
                    <a:pt x="0" y="23"/>
                    <a:pt x="22" y="0"/>
                    <a:pt x="52" y="0"/>
                  </a:cubicBezTo>
                  <a:cubicBezTo>
                    <a:pt x="81" y="0"/>
                    <a:pt x="104" y="23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97" name="Freeform 78">
              <a:extLst>
                <a:ext uri="{FF2B5EF4-FFF2-40B4-BE49-F238E27FC236}">
                  <a16:creationId xmlns:a16="http://schemas.microsoft.com/office/drawing/2014/main" id="{BE155DD7-B893-B74E-9BA3-B246283BD49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457206" y="-38846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1"/>
                    <a:pt x="80" y="105"/>
                    <a:pt x="52" y="105"/>
                  </a:cubicBezTo>
                  <a:cubicBezTo>
                    <a:pt x="23" y="105"/>
                    <a:pt x="0" y="81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80" y="0"/>
                    <a:pt x="104" y="24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98" name="Freeform 79">
              <a:extLst>
                <a:ext uri="{FF2B5EF4-FFF2-40B4-BE49-F238E27FC236}">
                  <a16:creationId xmlns:a16="http://schemas.microsoft.com/office/drawing/2014/main" id="{027F58E0-A738-3D4E-8511-DD33B63BC07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037023" y="1315453"/>
              <a:ext cx="52314" cy="52340"/>
            </a:xfrm>
            <a:custGeom>
              <a:avLst/>
              <a:gdLst>
                <a:gd name="T0" fmla="*/ 45651 w 106"/>
                <a:gd name="T1" fmla="*/ 22828 h 107"/>
                <a:gd name="T2" fmla="*/ 45651 w 106"/>
                <a:gd name="T3" fmla="*/ 22828 h 107"/>
                <a:gd name="T4" fmla="*/ 22608 w 106"/>
                <a:gd name="T5" fmla="*/ 45655 h 107"/>
                <a:gd name="T6" fmla="*/ 22608 w 106"/>
                <a:gd name="T7" fmla="*/ 45655 h 107"/>
                <a:gd name="T8" fmla="*/ 0 w 106"/>
                <a:gd name="T9" fmla="*/ 22828 h 107"/>
                <a:gd name="T10" fmla="*/ 0 w 106"/>
                <a:gd name="T11" fmla="*/ 22828 h 107"/>
                <a:gd name="T12" fmla="*/ 22608 w 106"/>
                <a:gd name="T13" fmla="*/ 0 h 107"/>
                <a:gd name="T14" fmla="*/ 22608 w 106"/>
                <a:gd name="T15" fmla="*/ 0 h 107"/>
                <a:gd name="T16" fmla="*/ 45651 w 106"/>
                <a:gd name="T17" fmla="*/ 22828 h 10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7">
                  <a:moveTo>
                    <a:pt x="105" y="53"/>
                  </a:moveTo>
                  <a:lnTo>
                    <a:pt x="105" y="53"/>
                  </a:lnTo>
                  <a:cubicBezTo>
                    <a:pt x="105" y="82"/>
                    <a:pt x="81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5" y="23"/>
                    <a:pt x="105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99" name="Freeform 80">
              <a:extLst>
                <a:ext uri="{FF2B5EF4-FFF2-40B4-BE49-F238E27FC236}">
                  <a16:creationId xmlns:a16="http://schemas.microsoft.com/office/drawing/2014/main" id="{4A6C1886-80C8-404D-9226-865DA18A208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28881" y="1777790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1"/>
                    <a:pt x="81" y="105"/>
                    <a:pt x="52" y="105"/>
                  </a:cubicBezTo>
                  <a:cubicBezTo>
                    <a:pt x="22" y="105"/>
                    <a:pt x="0" y="81"/>
                    <a:pt x="0" y="53"/>
                  </a:cubicBezTo>
                  <a:cubicBezTo>
                    <a:pt x="0" y="24"/>
                    <a:pt x="22" y="0"/>
                    <a:pt x="52" y="0"/>
                  </a:cubicBezTo>
                  <a:cubicBezTo>
                    <a:pt x="81" y="0"/>
                    <a:pt x="104" y="24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00" name="Freeform 81">
              <a:extLst>
                <a:ext uri="{FF2B5EF4-FFF2-40B4-BE49-F238E27FC236}">
                  <a16:creationId xmlns:a16="http://schemas.microsoft.com/office/drawing/2014/main" id="{337E3DBE-09C2-6F4D-91D8-93E58250E7F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276797" y="2152893"/>
              <a:ext cx="52314" cy="52340"/>
            </a:xfrm>
            <a:custGeom>
              <a:avLst/>
              <a:gdLst>
                <a:gd name="T0" fmla="*/ 45647 w 105"/>
                <a:gd name="T1" fmla="*/ 22608 h 106"/>
                <a:gd name="T2" fmla="*/ 45647 w 105"/>
                <a:gd name="T3" fmla="*/ 22608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2608 h 106"/>
                <a:gd name="T10" fmla="*/ 0 w 105"/>
                <a:gd name="T11" fmla="*/ 22608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2608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2"/>
                  </a:moveTo>
                  <a:lnTo>
                    <a:pt x="104" y="52"/>
                  </a:lnTo>
                  <a:cubicBezTo>
                    <a:pt x="104" y="81"/>
                    <a:pt x="81" y="105"/>
                    <a:pt x="52" y="105"/>
                  </a:cubicBezTo>
                  <a:cubicBezTo>
                    <a:pt x="24" y="105"/>
                    <a:pt x="0" y="81"/>
                    <a:pt x="0" y="52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1" y="0"/>
                    <a:pt x="104" y="24"/>
                    <a:pt x="104" y="52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01" name="Freeform 82">
              <a:extLst>
                <a:ext uri="{FF2B5EF4-FFF2-40B4-BE49-F238E27FC236}">
                  <a16:creationId xmlns:a16="http://schemas.microsoft.com/office/drawing/2014/main" id="{E3A49D86-5199-CE44-A9C1-9D4B3F732BA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8253" y="449661"/>
              <a:ext cx="52314" cy="52340"/>
            </a:xfrm>
            <a:custGeom>
              <a:avLst/>
              <a:gdLst>
                <a:gd name="T0" fmla="*/ 45647 w 105"/>
                <a:gd name="T1" fmla="*/ 22608 h 106"/>
                <a:gd name="T2" fmla="*/ 45647 w 105"/>
                <a:gd name="T3" fmla="*/ 22608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2608 h 106"/>
                <a:gd name="T10" fmla="*/ 0 w 105"/>
                <a:gd name="T11" fmla="*/ 22608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2608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2"/>
                  </a:moveTo>
                  <a:lnTo>
                    <a:pt x="104" y="52"/>
                  </a:lnTo>
                  <a:cubicBezTo>
                    <a:pt x="104" y="81"/>
                    <a:pt x="81" y="105"/>
                    <a:pt x="52" y="105"/>
                  </a:cubicBezTo>
                  <a:cubicBezTo>
                    <a:pt x="23" y="105"/>
                    <a:pt x="0" y="81"/>
                    <a:pt x="0" y="52"/>
                  </a:cubicBezTo>
                  <a:cubicBezTo>
                    <a:pt x="0" y="22"/>
                    <a:pt x="23" y="0"/>
                    <a:pt x="52" y="0"/>
                  </a:cubicBezTo>
                  <a:cubicBezTo>
                    <a:pt x="81" y="0"/>
                    <a:pt x="104" y="22"/>
                    <a:pt x="104" y="52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02" name="Freeform 83">
              <a:extLst>
                <a:ext uri="{FF2B5EF4-FFF2-40B4-BE49-F238E27FC236}">
                  <a16:creationId xmlns:a16="http://schemas.microsoft.com/office/drawing/2014/main" id="{E2917D4D-F53C-144C-B1FD-4F43E14CE65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037023" y="13494"/>
              <a:ext cx="52314" cy="52340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1" y="104"/>
                    <a:pt x="52" y="104"/>
                  </a:cubicBezTo>
                  <a:cubicBezTo>
                    <a:pt x="23" y="104"/>
                    <a:pt x="0" y="81"/>
                    <a:pt x="0" y="52"/>
                  </a:cubicBezTo>
                  <a:cubicBezTo>
                    <a:pt x="0" y="22"/>
                    <a:pt x="23" y="0"/>
                    <a:pt x="52" y="0"/>
                  </a:cubicBezTo>
                  <a:cubicBezTo>
                    <a:pt x="81" y="0"/>
                    <a:pt x="105" y="22"/>
                    <a:pt x="105" y="52"/>
                  </a:cubicBezTo>
                </a:path>
              </a:pathLst>
            </a:custGeom>
            <a:solidFill>
              <a:srgbClr val="EA662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03" name="Freeform 84">
              <a:extLst>
                <a:ext uri="{FF2B5EF4-FFF2-40B4-BE49-F238E27FC236}">
                  <a16:creationId xmlns:a16="http://schemas.microsoft.com/office/drawing/2014/main" id="{A151886F-AF99-654E-A5A7-11E4B6BA53E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633240" y="2353530"/>
              <a:ext cx="52314" cy="52340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2" y="104"/>
                    <a:pt x="52" y="104"/>
                  </a:cubicBezTo>
                  <a:cubicBezTo>
                    <a:pt x="24" y="104"/>
                    <a:pt x="0" y="81"/>
                    <a:pt x="0" y="52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2" y="0"/>
                    <a:pt x="105" y="24"/>
                    <a:pt x="105" y="52"/>
                  </a:cubicBezTo>
                </a:path>
              </a:pathLst>
            </a:custGeom>
            <a:solidFill>
              <a:srgbClr val="EA662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04" name="Freeform 85">
              <a:extLst>
                <a:ext uri="{FF2B5EF4-FFF2-40B4-BE49-F238E27FC236}">
                  <a16:creationId xmlns:a16="http://schemas.microsoft.com/office/drawing/2014/main" id="{6BBFBCE3-D7BD-7E41-8D72-B1488FF582F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421239" y="1923905"/>
              <a:ext cx="52314" cy="52340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3043 w 106"/>
                <a:gd name="T5" fmla="*/ 45647 h 105"/>
                <a:gd name="T6" fmla="*/ 23043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3043 w 106"/>
                <a:gd name="T13" fmla="*/ 0 h 105"/>
                <a:gd name="T14" fmla="*/ 23043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1" y="104"/>
                    <a:pt x="53" y="104"/>
                  </a:cubicBezTo>
                  <a:cubicBezTo>
                    <a:pt x="24" y="104"/>
                    <a:pt x="0" y="81"/>
                    <a:pt x="0" y="52"/>
                  </a:cubicBezTo>
                  <a:cubicBezTo>
                    <a:pt x="0" y="24"/>
                    <a:pt x="24" y="0"/>
                    <a:pt x="53" y="0"/>
                  </a:cubicBezTo>
                  <a:cubicBezTo>
                    <a:pt x="81" y="0"/>
                    <a:pt x="105" y="24"/>
                    <a:pt x="105" y="52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05" name="Freeform 86">
              <a:extLst>
                <a:ext uri="{FF2B5EF4-FFF2-40B4-BE49-F238E27FC236}">
                  <a16:creationId xmlns:a16="http://schemas.microsoft.com/office/drawing/2014/main" id="{BA69C788-8373-3A48-83C3-D92ACEE36EC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487708" y="2120180"/>
              <a:ext cx="610334" cy="296594"/>
            </a:xfrm>
            <a:custGeom>
              <a:avLst/>
              <a:gdLst>
                <a:gd name="T0" fmla="*/ 406733 w 1236"/>
                <a:gd name="T1" fmla="*/ 260719 h 601"/>
                <a:gd name="T2" fmla="*/ 130067 w 1236"/>
                <a:gd name="T3" fmla="*/ 260719 h 601"/>
                <a:gd name="T4" fmla="*/ 130067 w 1236"/>
                <a:gd name="T5" fmla="*/ 260719 h 601"/>
                <a:gd name="T6" fmla="*/ 0 w 1236"/>
                <a:gd name="T7" fmla="*/ 130360 h 601"/>
                <a:gd name="T8" fmla="*/ 0 w 1236"/>
                <a:gd name="T9" fmla="*/ 130360 h 601"/>
                <a:gd name="T10" fmla="*/ 130067 w 1236"/>
                <a:gd name="T11" fmla="*/ 0 h 601"/>
                <a:gd name="T12" fmla="*/ 406733 w 1236"/>
                <a:gd name="T13" fmla="*/ 0 h 601"/>
                <a:gd name="T14" fmla="*/ 406733 w 1236"/>
                <a:gd name="T15" fmla="*/ 0 h 601"/>
                <a:gd name="T16" fmla="*/ 537235 w 1236"/>
                <a:gd name="T17" fmla="*/ 130360 h 601"/>
                <a:gd name="T18" fmla="*/ 537235 w 1236"/>
                <a:gd name="T19" fmla="*/ 130360 h 601"/>
                <a:gd name="T20" fmla="*/ 406733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5" y="600"/>
                  </a:moveTo>
                  <a:lnTo>
                    <a:pt x="299" y="600"/>
                  </a:lnTo>
                  <a:cubicBezTo>
                    <a:pt x="135" y="600"/>
                    <a:pt x="0" y="466"/>
                    <a:pt x="0" y="300"/>
                  </a:cubicBezTo>
                  <a:cubicBezTo>
                    <a:pt x="0" y="135"/>
                    <a:pt x="135" y="0"/>
                    <a:pt x="299" y="0"/>
                  </a:cubicBezTo>
                  <a:lnTo>
                    <a:pt x="935" y="0"/>
                  </a:lnTo>
                  <a:cubicBezTo>
                    <a:pt x="1101" y="0"/>
                    <a:pt x="1235" y="135"/>
                    <a:pt x="1235" y="300"/>
                  </a:cubicBezTo>
                  <a:cubicBezTo>
                    <a:pt x="1235" y="466"/>
                    <a:pt x="1101" y="600"/>
                    <a:pt x="935" y="60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06" name="Freeform 87">
              <a:extLst>
                <a:ext uri="{FF2B5EF4-FFF2-40B4-BE49-F238E27FC236}">
                  <a16:creationId xmlns:a16="http://schemas.microsoft.com/office/drawing/2014/main" id="{B16AF3A9-1ED5-154C-9E14-3719AEAE3A7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36511" y="1400504"/>
              <a:ext cx="610334" cy="296594"/>
            </a:xfrm>
            <a:custGeom>
              <a:avLst/>
              <a:gdLst>
                <a:gd name="T0" fmla="*/ 407168 w 1236"/>
                <a:gd name="T1" fmla="*/ 260719 h 601"/>
                <a:gd name="T2" fmla="*/ 130502 w 1236"/>
                <a:gd name="T3" fmla="*/ 260719 h 601"/>
                <a:gd name="T4" fmla="*/ 130502 w 1236"/>
                <a:gd name="T5" fmla="*/ 260719 h 601"/>
                <a:gd name="T6" fmla="*/ 0 w 1236"/>
                <a:gd name="T7" fmla="*/ 130360 h 601"/>
                <a:gd name="T8" fmla="*/ 0 w 1236"/>
                <a:gd name="T9" fmla="*/ 130360 h 601"/>
                <a:gd name="T10" fmla="*/ 130502 w 1236"/>
                <a:gd name="T11" fmla="*/ 0 h 601"/>
                <a:gd name="T12" fmla="*/ 407168 w 1236"/>
                <a:gd name="T13" fmla="*/ 0 h 601"/>
                <a:gd name="T14" fmla="*/ 407168 w 1236"/>
                <a:gd name="T15" fmla="*/ 0 h 601"/>
                <a:gd name="T16" fmla="*/ 537235 w 1236"/>
                <a:gd name="T17" fmla="*/ 130360 h 601"/>
                <a:gd name="T18" fmla="*/ 537235 w 1236"/>
                <a:gd name="T19" fmla="*/ 130360 h 601"/>
                <a:gd name="T20" fmla="*/ 407168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6" y="600"/>
                  </a:moveTo>
                  <a:lnTo>
                    <a:pt x="300" y="600"/>
                  </a:lnTo>
                  <a:cubicBezTo>
                    <a:pt x="134" y="600"/>
                    <a:pt x="0" y="466"/>
                    <a:pt x="0" y="300"/>
                  </a:cubicBezTo>
                  <a:cubicBezTo>
                    <a:pt x="0" y="135"/>
                    <a:pt x="134" y="0"/>
                    <a:pt x="300" y="0"/>
                  </a:cubicBezTo>
                  <a:lnTo>
                    <a:pt x="936" y="0"/>
                  </a:lnTo>
                  <a:cubicBezTo>
                    <a:pt x="1101" y="0"/>
                    <a:pt x="1235" y="135"/>
                    <a:pt x="1235" y="300"/>
                  </a:cubicBezTo>
                  <a:cubicBezTo>
                    <a:pt x="1235" y="466"/>
                    <a:pt x="1101" y="600"/>
                    <a:pt x="936" y="60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07" name="Freeform 88">
              <a:extLst>
                <a:ext uri="{FF2B5EF4-FFF2-40B4-BE49-F238E27FC236}">
                  <a16:creationId xmlns:a16="http://schemas.microsoft.com/office/drawing/2014/main" id="{3F2BDE49-2F0B-7843-AE4D-A3363B955DC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434318" y="456204"/>
              <a:ext cx="610334" cy="296594"/>
            </a:xfrm>
            <a:custGeom>
              <a:avLst/>
              <a:gdLst>
                <a:gd name="T0" fmla="*/ 406733 w 1236"/>
                <a:gd name="T1" fmla="*/ 260719 h 601"/>
                <a:gd name="T2" fmla="*/ 130067 w 1236"/>
                <a:gd name="T3" fmla="*/ 260719 h 601"/>
                <a:gd name="T4" fmla="*/ 130067 w 1236"/>
                <a:gd name="T5" fmla="*/ 260719 h 601"/>
                <a:gd name="T6" fmla="*/ 0 w 1236"/>
                <a:gd name="T7" fmla="*/ 129925 h 601"/>
                <a:gd name="T8" fmla="*/ 0 w 1236"/>
                <a:gd name="T9" fmla="*/ 129925 h 601"/>
                <a:gd name="T10" fmla="*/ 130067 w 1236"/>
                <a:gd name="T11" fmla="*/ 0 h 601"/>
                <a:gd name="T12" fmla="*/ 406733 w 1236"/>
                <a:gd name="T13" fmla="*/ 0 h 601"/>
                <a:gd name="T14" fmla="*/ 406733 w 1236"/>
                <a:gd name="T15" fmla="*/ 0 h 601"/>
                <a:gd name="T16" fmla="*/ 537235 w 1236"/>
                <a:gd name="T17" fmla="*/ 129925 h 601"/>
                <a:gd name="T18" fmla="*/ 537235 w 1236"/>
                <a:gd name="T19" fmla="*/ 129925 h 601"/>
                <a:gd name="T20" fmla="*/ 406733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5" y="600"/>
                  </a:moveTo>
                  <a:lnTo>
                    <a:pt x="299" y="600"/>
                  </a:lnTo>
                  <a:cubicBezTo>
                    <a:pt x="134" y="600"/>
                    <a:pt x="0" y="465"/>
                    <a:pt x="0" y="299"/>
                  </a:cubicBezTo>
                  <a:cubicBezTo>
                    <a:pt x="0" y="133"/>
                    <a:pt x="134" y="0"/>
                    <a:pt x="299" y="0"/>
                  </a:cubicBezTo>
                  <a:lnTo>
                    <a:pt x="935" y="0"/>
                  </a:lnTo>
                  <a:cubicBezTo>
                    <a:pt x="1101" y="0"/>
                    <a:pt x="1235" y="133"/>
                    <a:pt x="1235" y="299"/>
                  </a:cubicBezTo>
                  <a:cubicBezTo>
                    <a:pt x="1235" y="465"/>
                    <a:pt x="1101" y="600"/>
                    <a:pt x="935" y="60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08" name="Freeform 89">
              <a:extLst>
                <a:ext uri="{FF2B5EF4-FFF2-40B4-BE49-F238E27FC236}">
                  <a16:creationId xmlns:a16="http://schemas.microsoft.com/office/drawing/2014/main" id="{A5ABE375-FD7B-8547-9E0B-AF7D8B7E52C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853922" y="96366"/>
              <a:ext cx="610334" cy="296594"/>
            </a:xfrm>
            <a:custGeom>
              <a:avLst/>
              <a:gdLst>
                <a:gd name="T0" fmla="*/ 406298 w 1236"/>
                <a:gd name="T1" fmla="*/ 260719 h 601"/>
                <a:gd name="T2" fmla="*/ 130502 w 1236"/>
                <a:gd name="T3" fmla="*/ 260719 h 601"/>
                <a:gd name="T4" fmla="*/ 130502 w 1236"/>
                <a:gd name="T5" fmla="*/ 260719 h 601"/>
                <a:gd name="T6" fmla="*/ 0 w 1236"/>
                <a:gd name="T7" fmla="*/ 130360 h 601"/>
                <a:gd name="T8" fmla="*/ 0 w 1236"/>
                <a:gd name="T9" fmla="*/ 130360 h 601"/>
                <a:gd name="T10" fmla="*/ 130502 w 1236"/>
                <a:gd name="T11" fmla="*/ 0 h 601"/>
                <a:gd name="T12" fmla="*/ 406298 w 1236"/>
                <a:gd name="T13" fmla="*/ 0 h 601"/>
                <a:gd name="T14" fmla="*/ 406298 w 1236"/>
                <a:gd name="T15" fmla="*/ 0 h 601"/>
                <a:gd name="T16" fmla="*/ 537235 w 1236"/>
                <a:gd name="T17" fmla="*/ 130360 h 601"/>
                <a:gd name="T18" fmla="*/ 537235 w 1236"/>
                <a:gd name="T19" fmla="*/ 130360 h 601"/>
                <a:gd name="T20" fmla="*/ 406298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4" y="600"/>
                  </a:moveTo>
                  <a:lnTo>
                    <a:pt x="300" y="600"/>
                  </a:lnTo>
                  <a:cubicBezTo>
                    <a:pt x="134" y="600"/>
                    <a:pt x="0" y="466"/>
                    <a:pt x="0" y="300"/>
                  </a:cubicBezTo>
                  <a:cubicBezTo>
                    <a:pt x="0" y="134"/>
                    <a:pt x="134" y="0"/>
                    <a:pt x="300" y="0"/>
                  </a:cubicBezTo>
                  <a:lnTo>
                    <a:pt x="934" y="0"/>
                  </a:lnTo>
                  <a:cubicBezTo>
                    <a:pt x="1100" y="0"/>
                    <a:pt x="1235" y="134"/>
                    <a:pt x="1235" y="300"/>
                  </a:cubicBezTo>
                  <a:cubicBezTo>
                    <a:pt x="1235" y="466"/>
                    <a:pt x="1100" y="600"/>
                    <a:pt x="934" y="60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09" name="Freeform 90">
              <a:extLst>
                <a:ext uri="{FF2B5EF4-FFF2-40B4-BE49-F238E27FC236}">
                  <a16:creationId xmlns:a16="http://schemas.microsoft.com/office/drawing/2014/main" id="{A531ECD5-80A8-D146-A276-76DC9D1BDEC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102416" y="-200228"/>
              <a:ext cx="610334" cy="296594"/>
            </a:xfrm>
            <a:custGeom>
              <a:avLst/>
              <a:gdLst>
                <a:gd name="T0" fmla="*/ 407168 w 1236"/>
                <a:gd name="T1" fmla="*/ 260719 h 600"/>
                <a:gd name="T2" fmla="*/ 130502 w 1236"/>
                <a:gd name="T3" fmla="*/ 260719 h 600"/>
                <a:gd name="T4" fmla="*/ 130502 w 1236"/>
                <a:gd name="T5" fmla="*/ 260719 h 600"/>
                <a:gd name="T6" fmla="*/ 0 w 1236"/>
                <a:gd name="T7" fmla="*/ 130577 h 600"/>
                <a:gd name="T8" fmla="*/ 0 w 1236"/>
                <a:gd name="T9" fmla="*/ 130577 h 600"/>
                <a:gd name="T10" fmla="*/ 130502 w 1236"/>
                <a:gd name="T11" fmla="*/ 0 h 600"/>
                <a:gd name="T12" fmla="*/ 407168 w 1236"/>
                <a:gd name="T13" fmla="*/ 0 h 600"/>
                <a:gd name="T14" fmla="*/ 407168 w 1236"/>
                <a:gd name="T15" fmla="*/ 0 h 600"/>
                <a:gd name="T16" fmla="*/ 537235 w 1236"/>
                <a:gd name="T17" fmla="*/ 130577 h 600"/>
                <a:gd name="T18" fmla="*/ 537235 w 1236"/>
                <a:gd name="T19" fmla="*/ 130577 h 600"/>
                <a:gd name="T20" fmla="*/ 407168 w 1236"/>
                <a:gd name="T21" fmla="*/ 260719 h 60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0">
                  <a:moveTo>
                    <a:pt x="936" y="599"/>
                  </a:moveTo>
                  <a:lnTo>
                    <a:pt x="300" y="599"/>
                  </a:lnTo>
                  <a:cubicBezTo>
                    <a:pt x="135" y="599"/>
                    <a:pt x="0" y="465"/>
                    <a:pt x="0" y="300"/>
                  </a:cubicBezTo>
                  <a:cubicBezTo>
                    <a:pt x="0" y="134"/>
                    <a:pt x="135" y="0"/>
                    <a:pt x="300" y="0"/>
                  </a:cubicBezTo>
                  <a:lnTo>
                    <a:pt x="936" y="0"/>
                  </a:lnTo>
                  <a:cubicBezTo>
                    <a:pt x="1102" y="0"/>
                    <a:pt x="1235" y="134"/>
                    <a:pt x="1235" y="300"/>
                  </a:cubicBezTo>
                  <a:cubicBezTo>
                    <a:pt x="1235" y="465"/>
                    <a:pt x="1102" y="599"/>
                    <a:pt x="936" y="599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grpSp>
          <p:nvGrpSpPr>
            <p:cNvPr id="710" name="Group 1">
              <a:extLst>
                <a:ext uri="{FF2B5EF4-FFF2-40B4-BE49-F238E27FC236}">
                  <a16:creationId xmlns:a16="http://schemas.microsoft.com/office/drawing/2014/main" id="{BFC9728B-B87C-5740-9B7A-1208968D4F9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-1729188" y="1999133"/>
              <a:ext cx="2779923" cy="2871866"/>
              <a:chOff x="8253235" y="2100188"/>
              <a:chExt cx="2448321" cy="2528969"/>
            </a:xfrm>
          </p:grpSpPr>
          <p:sp>
            <p:nvSpPr>
              <p:cNvPr id="711" name="Freeform 91">
                <a:extLst>
                  <a:ext uri="{FF2B5EF4-FFF2-40B4-BE49-F238E27FC236}">
                    <a16:creationId xmlns:a16="http://schemas.microsoft.com/office/drawing/2014/main" id="{C2AE1965-0B17-6C4F-A069-7259E3C14BF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53235" y="3674793"/>
                <a:ext cx="378290" cy="291878"/>
              </a:xfrm>
              <a:custGeom>
                <a:avLst/>
                <a:gdLst>
                  <a:gd name="T0" fmla="*/ 145831 w 869"/>
                  <a:gd name="T1" fmla="*/ 291444 h 672"/>
                  <a:gd name="T2" fmla="*/ 232459 w 869"/>
                  <a:gd name="T3" fmla="*/ 291444 h 672"/>
                  <a:gd name="T4" fmla="*/ 232459 w 869"/>
                  <a:gd name="T5" fmla="*/ 291444 h 672"/>
                  <a:gd name="T6" fmla="*/ 377855 w 869"/>
                  <a:gd name="T7" fmla="*/ 145939 h 672"/>
                  <a:gd name="T8" fmla="*/ 377855 w 869"/>
                  <a:gd name="T9" fmla="*/ 145939 h 672"/>
                  <a:gd name="T10" fmla="*/ 232459 w 869"/>
                  <a:gd name="T11" fmla="*/ 0 h 672"/>
                  <a:gd name="T12" fmla="*/ 145831 w 869"/>
                  <a:gd name="T13" fmla="*/ 0 h 672"/>
                  <a:gd name="T14" fmla="*/ 145831 w 869"/>
                  <a:gd name="T15" fmla="*/ 0 h 672"/>
                  <a:gd name="T16" fmla="*/ 0 w 869"/>
                  <a:gd name="T17" fmla="*/ 145939 h 672"/>
                  <a:gd name="T18" fmla="*/ 0 w 869"/>
                  <a:gd name="T19" fmla="*/ 145939 h 672"/>
                  <a:gd name="T20" fmla="*/ 145831 w 869"/>
                  <a:gd name="T21" fmla="*/ 291444 h 672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869" h="672">
                    <a:moveTo>
                      <a:pt x="335" y="671"/>
                    </a:moveTo>
                    <a:lnTo>
                      <a:pt x="534" y="671"/>
                    </a:lnTo>
                    <a:cubicBezTo>
                      <a:pt x="718" y="671"/>
                      <a:pt x="868" y="520"/>
                      <a:pt x="868" y="336"/>
                    </a:cubicBezTo>
                    <a:cubicBezTo>
                      <a:pt x="868" y="151"/>
                      <a:pt x="718" y="0"/>
                      <a:pt x="534" y="0"/>
                    </a:cubicBezTo>
                    <a:lnTo>
                      <a:pt x="335" y="0"/>
                    </a:lnTo>
                    <a:cubicBezTo>
                      <a:pt x="149" y="0"/>
                      <a:pt x="0" y="151"/>
                      <a:pt x="0" y="336"/>
                    </a:cubicBezTo>
                    <a:cubicBezTo>
                      <a:pt x="0" y="520"/>
                      <a:pt x="149" y="671"/>
                      <a:pt x="335" y="671"/>
                    </a:cubicBezTo>
                  </a:path>
                </a:pathLst>
              </a:custGeom>
              <a:solidFill>
                <a:srgbClr val="CC5EA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712" name="Freeform 92">
                <a:extLst>
                  <a:ext uri="{FF2B5EF4-FFF2-40B4-BE49-F238E27FC236}">
                    <a16:creationId xmlns:a16="http://schemas.microsoft.com/office/drawing/2014/main" id="{D464F9DA-8100-C843-AE49-C0AD5E24E5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60916" y="2292214"/>
                <a:ext cx="2283178" cy="1945213"/>
              </a:xfrm>
              <a:custGeom>
                <a:avLst/>
                <a:gdLst>
                  <a:gd name="T0" fmla="*/ 0 w 5244"/>
                  <a:gd name="T1" fmla="*/ 728639 h 4469"/>
                  <a:gd name="T2" fmla="*/ 714037 w 5244"/>
                  <a:gd name="T3" fmla="*/ 874018 h 4469"/>
                  <a:gd name="T4" fmla="*/ 568182 w 5244"/>
                  <a:gd name="T5" fmla="*/ 1019833 h 4469"/>
                  <a:gd name="T6" fmla="*/ 714037 w 5244"/>
                  <a:gd name="T7" fmla="*/ 1165648 h 4469"/>
                  <a:gd name="T8" fmla="*/ 913445 w 5244"/>
                  <a:gd name="T9" fmla="*/ 1165648 h 4469"/>
                  <a:gd name="T10" fmla="*/ 911268 w 5244"/>
                  <a:gd name="T11" fmla="*/ 1165648 h 4469"/>
                  <a:gd name="T12" fmla="*/ 1007489 w 5244"/>
                  <a:gd name="T13" fmla="*/ 1263583 h 4469"/>
                  <a:gd name="T14" fmla="*/ 911268 w 5244"/>
                  <a:gd name="T15" fmla="*/ 1361954 h 4469"/>
                  <a:gd name="T16" fmla="*/ 656131 w 5244"/>
                  <a:gd name="T17" fmla="*/ 1361954 h 4469"/>
                  <a:gd name="T18" fmla="*/ 510711 w 5244"/>
                  <a:gd name="T19" fmla="*/ 1507769 h 4469"/>
                  <a:gd name="T20" fmla="*/ 656131 w 5244"/>
                  <a:gd name="T21" fmla="*/ 1653148 h 4469"/>
                  <a:gd name="T22" fmla="*/ 960903 w 5244"/>
                  <a:gd name="T23" fmla="*/ 1653148 h 4469"/>
                  <a:gd name="T24" fmla="*/ 815483 w 5244"/>
                  <a:gd name="T25" fmla="*/ 1798963 h 4469"/>
                  <a:gd name="T26" fmla="*/ 1576978 w 5244"/>
                  <a:gd name="T27" fmla="*/ 1944778 h 4469"/>
                  <a:gd name="T28" fmla="*/ 1722397 w 5244"/>
                  <a:gd name="T29" fmla="*/ 1798963 h 4469"/>
                  <a:gd name="T30" fmla="*/ 1576978 w 5244"/>
                  <a:gd name="T31" fmla="*/ 1653148 h 4469"/>
                  <a:gd name="T32" fmla="*/ 2066354 w 5244"/>
                  <a:gd name="T33" fmla="*/ 1653148 h 4469"/>
                  <a:gd name="T34" fmla="*/ 2212210 w 5244"/>
                  <a:gd name="T35" fmla="*/ 1507769 h 4469"/>
                  <a:gd name="T36" fmla="*/ 1624435 w 5244"/>
                  <a:gd name="T37" fmla="*/ 1361954 h 4469"/>
                  <a:gd name="T38" fmla="*/ 1629660 w 5244"/>
                  <a:gd name="T39" fmla="*/ 1361954 h 4469"/>
                  <a:gd name="T40" fmla="*/ 1536051 w 5244"/>
                  <a:gd name="T41" fmla="*/ 1263583 h 4469"/>
                  <a:gd name="T42" fmla="*/ 1629660 w 5244"/>
                  <a:gd name="T43" fmla="*/ 1166083 h 4469"/>
                  <a:gd name="T44" fmla="*/ 1624435 w 5244"/>
                  <a:gd name="T45" fmla="*/ 1165648 h 4469"/>
                  <a:gd name="T46" fmla="*/ 1765936 w 5244"/>
                  <a:gd name="T47" fmla="*/ 1165648 h 4469"/>
                  <a:gd name="T48" fmla="*/ 1911791 w 5244"/>
                  <a:gd name="T49" fmla="*/ 1019833 h 4469"/>
                  <a:gd name="T50" fmla="*/ 2136452 w 5244"/>
                  <a:gd name="T51" fmla="*/ 874018 h 4469"/>
                  <a:gd name="T52" fmla="*/ 2282743 w 5244"/>
                  <a:gd name="T53" fmla="*/ 728639 h 4469"/>
                  <a:gd name="T54" fmla="*/ 2136452 w 5244"/>
                  <a:gd name="T55" fmla="*/ 583259 h 4469"/>
                  <a:gd name="T56" fmla="*/ 1922241 w 5244"/>
                  <a:gd name="T57" fmla="*/ 583259 h 4469"/>
                  <a:gd name="T58" fmla="*/ 2068096 w 5244"/>
                  <a:gd name="T59" fmla="*/ 437444 h 4469"/>
                  <a:gd name="T60" fmla="*/ 1441136 w 5244"/>
                  <a:gd name="T61" fmla="*/ 291194 h 4469"/>
                  <a:gd name="T62" fmla="*/ 1586992 w 5244"/>
                  <a:gd name="T63" fmla="*/ 145815 h 4469"/>
                  <a:gd name="T64" fmla="*/ 1441136 w 5244"/>
                  <a:gd name="T65" fmla="*/ 0 h 4469"/>
                  <a:gd name="T66" fmla="*/ 389237 w 5244"/>
                  <a:gd name="T67" fmla="*/ 0 h 4469"/>
                  <a:gd name="T68" fmla="*/ 243818 w 5244"/>
                  <a:gd name="T69" fmla="*/ 145815 h 4469"/>
                  <a:gd name="T70" fmla="*/ 876437 w 5244"/>
                  <a:gd name="T71" fmla="*/ 291194 h 4469"/>
                  <a:gd name="T72" fmla="*/ 1022293 w 5244"/>
                  <a:gd name="T73" fmla="*/ 437444 h 4469"/>
                  <a:gd name="T74" fmla="*/ 876437 w 5244"/>
                  <a:gd name="T75" fmla="*/ 583259 h 4469"/>
                  <a:gd name="T76" fmla="*/ 145420 w 5244"/>
                  <a:gd name="T77" fmla="*/ 583259 h 4469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</a:gdLst>
                <a:ahLst/>
                <a:cxnLst>
                  <a:cxn ang="T78">
                    <a:pos x="T0" y="T1"/>
                  </a:cxn>
                  <a:cxn ang="T79">
                    <a:pos x="T2" y="T3"/>
                  </a:cxn>
                  <a:cxn ang="T80">
                    <a:pos x="T4" y="T5"/>
                  </a:cxn>
                  <a:cxn ang="T81">
                    <a:pos x="T6" y="T7"/>
                  </a:cxn>
                  <a:cxn ang="T82">
                    <a:pos x="T8" y="T9"/>
                  </a:cxn>
                  <a:cxn ang="T83">
                    <a:pos x="T10" y="T11"/>
                  </a:cxn>
                  <a:cxn ang="T84">
                    <a:pos x="T12" y="T13"/>
                  </a:cxn>
                  <a:cxn ang="T85">
                    <a:pos x="T14" y="T15"/>
                  </a:cxn>
                  <a:cxn ang="T86">
                    <a:pos x="T16" y="T17"/>
                  </a:cxn>
                  <a:cxn ang="T87">
                    <a:pos x="T18" y="T19"/>
                  </a:cxn>
                  <a:cxn ang="T88">
                    <a:pos x="T20" y="T21"/>
                  </a:cxn>
                  <a:cxn ang="T89">
                    <a:pos x="T22" y="T23"/>
                  </a:cxn>
                  <a:cxn ang="T90">
                    <a:pos x="T24" y="T25"/>
                  </a:cxn>
                  <a:cxn ang="T91">
                    <a:pos x="T26" y="T27"/>
                  </a:cxn>
                  <a:cxn ang="T92">
                    <a:pos x="T28" y="T29"/>
                  </a:cxn>
                  <a:cxn ang="T93">
                    <a:pos x="T30" y="T31"/>
                  </a:cxn>
                  <a:cxn ang="T94">
                    <a:pos x="T32" y="T33"/>
                  </a:cxn>
                  <a:cxn ang="T95">
                    <a:pos x="T34" y="T35"/>
                  </a:cxn>
                  <a:cxn ang="T96">
                    <a:pos x="T36" y="T37"/>
                  </a:cxn>
                  <a:cxn ang="T97">
                    <a:pos x="T38" y="T39"/>
                  </a:cxn>
                  <a:cxn ang="T98">
                    <a:pos x="T40" y="T41"/>
                  </a:cxn>
                  <a:cxn ang="T99">
                    <a:pos x="T42" y="T43"/>
                  </a:cxn>
                  <a:cxn ang="T100">
                    <a:pos x="T44" y="T45"/>
                  </a:cxn>
                  <a:cxn ang="T101">
                    <a:pos x="T46" y="T47"/>
                  </a:cxn>
                  <a:cxn ang="T102">
                    <a:pos x="T48" y="T49"/>
                  </a:cxn>
                  <a:cxn ang="T103">
                    <a:pos x="T50" y="T51"/>
                  </a:cxn>
                  <a:cxn ang="T104">
                    <a:pos x="T52" y="T53"/>
                  </a:cxn>
                  <a:cxn ang="T105">
                    <a:pos x="T54" y="T55"/>
                  </a:cxn>
                  <a:cxn ang="T106">
                    <a:pos x="T56" y="T57"/>
                  </a:cxn>
                  <a:cxn ang="T107">
                    <a:pos x="T58" y="T59"/>
                  </a:cxn>
                  <a:cxn ang="T108">
                    <a:pos x="T60" y="T61"/>
                  </a:cxn>
                  <a:cxn ang="T109">
                    <a:pos x="T62" y="T63"/>
                  </a:cxn>
                  <a:cxn ang="T110">
                    <a:pos x="T64" y="T65"/>
                  </a:cxn>
                  <a:cxn ang="T111">
                    <a:pos x="T66" y="T67"/>
                  </a:cxn>
                  <a:cxn ang="T112">
                    <a:pos x="T68" y="T69"/>
                  </a:cxn>
                  <a:cxn ang="T113">
                    <a:pos x="T70" y="T71"/>
                  </a:cxn>
                  <a:cxn ang="T114">
                    <a:pos x="T72" y="T73"/>
                  </a:cxn>
                  <a:cxn ang="T115">
                    <a:pos x="T74" y="T75"/>
                  </a:cxn>
                  <a:cxn ang="T116">
                    <a:pos x="T76" y="T77"/>
                  </a:cxn>
                </a:cxnLst>
                <a:rect l="0" t="0" r="r" b="b"/>
                <a:pathLst>
                  <a:path w="5244" h="4469">
                    <a:moveTo>
                      <a:pt x="0" y="1674"/>
                    </a:moveTo>
                    <a:lnTo>
                      <a:pt x="0" y="1674"/>
                    </a:lnTo>
                    <a:cubicBezTo>
                      <a:pt x="0" y="1858"/>
                      <a:pt x="150" y="2008"/>
                      <a:pt x="334" y="2008"/>
                    </a:cubicBezTo>
                    <a:lnTo>
                      <a:pt x="1640" y="2008"/>
                    </a:lnTo>
                    <a:cubicBezTo>
                      <a:pt x="1455" y="2008"/>
                      <a:pt x="1305" y="2158"/>
                      <a:pt x="1305" y="2343"/>
                    </a:cubicBezTo>
                    <a:cubicBezTo>
                      <a:pt x="1305" y="2528"/>
                      <a:pt x="1455" y="2678"/>
                      <a:pt x="1640" y="2678"/>
                    </a:cubicBezTo>
                    <a:lnTo>
                      <a:pt x="2098" y="2678"/>
                    </a:lnTo>
                    <a:cubicBezTo>
                      <a:pt x="2097" y="2678"/>
                      <a:pt x="2095" y="2678"/>
                      <a:pt x="2093" y="2678"/>
                    </a:cubicBezTo>
                    <a:cubicBezTo>
                      <a:pt x="2216" y="2681"/>
                      <a:pt x="2314" y="2780"/>
                      <a:pt x="2314" y="2903"/>
                    </a:cubicBezTo>
                    <a:cubicBezTo>
                      <a:pt x="2314" y="3026"/>
                      <a:pt x="2216" y="3127"/>
                      <a:pt x="2093" y="3129"/>
                    </a:cubicBezTo>
                    <a:cubicBezTo>
                      <a:pt x="2095" y="3129"/>
                      <a:pt x="2097" y="3129"/>
                      <a:pt x="2098" y="3129"/>
                    </a:cubicBezTo>
                    <a:lnTo>
                      <a:pt x="1507" y="3129"/>
                    </a:lnTo>
                    <a:cubicBezTo>
                      <a:pt x="1323" y="3129"/>
                      <a:pt x="1173" y="3280"/>
                      <a:pt x="1173" y="3464"/>
                    </a:cubicBezTo>
                    <a:cubicBezTo>
                      <a:pt x="1173" y="3649"/>
                      <a:pt x="1323" y="3798"/>
                      <a:pt x="1507" y="3798"/>
                    </a:cubicBezTo>
                    <a:lnTo>
                      <a:pt x="2207" y="3798"/>
                    </a:lnTo>
                    <a:cubicBezTo>
                      <a:pt x="2023" y="3798"/>
                      <a:pt x="1873" y="3948"/>
                      <a:pt x="1873" y="4133"/>
                    </a:cubicBezTo>
                    <a:cubicBezTo>
                      <a:pt x="1873" y="4318"/>
                      <a:pt x="2023" y="4468"/>
                      <a:pt x="2207" y="4468"/>
                    </a:cubicBezTo>
                    <a:lnTo>
                      <a:pt x="3622" y="4468"/>
                    </a:lnTo>
                    <a:cubicBezTo>
                      <a:pt x="3807" y="4468"/>
                      <a:pt x="3956" y="4318"/>
                      <a:pt x="3956" y="4133"/>
                    </a:cubicBezTo>
                    <a:cubicBezTo>
                      <a:pt x="3956" y="3948"/>
                      <a:pt x="3807" y="3798"/>
                      <a:pt x="3622" y="3798"/>
                    </a:cubicBezTo>
                    <a:lnTo>
                      <a:pt x="4746" y="3798"/>
                    </a:lnTo>
                    <a:cubicBezTo>
                      <a:pt x="4930" y="3798"/>
                      <a:pt x="5081" y="3649"/>
                      <a:pt x="5081" y="3464"/>
                    </a:cubicBezTo>
                    <a:cubicBezTo>
                      <a:pt x="5081" y="3280"/>
                      <a:pt x="4930" y="3129"/>
                      <a:pt x="4746" y="3129"/>
                    </a:cubicBezTo>
                    <a:lnTo>
                      <a:pt x="3731" y="3129"/>
                    </a:lnTo>
                    <a:cubicBezTo>
                      <a:pt x="3735" y="3129"/>
                      <a:pt x="3739" y="3129"/>
                      <a:pt x="3743" y="3129"/>
                    </a:cubicBezTo>
                    <a:cubicBezTo>
                      <a:pt x="3624" y="3122"/>
                      <a:pt x="3528" y="3024"/>
                      <a:pt x="3528" y="2903"/>
                    </a:cubicBezTo>
                    <a:cubicBezTo>
                      <a:pt x="3528" y="2783"/>
                      <a:pt x="3624" y="2684"/>
                      <a:pt x="3743" y="2679"/>
                    </a:cubicBezTo>
                    <a:cubicBezTo>
                      <a:pt x="3739" y="2678"/>
                      <a:pt x="3735" y="2678"/>
                      <a:pt x="3731" y="2678"/>
                    </a:cubicBezTo>
                    <a:lnTo>
                      <a:pt x="4056" y="2678"/>
                    </a:lnTo>
                    <a:cubicBezTo>
                      <a:pt x="4240" y="2678"/>
                      <a:pt x="4391" y="2528"/>
                      <a:pt x="4391" y="2343"/>
                    </a:cubicBezTo>
                    <a:cubicBezTo>
                      <a:pt x="4391" y="2158"/>
                      <a:pt x="4240" y="2008"/>
                      <a:pt x="4056" y="2008"/>
                    </a:cubicBezTo>
                    <a:lnTo>
                      <a:pt x="4907" y="2008"/>
                    </a:lnTo>
                    <a:cubicBezTo>
                      <a:pt x="5093" y="2008"/>
                      <a:pt x="5243" y="1858"/>
                      <a:pt x="5243" y="1674"/>
                    </a:cubicBezTo>
                    <a:cubicBezTo>
                      <a:pt x="5243" y="1490"/>
                      <a:pt x="5093" y="1340"/>
                      <a:pt x="4907" y="1340"/>
                    </a:cubicBezTo>
                    <a:lnTo>
                      <a:pt x="4415" y="1340"/>
                    </a:lnTo>
                    <a:cubicBezTo>
                      <a:pt x="4600" y="1340"/>
                      <a:pt x="4750" y="1189"/>
                      <a:pt x="4750" y="1005"/>
                    </a:cubicBezTo>
                    <a:cubicBezTo>
                      <a:pt x="4750" y="820"/>
                      <a:pt x="4600" y="669"/>
                      <a:pt x="4415" y="669"/>
                    </a:cubicBezTo>
                    <a:lnTo>
                      <a:pt x="3310" y="669"/>
                    </a:lnTo>
                    <a:cubicBezTo>
                      <a:pt x="3495" y="669"/>
                      <a:pt x="3645" y="520"/>
                      <a:pt x="3645" y="335"/>
                    </a:cubicBezTo>
                    <a:cubicBezTo>
                      <a:pt x="3645" y="151"/>
                      <a:pt x="3495" y="0"/>
                      <a:pt x="3310" y="0"/>
                    </a:cubicBezTo>
                    <a:lnTo>
                      <a:pt x="894" y="0"/>
                    </a:lnTo>
                    <a:cubicBezTo>
                      <a:pt x="710" y="0"/>
                      <a:pt x="560" y="151"/>
                      <a:pt x="560" y="335"/>
                    </a:cubicBezTo>
                    <a:cubicBezTo>
                      <a:pt x="560" y="520"/>
                      <a:pt x="710" y="669"/>
                      <a:pt x="894" y="669"/>
                    </a:cubicBezTo>
                    <a:lnTo>
                      <a:pt x="2013" y="669"/>
                    </a:lnTo>
                    <a:cubicBezTo>
                      <a:pt x="2197" y="669"/>
                      <a:pt x="2348" y="820"/>
                      <a:pt x="2348" y="1005"/>
                    </a:cubicBezTo>
                    <a:cubicBezTo>
                      <a:pt x="2348" y="1189"/>
                      <a:pt x="2197" y="1340"/>
                      <a:pt x="2013" y="1340"/>
                    </a:cubicBezTo>
                    <a:lnTo>
                      <a:pt x="334" y="1340"/>
                    </a:lnTo>
                    <a:cubicBezTo>
                      <a:pt x="150" y="1340"/>
                      <a:pt x="0" y="1490"/>
                      <a:pt x="0" y="1674"/>
                    </a:cubicBezTo>
                  </a:path>
                </a:pathLst>
              </a:custGeom>
              <a:solidFill>
                <a:srgbClr val="CC5EA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713" name="Freeform 93">
                <a:extLst>
                  <a:ext uri="{FF2B5EF4-FFF2-40B4-BE49-F238E27FC236}">
                    <a16:creationId xmlns:a16="http://schemas.microsoft.com/office/drawing/2014/main" id="{647FE7D2-E081-6041-B704-583F2AC4DD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17505" y="2488079"/>
                <a:ext cx="76810" cy="76810"/>
              </a:xfrm>
              <a:custGeom>
                <a:avLst/>
                <a:gdLst>
                  <a:gd name="T0" fmla="*/ 76371 w 175"/>
                  <a:gd name="T1" fmla="*/ 38186 h 175"/>
                  <a:gd name="T2" fmla="*/ 76371 w 175"/>
                  <a:gd name="T3" fmla="*/ 38186 h 175"/>
                  <a:gd name="T4" fmla="*/ 38186 w 175"/>
                  <a:gd name="T5" fmla="*/ 76371 h 175"/>
                  <a:gd name="T6" fmla="*/ 38186 w 175"/>
                  <a:gd name="T7" fmla="*/ 76371 h 175"/>
                  <a:gd name="T8" fmla="*/ 0 w 175"/>
                  <a:gd name="T9" fmla="*/ 38186 h 175"/>
                  <a:gd name="T10" fmla="*/ 0 w 175"/>
                  <a:gd name="T11" fmla="*/ 38186 h 175"/>
                  <a:gd name="T12" fmla="*/ 38186 w 175"/>
                  <a:gd name="T13" fmla="*/ 0 h 175"/>
                  <a:gd name="T14" fmla="*/ 38186 w 175"/>
                  <a:gd name="T15" fmla="*/ 0 h 175"/>
                  <a:gd name="T16" fmla="*/ 76371 w 175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5" h="175">
                    <a:moveTo>
                      <a:pt x="174" y="87"/>
                    </a:moveTo>
                    <a:lnTo>
                      <a:pt x="174" y="87"/>
                    </a:lnTo>
                    <a:cubicBezTo>
                      <a:pt x="174" y="135"/>
                      <a:pt x="134" y="174"/>
                      <a:pt x="87" y="174"/>
                    </a:cubicBezTo>
                    <a:cubicBezTo>
                      <a:pt x="39" y="174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4" y="39"/>
                      <a:pt x="174" y="87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714" name="Freeform 94">
                <a:extLst>
                  <a:ext uri="{FF2B5EF4-FFF2-40B4-BE49-F238E27FC236}">
                    <a16:creationId xmlns:a16="http://schemas.microsoft.com/office/drawing/2014/main" id="{2C53FC9E-D668-2045-96F5-5208B93B38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29614" y="3501971"/>
                <a:ext cx="74889" cy="76810"/>
              </a:xfrm>
              <a:custGeom>
                <a:avLst/>
                <a:gdLst>
                  <a:gd name="T0" fmla="*/ 74459 w 174"/>
                  <a:gd name="T1" fmla="*/ 38186 h 175"/>
                  <a:gd name="T2" fmla="*/ 74459 w 174"/>
                  <a:gd name="T3" fmla="*/ 38186 h 175"/>
                  <a:gd name="T4" fmla="*/ 37445 w 174"/>
                  <a:gd name="T5" fmla="*/ 76371 h 175"/>
                  <a:gd name="T6" fmla="*/ 37445 w 174"/>
                  <a:gd name="T7" fmla="*/ 76371 h 175"/>
                  <a:gd name="T8" fmla="*/ 0 w 174"/>
                  <a:gd name="T9" fmla="*/ 38186 h 175"/>
                  <a:gd name="T10" fmla="*/ 0 w 174"/>
                  <a:gd name="T11" fmla="*/ 38186 h 175"/>
                  <a:gd name="T12" fmla="*/ 37445 w 174"/>
                  <a:gd name="T13" fmla="*/ 0 h 175"/>
                  <a:gd name="T14" fmla="*/ 37445 w 174"/>
                  <a:gd name="T15" fmla="*/ 0 h 175"/>
                  <a:gd name="T16" fmla="*/ 74459 w 174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5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5" y="174"/>
                      <a:pt x="87" y="174"/>
                    </a:cubicBezTo>
                    <a:cubicBezTo>
                      <a:pt x="39" y="174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5" y="0"/>
                      <a:pt x="173" y="39"/>
                      <a:pt x="173" y="87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715" name="Freeform 95">
                <a:extLst>
                  <a:ext uri="{FF2B5EF4-FFF2-40B4-BE49-F238E27FC236}">
                    <a16:creationId xmlns:a16="http://schemas.microsoft.com/office/drawing/2014/main" id="{4AFAFF79-7F84-8E4A-BC65-FB7204AD92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16320" y="2774196"/>
                <a:ext cx="74890" cy="74890"/>
              </a:xfrm>
              <a:custGeom>
                <a:avLst/>
                <a:gdLst>
                  <a:gd name="T0" fmla="*/ 74457 w 173"/>
                  <a:gd name="T1" fmla="*/ 36796 h 173"/>
                  <a:gd name="T2" fmla="*/ 74457 w 173"/>
                  <a:gd name="T3" fmla="*/ 36796 h 173"/>
                  <a:gd name="T4" fmla="*/ 37661 w 173"/>
                  <a:gd name="T5" fmla="*/ 74457 h 173"/>
                  <a:gd name="T6" fmla="*/ 37661 w 173"/>
                  <a:gd name="T7" fmla="*/ 74457 h 173"/>
                  <a:gd name="T8" fmla="*/ 0 w 173"/>
                  <a:gd name="T9" fmla="*/ 36796 h 173"/>
                  <a:gd name="T10" fmla="*/ 0 w 173"/>
                  <a:gd name="T11" fmla="*/ 36796 h 173"/>
                  <a:gd name="T12" fmla="*/ 37661 w 173"/>
                  <a:gd name="T13" fmla="*/ 0 h 173"/>
                  <a:gd name="T14" fmla="*/ 37661 w 173"/>
                  <a:gd name="T15" fmla="*/ 0 h 173"/>
                  <a:gd name="T16" fmla="*/ 74457 w 173"/>
                  <a:gd name="T17" fmla="*/ 36796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3">
                    <a:moveTo>
                      <a:pt x="172" y="85"/>
                    </a:moveTo>
                    <a:lnTo>
                      <a:pt x="172" y="85"/>
                    </a:lnTo>
                    <a:cubicBezTo>
                      <a:pt x="172" y="133"/>
                      <a:pt x="134" y="172"/>
                      <a:pt x="87" y="172"/>
                    </a:cubicBezTo>
                    <a:cubicBezTo>
                      <a:pt x="39" y="172"/>
                      <a:pt x="0" y="133"/>
                      <a:pt x="0" y="85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4" y="0"/>
                      <a:pt x="172" y="38"/>
                      <a:pt x="172" y="85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716" name="Freeform 96">
                <a:extLst>
                  <a:ext uri="{FF2B5EF4-FFF2-40B4-BE49-F238E27FC236}">
                    <a16:creationId xmlns:a16="http://schemas.microsoft.com/office/drawing/2014/main" id="{8288BEA1-FEAB-AA4F-B2C5-CC560FB11E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61661" y="2192360"/>
                <a:ext cx="76810" cy="74889"/>
              </a:xfrm>
              <a:custGeom>
                <a:avLst/>
                <a:gdLst>
                  <a:gd name="T0" fmla="*/ 76371 w 175"/>
                  <a:gd name="T1" fmla="*/ 37445 h 174"/>
                  <a:gd name="T2" fmla="*/ 76371 w 175"/>
                  <a:gd name="T3" fmla="*/ 37445 h 174"/>
                  <a:gd name="T4" fmla="*/ 38186 w 175"/>
                  <a:gd name="T5" fmla="*/ 74459 h 174"/>
                  <a:gd name="T6" fmla="*/ 38186 w 175"/>
                  <a:gd name="T7" fmla="*/ 74459 h 174"/>
                  <a:gd name="T8" fmla="*/ 0 w 175"/>
                  <a:gd name="T9" fmla="*/ 37445 h 174"/>
                  <a:gd name="T10" fmla="*/ 0 w 175"/>
                  <a:gd name="T11" fmla="*/ 37445 h 174"/>
                  <a:gd name="T12" fmla="*/ 38186 w 175"/>
                  <a:gd name="T13" fmla="*/ 0 h 174"/>
                  <a:gd name="T14" fmla="*/ 38186 w 175"/>
                  <a:gd name="T15" fmla="*/ 0 h 174"/>
                  <a:gd name="T16" fmla="*/ 76371 w 175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5" h="174">
                    <a:moveTo>
                      <a:pt x="174" y="87"/>
                    </a:moveTo>
                    <a:lnTo>
                      <a:pt x="174" y="87"/>
                    </a:lnTo>
                    <a:cubicBezTo>
                      <a:pt x="174" y="136"/>
                      <a:pt x="134" y="173"/>
                      <a:pt x="87" y="173"/>
                    </a:cubicBezTo>
                    <a:cubicBezTo>
                      <a:pt x="39" y="173"/>
                      <a:pt x="0" y="136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4" y="39"/>
                      <a:pt x="174" y="87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 dirty="0"/>
              </a:p>
            </p:txBody>
          </p:sp>
          <p:sp>
            <p:nvSpPr>
              <p:cNvPr id="717" name="Freeform 97">
                <a:extLst>
                  <a:ext uri="{FF2B5EF4-FFF2-40B4-BE49-F238E27FC236}">
                    <a16:creationId xmlns:a16="http://schemas.microsoft.com/office/drawing/2014/main" id="{DBF775B9-2A12-4E4B-A266-29929F5865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81893" y="4162537"/>
                <a:ext cx="74889" cy="74889"/>
              </a:xfrm>
              <a:custGeom>
                <a:avLst/>
                <a:gdLst>
                  <a:gd name="T0" fmla="*/ 74459 w 174"/>
                  <a:gd name="T1" fmla="*/ 37014 h 174"/>
                  <a:gd name="T2" fmla="*/ 74459 w 174"/>
                  <a:gd name="T3" fmla="*/ 37014 h 174"/>
                  <a:gd name="T4" fmla="*/ 37445 w 174"/>
                  <a:gd name="T5" fmla="*/ 74459 h 174"/>
                  <a:gd name="T6" fmla="*/ 37445 w 174"/>
                  <a:gd name="T7" fmla="*/ 74459 h 174"/>
                  <a:gd name="T8" fmla="*/ 0 w 174"/>
                  <a:gd name="T9" fmla="*/ 37014 h 174"/>
                  <a:gd name="T10" fmla="*/ 0 w 174"/>
                  <a:gd name="T11" fmla="*/ 37014 h 174"/>
                  <a:gd name="T12" fmla="*/ 37445 w 174"/>
                  <a:gd name="T13" fmla="*/ 0 h 174"/>
                  <a:gd name="T14" fmla="*/ 37445 w 174"/>
                  <a:gd name="T15" fmla="*/ 0 h 174"/>
                  <a:gd name="T16" fmla="*/ 74459 w 174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4" y="173"/>
                      <a:pt x="87" y="173"/>
                    </a:cubicBezTo>
                    <a:cubicBezTo>
                      <a:pt x="39" y="173"/>
                      <a:pt x="0" y="134"/>
                      <a:pt x="0" y="86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4" y="0"/>
                      <a:pt x="173" y="38"/>
                      <a:pt x="173" y="86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718" name="Freeform 98">
                <a:extLst>
                  <a:ext uri="{FF2B5EF4-FFF2-40B4-BE49-F238E27FC236}">
                    <a16:creationId xmlns:a16="http://schemas.microsoft.com/office/drawing/2014/main" id="{1867A86F-2DC7-F94D-9F66-5B4EC9AD02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42606" y="3327228"/>
                <a:ext cx="74889" cy="74890"/>
              </a:xfrm>
              <a:custGeom>
                <a:avLst/>
                <a:gdLst>
                  <a:gd name="T0" fmla="*/ 74456 w 173"/>
                  <a:gd name="T1" fmla="*/ 37445 h 174"/>
                  <a:gd name="T2" fmla="*/ 74456 w 173"/>
                  <a:gd name="T3" fmla="*/ 37445 h 174"/>
                  <a:gd name="T4" fmla="*/ 37661 w 173"/>
                  <a:gd name="T5" fmla="*/ 74460 h 174"/>
                  <a:gd name="T6" fmla="*/ 37661 w 173"/>
                  <a:gd name="T7" fmla="*/ 74460 h 174"/>
                  <a:gd name="T8" fmla="*/ 0 w 173"/>
                  <a:gd name="T9" fmla="*/ 37445 h 174"/>
                  <a:gd name="T10" fmla="*/ 0 w 173"/>
                  <a:gd name="T11" fmla="*/ 37445 h 174"/>
                  <a:gd name="T12" fmla="*/ 37661 w 173"/>
                  <a:gd name="T13" fmla="*/ 0 h 174"/>
                  <a:gd name="T14" fmla="*/ 37661 w 173"/>
                  <a:gd name="T15" fmla="*/ 0 h 174"/>
                  <a:gd name="T16" fmla="*/ 74456 w 173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4">
                    <a:moveTo>
                      <a:pt x="172" y="87"/>
                    </a:moveTo>
                    <a:lnTo>
                      <a:pt x="172" y="87"/>
                    </a:lnTo>
                    <a:cubicBezTo>
                      <a:pt x="172" y="135"/>
                      <a:pt x="134" y="173"/>
                      <a:pt x="87" y="173"/>
                    </a:cubicBezTo>
                    <a:cubicBezTo>
                      <a:pt x="39" y="173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2" y="39"/>
                      <a:pt x="172" y="87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719" name="Freeform 99">
                <a:extLst>
                  <a:ext uri="{FF2B5EF4-FFF2-40B4-BE49-F238E27FC236}">
                    <a16:creationId xmlns:a16="http://schemas.microsoft.com/office/drawing/2014/main" id="{5A4187DD-86E6-7142-B741-8B0857372D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26656" y="4262390"/>
                <a:ext cx="74889" cy="74889"/>
              </a:xfrm>
              <a:custGeom>
                <a:avLst/>
                <a:gdLst>
                  <a:gd name="T0" fmla="*/ 74459 w 174"/>
                  <a:gd name="T1" fmla="*/ 37014 h 174"/>
                  <a:gd name="T2" fmla="*/ 74459 w 174"/>
                  <a:gd name="T3" fmla="*/ 37014 h 174"/>
                  <a:gd name="T4" fmla="*/ 37445 w 174"/>
                  <a:gd name="T5" fmla="*/ 74459 h 174"/>
                  <a:gd name="T6" fmla="*/ 37445 w 174"/>
                  <a:gd name="T7" fmla="*/ 74459 h 174"/>
                  <a:gd name="T8" fmla="*/ 0 w 174"/>
                  <a:gd name="T9" fmla="*/ 37014 h 174"/>
                  <a:gd name="T10" fmla="*/ 0 w 174"/>
                  <a:gd name="T11" fmla="*/ 37014 h 174"/>
                  <a:gd name="T12" fmla="*/ 37445 w 174"/>
                  <a:gd name="T13" fmla="*/ 0 h 174"/>
                  <a:gd name="T14" fmla="*/ 37445 w 174"/>
                  <a:gd name="T15" fmla="*/ 0 h 174"/>
                  <a:gd name="T16" fmla="*/ 74459 w 174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4" y="173"/>
                      <a:pt x="87" y="173"/>
                    </a:cubicBezTo>
                    <a:cubicBezTo>
                      <a:pt x="39" y="173"/>
                      <a:pt x="0" y="134"/>
                      <a:pt x="0" y="86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4" y="0"/>
                      <a:pt x="173" y="38"/>
                      <a:pt x="173" y="86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720" name="Freeform 100">
                <a:extLst>
                  <a:ext uri="{FF2B5EF4-FFF2-40B4-BE49-F238E27FC236}">
                    <a16:creationId xmlns:a16="http://schemas.microsoft.com/office/drawing/2014/main" id="{6E0771FF-48C2-EF4F-B54B-C0F72C5F52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42615" y="3820732"/>
                <a:ext cx="74890" cy="74889"/>
              </a:xfrm>
              <a:custGeom>
                <a:avLst/>
                <a:gdLst>
                  <a:gd name="T0" fmla="*/ 74460 w 174"/>
                  <a:gd name="T1" fmla="*/ 37228 h 173"/>
                  <a:gd name="T2" fmla="*/ 74460 w 174"/>
                  <a:gd name="T3" fmla="*/ 37228 h 173"/>
                  <a:gd name="T4" fmla="*/ 37015 w 174"/>
                  <a:gd name="T5" fmla="*/ 74456 h 173"/>
                  <a:gd name="T6" fmla="*/ 37015 w 174"/>
                  <a:gd name="T7" fmla="*/ 74456 h 173"/>
                  <a:gd name="T8" fmla="*/ 0 w 174"/>
                  <a:gd name="T9" fmla="*/ 37228 h 173"/>
                  <a:gd name="T10" fmla="*/ 0 w 174"/>
                  <a:gd name="T11" fmla="*/ 37228 h 173"/>
                  <a:gd name="T12" fmla="*/ 37015 w 174"/>
                  <a:gd name="T13" fmla="*/ 0 h 173"/>
                  <a:gd name="T14" fmla="*/ 37015 w 174"/>
                  <a:gd name="T15" fmla="*/ 0 h 173"/>
                  <a:gd name="T16" fmla="*/ 74460 w 174"/>
                  <a:gd name="T17" fmla="*/ 37228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3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5" y="172"/>
                      <a:pt x="86" y="172"/>
                    </a:cubicBezTo>
                    <a:cubicBezTo>
                      <a:pt x="39" y="172"/>
                      <a:pt x="0" y="134"/>
                      <a:pt x="0" y="86"/>
                    </a:cubicBezTo>
                    <a:cubicBezTo>
                      <a:pt x="0" y="39"/>
                      <a:pt x="39" y="0"/>
                      <a:pt x="86" y="0"/>
                    </a:cubicBezTo>
                    <a:cubicBezTo>
                      <a:pt x="135" y="0"/>
                      <a:pt x="173" y="39"/>
                      <a:pt x="173" y="86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721" name="Freeform 101">
                <a:extLst>
                  <a:ext uri="{FF2B5EF4-FFF2-40B4-BE49-F238E27FC236}">
                    <a16:creationId xmlns:a16="http://schemas.microsoft.com/office/drawing/2014/main" id="{1EA1F268-DABB-C24B-9CA1-6D4DC09E4F1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423118" y="2586011"/>
                <a:ext cx="46086" cy="46086"/>
              </a:xfrm>
              <a:custGeom>
                <a:avLst/>
                <a:gdLst>
                  <a:gd name="T0" fmla="*/ 45651 w 106"/>
                  <a:gd name="T1" fmla="*/ 22824 h 105"/>
                  <a:gd name="T2" fmla="*/ 45651 w 106"/>
                  <a:gd name="T3" fmla="*/ 22824 h 105"/>
                  <a:gd name="T4" fmla="*/ 22608 w 106"/>
                  <a:gd name="T5" fmla="*/ 45647 h 105"/>
                  <a:gd name="T6" fmla="*/ 22608 w 106"/>
                  <a:gd name="T7" fmla="*/ 45647 h 105"/>
                  <a:gd name="T8" fmla="*/ 0 w 106"/>
                  <a:gd name="T9" fmla="*/ 22824 h 105"/>
                  <a:gd name="T10" fmla="*/ 0 w 106"/>
                  <a:gd name="T11" fmla="*/ 22824 h 105"/>
                  <a:gd name="T12" fmla="*/ 22608 w 106"/>
                  <a:gd name="T13" fmla="*/ 0 h 105"/>
                  <a:gd name="T14" fmla="*/ 22608 w 106"/>
                  <a:gd name="T15" fmla="*/ 0 h 105"/>
                  <a:gd name="T16" fmla="*/ 45651 w 106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5">
                    <a:moveTo>
                      <a:pt x="105" y="52"/>
                    </a:moveTo>
                    <a:lnTo>
                      <a:pt x="105" y="52"/>
                    </a:lnTo>
                    <a:cubicBezTo>
                      <a:pt x="105" y="81"/>
                      <a:pt x="81" y="104"/>
                      <a:pt x="52" y="104"/>
                    </a:cubicBezTo>
                    <a:cubicBezTo>
                      <a:pt x="22" y="104"/>
                      <a:pt x="0" y="81"/>
                      <a:pt x="0" y="52"/>
                    </a:cubicBezTo>
                    <a:cubicBezTo>
                      <a:pt x="0" y="24"/>
                      <a:pt x="22" y="0"/>
                      <a:pt x="52" y="0"/>
                    </a:cubicBezTo>
                    <a:cubicBezTo>
                      <a:pt x="81" y="0"/>
                      <a:pt x="105" y="24"/>
                      <a:pt x="105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722" name="Freeform 102">
                <a:extLst>
                  <a:ext uri="{FF2B5EF4-FFF2-40B4-BE49-F238E27FC236}">
                    <a16:creationId xmlns:a16="http://schemas.microsoft.com/office/drawing/2014/main" id="{0421B736-C30C-1F4F-BA92-C31BCA6C88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20298" y="2985423"/>
                <a:ext cx="46086" cy="46086"/>
              </a:xfrm>
              <a:custGeom>
                <a:avLst/>
                <a:gdLst>
                  <a:gd name="T0" fmla="*/ 45651 w 106"/>
                  <a:gd name="T1" fmla="*/ 23043 h 106"/>
                  <a:gd name="T2" fmla="*/ 45651 w 106"/>
                  <a:gd name="T3" fmla="*/ 23043 h 106"/>
                  <a:gd name="T4" fmla="*/ 22608 w 106"/>
                  <a:gd name="T5" fmla="*/ 45651 h 106"/>
                  <a:gd name="T6" fmla="*/ 22608 w 106"/>
                  <a:gd name="T7" fmla="*/ 45651 h 106"/>
                  <a:gd name="T8" fmla="*/ 0 w 106"/>
                  <a:gd name="T9" fmla="*/ 23043 h 106"/>
                  <a:gd name="T10" fmla="*/ 0 w 106"/>
                  <a:gd name="T11" fmla="*/ 23043 h 106"/>
                  <a:gd name="T12" fmla="*/ 22608 w 106"/>
                  <a:gd name="T13" fmla="*/ 0 h 106"/>
                  <a:gd name="T14" fmla="*/ 22608 w 106"/>
                  <a:gd name="T15" fmla="*/ 0 h 106"/>
                  <a:gd name="T16" fmla="*/ 45651 w 106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6">
                    <a:moveTo>
                      <a:pt x="105" y="53"/>
                    </a:moveTo>
                    <a:lnTo>
                      <a:pt x="105" y="53"/>
                    </a:lnTo>
                    <a:cubicBezTo>
                      <a:pt x="105" y="81"/>
                      <a:pt x="81" y="105"/>
                      <a:pt x="52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5" y="23"/>
                      <a:pt x="105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723" name="Freeform 103">
                <a:extLst>
                  <a:ext uri="{FF2B5EF4-FFF2-40B4-BE49-F238E27FC236}">
                    <a16:creationId xmlns:a16="http://schemas.microsoft.com/office/drawing/2014/main" id="{FB658D23-DDFA-3D4F-A0ED-C1C8AA44BA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587810" y="3342589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0" y="104"/>
                      <a:pt x="52" y="104"/>
                    </a:cubicBezTo>
                    <a:cubicBezTo>
                      <a:pt x="24" y="104"/>
                      <a:pt x="0" y="81"/>
                      <a:pt x="0" y="52"/>
                    </a:cubicBezTo>
                    <a:cubicBezTo>
                      <a:pt x="0" y="23"/>
                      <a:pt x="24" y="0"/>
                      <a:pt x="52" y="0"/>
                    </a:cubicBezTo>
                    <a:cubicBezTo>
                      <a:pt x="80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724" name="Freeform 104">
                <a:extLst>
                  <a:ext uri="{FF2B5EF4-FFF2-40B4-BE49-F238E27FC236}">
                    <a16:creationId xmlns:a16="http://schemas.microsoft.com/office/drawing/2014/main" id="{351EB99C-7DFE-B840-BF03-1E292D8EE71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4882" y="4316157"/>
                <a:ext cx="46086" cy="46086"/>
              </a:xfrm>
              <a:custGeom>
                <a:avLst/>
                <a:gdLst>
                  <a:gd name="T0" fmla="*/ 45655 w 107"/>
                  <a:gd name="T1" fmla="*/ 22824 h 105"/>
                  <a:gd name="T2" fmla="*/ 45655 w 107"/>
                  <a:gd name="T3" fmla="*/ 22824 h 105"/>
                  <a:gd name="T4" fmla="*/ 22397 w 107"/>
                  <a:gd name="T5" fmla="*/ 45647 h 105"/>
                  <a:gd name="T6" fmla="*/ 22397 w 107"/>
                  <a:gd name="T7" fmla="*/ 45647 h 105"/>
                  <a:gd name="T8" fmla="*/ 0 w 107"/>
                  <a:gd name="T9" fmla="*/ 22824 h 105"/>
                  <a:gd name="T10" fmla="*/ 0 w 107"/>
                  <a:gd name="T11" fmla="*/ 22824 h 105"/>
                  <a:gd name="T12" fmla="*/ 22397 w 107"/>
                  <a:gd name="T13" fmla="*/ 0 h 105"/>
                  <a:gd name="T14" fmla="*/ 22397 w 107"/>
                  <a:gd name="T15" fmla="*/ 0 h 105"/>
                  <a:gd name="T16" fmla="*/ 45655 w 107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5">
                    <a:moveTo>
                      <a:pt x="106" y="52"/>
                    </a:moveTo>
                    <a:lnTo>
                      <a:pt x="106" y="52"/>
                    </a:lnTo>
                    <a:cubicBezTo>
                      <a:pt x="106" y="80"/>
                      <a:pt x="82" y="104"/>
                      <a:pt x="52" y="104"/>
                    </a:cubicBezTo>
                    <a:cubicBezTo>
                      <a:pt x="24" y="104"/>
                      <a:pt x="0" y="80"/>
                      <a:pt x="0" y="52"/>
                    </a:cubicBezTo>
                    <a:cubicBezTo>
                      <a:pt x="0" y="23"/>
                      <a:pt x="24" y="0"/>
                      <a:pt x="52" y="0"/>
                    </a:cubicBezTo>
                    <a:cubicBezTo>
                      <a:pt x="82" y="0"/>
                      <a:pt x="106" y="23"/>
                      <a:pt x="106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725" name="Freeform 105">
                <a:extLst>
                  <a:ext uri="{FF2B5EF4-FFF2-40B4-BE49-F238E27FC236}">
                    <a16:creationId xmlns:a16="http://schemas.microsoft.com/office/drawing/2014/main" id="{8E20F8A8-2973-E847-9F4F-7403A7A93C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133161" y="4037720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4" y="105"/>
                      <a:pt x="0" y="81"/>
                      <a:pt x="0" y="53"/>
                    </a:cubicBezTo>
                    <a:cubicBezTo>
                      <a:pt x="0" y="24"/>
                      <a:pt x="24" y="0"/>
                      <a:pt x="52" y="0"/>
                    </a:cubicBezTo>
                    <a:cubicBezTo>
                      <a:pt x="81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726" name="Freeform 106">
                <a:extLst>
                  <a:ext uri="{FF2B5EF4-FFF2-40B4-BE49-F238E27FC236}">
                    <a16:creationId xmlns:a16="http://schemas.microsoft.com/office/drawing/2014/main" id="{5397C56A-CAAC-B240-8730-00B012C8CE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48513" y="2357502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4"/>
                      <a:pt x="52" y="104"/>
                    </a:cubicBezTo>
                    <a:cubicBezTo>
                      <a:pt x="22" y="104"/>
                      <a:pt x="0" y="81"/>
                      <a:pt x="0" y="52"/>
                    </a:cubicBezTo>
                    <a:cubicBezTo>
                      <a:pt x="0" y="23"/>
                      <a:pt x="22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727" name="Freeform 107">
                <a:extLst>
                  <a:ext uri="{FF2B5EF4-FFF2-40B4-BE49-F238E27FC236}">
                    <a16:creationId xmlns:a16="http://schemas.microsoft.com/office/drawing/2014/main" id="{5A790D79-76F2-524D-BEC8-F1EF53FFFD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66098" y="2881729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2"/>
                      <a:pt x="81" y="105"/>
                      <a:pt x="52" y="105"/>
                    </a:cubicBezTo>
                    <a:cubicBezTo>
                      <a:pt x="23" y="105"/>
                      <a:pt x="0" y="82"/>
                      <a:pt x="0" y="53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1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728" name="Freeform 108">
                <a:extLst>
                  <a:ext uri="{FF2B5EF4-FFF2-40B4-BE49-F238E27FC236}">
                    <a16:creationId xmlns:a16="http://schemas.microsoft.com/office/drawing/2014/main" id="{EBEAAC33-5A92-1346-BF13-015A699D68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21482" y="3717039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1"/>
                      <a:pt x="80" y="105"/>
                      <a:pt x="52" y="105"/>
                    </a:cubicBezTo>
                    <a:cubicBezTo>
                      <a:pt x="22" y="105"/>
                      <a:pt x="0" y="81"/>
                      <a:pt x="0" y="53"/>
                    </a:cubicBezTo>
                    <a:cubicBezTo>
                      <a:pt x="0" y="24"/>
                      <a:pt x="22" y="0"/>
                      <a:pt x="52" y="0"/>
                    </a:cubicBezTo>
                    <a:cubicBezTo>
                      <a:pt x="80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729" name="Freeform 109">
                <a:extLst>
                  <a:ext uri="{FF2B5EF4-FFF2-40B4-BE49-F238E27FC236}">
                    <a16:creationId xmlns:a16="http://schemas.microsoft.com/office/drawing/2014/main" id="{448B5642-63BE-864F-BC91-53E6B76C2B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85439" y="4293114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4" y="23"/>
                      <a:pt x="104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730" name="Freeform 110">
                <a:extLst>
                  <a:ext uri="{FF2B5EF4-FFF2-40B4-BE49-F238E27FC236}">
                    <a16:creationId xmlns:a16="http://schemas.microsoft.com/office/drawing/2014/main" id="{93F9B600-3227-184B-AE22-C9F669C238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36550" y="2962380"/>
                <a:ext cx="46086" cy="46086"/>
              </a:xfrm>
              <a:custGeom>
                <a:avLst/>
                <a:gdLst>
                  <a:gd name="T0" fmla="*/ 45647 w 105"/>
                  <a:gd name="T1" fmla="*/ 22608 h 106"/>
                  <a:gd name="T2" fmla="*/ 45647 w 105"/>
                  <a:gd name="T3" fmla="*/ 22608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2608 h 106"/>
                  <a:gd name="T10" fmla="*/ 0 w 105"/>
                  <a:gd name="T11" fmla="*/ 22608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2608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2" y="105"/>
                      <a:pt x="0" y="81"/>
                      <a:pt x="0" y="52"/>
                    </a:cubicBezTo>
                    <a:cubicBezTo>
                      <a:pt x="0" y="23"/>
                      <a:pt x="22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rgbClr val="CC1E45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731" name="Freeform 111">
                <a:extLst>
                  <a:ext uri="{FF2B5EF4-FFF2-40B4-BE49-F238E27FC236}">
                    <a16:creationId xmlns:a16="http://schemas.microsoft.com/office/drawing/2014/main" id="{26305B97-C993-414C-8A0E-E1D475DB5F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66384" y="3740082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4"/>
                      <a:pt x="52" y="104"/>
                    </a:cubicBezTo>
                    <a:cubicBezTo>
                      <a:pt x="23" y="104"/>
                      <a:pt x="0" y="81"/>
                      <a:pt x="0" y="52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732" name="Freeform 112">
                <a:extLst>
                  <a:ext uri="{FF2B5EF4-FFF2-40B4-BE49-F238E27FC236}">
                    <a16:creationId xmlns:a16="http://schemas.microsoft.com/office/drawing/2014/main" id="{C704A418-15D2-E74D-97EA-E091367B09B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65943" y="2831803"/>
                <a:ext cx="733536" cy="261154"/>
              </a:xfrm>
              <a:custGeom>
                <a:avLst/>
                <a:gdLst>
                  <a:gd name="T0" fmla="*/ 602936 w 1685"/>
                  <a:gd name="T1" fmla="*/ 260719 h 601"/>
                  <a:gd name="T2" fmla="*/ 130165 w 1685"/>
                  <a:gd name="T3" fmla="*/ 260719 h 601"/>
                  <a:gd name="T4" fmla="*/ 130165 w 1685"/>
                  <a:gd name="T5" fmla="*/ 260719 h 601"/>
                  <a:gd name="T6" fmla="*/ 0 w 1685"/>
                  <a:gd name="T7" fmla="*/ 130360 h 601"/>
                  <a:gd name="T8" fmla="*/ 0 w 1685"/>
                  <a:gd name="T9" fmla="*/ 130360 h 601"/>
                  <a:gd name="T10" fmla="*/ 130165 w 1685"/>
                  <a:gd name="T11" fmla="*/ 0 h 601"/>
                  <a:gd name="T12" fmla="*/ 602936 w 1685"/>
                  <a:gd name="T13" fmla="*/ 0 h 601"/>
                  <a:gd name="T14" fmla="*/ 602936 w 1685"/>
                  <a:gd name="T15" fmla="*/ 0 h 601"/>
                  <a:gd name="T16" fmla="*/ 733101 w 1685"/>
                  <a:gd name="T17" fmla="*/ 130360 h 601"/>
                  <a:gd name="T18" fmla="*/ 733101 w 1685"/>
                  <a:gd name="T19" fmla="*/ 130360 h 601"/>
                  <a:gd name="T20" fmla="*/ 602936 w 1685"/>
                  <a:gd name="T21" fmla="*/ 260719 h 601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685" h="601">
                    <a:moveTo>
                      <a:pt x="1385" y="600"/>
                    </a:moveTo>
                    <a:lnTo>
                      <a:pt x="299" y="600"/>
                    </a:lnTo>
                    <a:cubicBezTo>
                      <a:pt x="134" y="600"/>
                      <a:pt x="0" y="465"/>
                      <a:pt x="0" y="300"/>
                    </a:cubicBezTo>
                    <a:cubicBezTo>
                      <a:pt x="0" y="134"/>
                      <a:pt x="134" y="0"/>
                      <a:pt x="299" y="0"/>
                    </a:cubicBezTo>
                    <a:lnTo>
                      <a:pt x="1385" y="0"/>
                    </a:lnTo>
                    <a:cubicBezTo>
                      <a:pt x="1550" y="0"/>
                      <a:pt x="1684" y="134"/>
                      <a:pt x="1684" y="300"/>
                    </a:cubicBezTo>
                    <a:cubicBezTo>
                      <a:pt x="1684" y="465"/>
                      <a:pt x="1550" y="600"/>
                      <a:pt x="1385" y="600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733" name="Freeform 113">
                <a:extLst>
                  <a:ext uri="{FF2B5EF4-FFF2-40B4-BE49-F238E27FC236}">
                    <a16:creationId xmlns:a16="http://schemas.microsoft.com/office/drawing/2014/main" id="{236B3854-8270-594B-9B71-8BBE536548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3235" y="3501971"/>
                <a:ext cx="618321" cy="261154"/>
              </a:xfrm>
              <a:custGeom>
                <a:avLst/>
                <a:gdLst>
                  <a:gd name="T0" fmla="*/ 487690 w 1420"/>
                  <a:gd name="T1" fmla="*/ 260719 h 601"/>
                  <a:gd name="T2" fmla="*/ 130196 w 1420"/>
                  <a:gd name="T3" fmla="*/ 260719 h 601"/>
                  <a:gd name="T4" fmla="*/ 130196 w 1420"/>
                  <a:gd name="T5" fmla="*/ 260719 h 601"/>
                  <a:gd name="T6" fmla="*/ 0 w 1420"/>
                  <a:gd name="T7" fmla="*/ 130794 h 601"/>
                  <a:gd name="T8" fmla="*/ 0 w 1420"/>
                  <a:gd name="T9" fmla="*/ 130794 h 601"/>
                  <a:gd name="T10" fmla="*/ 130196 w 1420"/>
                  <a:gd name="T11" fmla="*/ 0 h 601"/>
                  <a:gd name="T12" fmla="*/ 487690 w 1420"/>
                  <a:gd name="T13" fmla="*/ 0 h 601"/>
                  <a:gd name="T14" fmla="*/ 487690 w 1420"/>
                  <a:gd name="T15" fmla="*/ 0 h 601"/>
                  <a:gd name="T16" fmla="*/ 617886 w 1420"/>
                  <a:gd name="T17" fmla="*/ 130794 h 601"/>
                  <a:gd name="T18" fmla="*/ 617886 w 1420"/>
                  <a:gd name="T19" fmla="*/ 130794 h 601"/>
                  <a:gd name="T20" fmla="*/ 487690 w 1420"/>
                  <a:gd name="T21" fmla="*/ 260719 h 601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420" h="601">
                    <a:moveTo>
                      <a:pt x="1120" y="600"/>
                    </a:moveTo>
                    <a:lnTo>
                      <a:pt x="299" y="600"/>
                    </a:lnTo>
                    <a:cubicBezTo>
                      <a:pt x="133" y="600"/>
                      <a:pt x="0" y="466"/>
                      <a:pt x="0" y="301"/>
                    </a:cubicBezTo>
                    <a:cubicBezTo>
                      <a:pt x="0" y="135"/>
                      <a:pt x="133" y="0"/>
                      <a:pt x="299" y="0"/>
                    </a:cubicBezTo>
                    <a:lnTo>
                      <a:pt x="1120" y="0"/>
                    </a:lnTo>
                    <a:cubicBezTo>
                      <a:pt x="1284" y="0"/>
                      <a:pt x="1419" y="135"/>
                      <a:pt x="1419" y="301"/>
                    </a:cubicBezTo>
                    <a:cubicBezTo>
                      <a:pt x="1419" y="466"/>
                      <a:pt x="1284" y="600"/>
                      <a:pt x="1120" y="600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734" name="Freeform 114">
                <a:extLst>
                  <a:ext uri="{FF2B5EF4-FFF2-40B4-BE49-F238E27FC236}">
                    <a16:creationId xmlns:a16="http://schemas.microsoft.com/office/drawing/2014/main" id="{FC3AEFF4-42D4-5D43-BCE0-A562518FC5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24735" y="2100188"/>
                <a:ext cx="618321" cy="261154"/>
              </a:xfrm>
              <a:custGeom>
                <a:avLst/>
                <a:gdLst>
                  <a:gd name="T0" fmla="*/ 487690 w 1420"/>
                  <a:gd name="T1" fmla="*/ 260719 h 600"/>
                  <a:gd name="T2" fmla="*/ 131067 w 1420"/>
                  <a:gd name="T3" fmla="*/ 260719 h 600"/>
                  <a:gd name="T4" fmla="*/ 131067 w 1420"/>
                  <a:gd name="T5" fmla="*/ 260719 h 600"/>
                  <a:gd name="T6" fmla="*/ 0 w 1420"/>
                  <a:gd name="T7" fmla="*/ 130577 h 600"/>
                  <a:gd name="T8" fmla="*/ 0 w 1420"/>
                  <a:gd name="T9" fmla="*/ 130577 h 600"/>
                  <a:gd name="T10" fmla="*/ 131067 w 1420"/>
                  <a:gd name="T11" fmla="*/ 0 h 600"/>
                  <a:gd name="T12" fmla="*/ 487690 w 1420"/>
                  <a:gd name="T13" fmla="*/ 0 h 600"/>
                  <a:gd name="T14" fmla="*/ 487690 w 1420"/>
                  <a:gd name="T15" fmla="*/ 0 h 600"/>
                  <a:gd name="T16" fmla="*/ 617886 w 1420"/>
                  <a:gd name="T17" fmla="*/ 130577 h 600"/>
                  <a:gd name="T18" fmla="*/ 617886 w 1420"/>
                  <a:gd name="T19" fmla="*/ 130577 h 600"/>
                  <a:gd name="T20" fmla="*/ 487690 w 1420"/>
                  <a:gd name="T21" fmla="*/ 260719 h 60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420" h="600">
                    <a:moveTo>
                      <a:pt x="1120" y="599"/>
                    </a:moveTo>
                    <a:lnTo>
                      <a:pt x="301" y="599"/>
                    </a:lnTo>
                    <a:cubicBezTo>
                      <a:pt x="135" y="599"/>
                      <a:pt x="0" y="465"/>
                      <a:pt x="0" y="300"/>
                    </a:cubicBezTo>
                    <a:cubicBezTo>
                      <a:pt x="0" y="135"/>
                      <a:pt x="135" y="0"/>
                      <a:pt x="301" y="0"/>
                    </a:cubicBezTo>
                    <a:lnTo>
                      <a:pt x="1120" y="0"/>
                    </a:lnTo>
                    <a:cubicBezTo>
                      <a:pt x="1285" y="0"/>
                      <a:pt x="1419" y="135"/>
                      <a:pt x="1419" y="300"/>
                    </a:cubicBezTo>
                    <a:cubicBezTo>
                      <a:pt x="1419" y="465"/>
                      <a:pt x="1285" y="599"/>
                      <a:pt x="1120" y="599"/>
                    </a:cubicBez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735" name="Freeform 115">
                <a:extLst>
                  <a:ext uri="{FF2B5EF4-FFF2-40B4-BE49-F238E27FC236}">
                    <a16:creationId xmlns:a16="http://schemas.microsoft.com/office/drawing/2014/main" id="{8264B5D0-3770-B94B-94CD-F59C65C89E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507159" y="4106849"/>
                <a:ext cx="814186" cy="522308"/>
              </a:xfrm>
              <a:custGeom>
                <a:avLst/>
                <a:gdLst>
                  <a:gd name="T0" fmla="*/ 682697 w 1870"/>
                  <a:gd name="T1" fmla="*/ 260937 h 1201"/>
                  <a:gd name="T2" fmla="*/ 487641 w 1870"/>
                  <a:gd name="T3" fmla="*/ 260937 h 1201"/>
                  <a:gd name="T4" fmla="*/ 487641 w 1870"/>
                  <a:gd name="T5" fmla="*/ 260937 h 1201"/>
                  <a:gd name="T6" fmla="*/ 617823 w 1870"/>
                  <a:gd name="T7" fmla="*/ 130903 h 1201"/>
                  <a:gd name="T8" fmla="*/ 617823 w 1870"/>
                  <a:gd name="T9" fmla="*/ 130903 h 1201"/>
                  <a:gd name="T10" fmla="*/ 487641 w 1870"/>
                  <a:gd name="T11" fmla="*/ 0 h 1201"/>
                  <a:gd name="T12" fmla="*/ 130618 w 1870"/>
                  <a:gd name="T13" fmla="*/ 0 h 1201"/>
                  <a:gd name="T14" fmla="*/ 130618 w 1870"/>
                  <a:gd name="T15" fmla="*/ 0 h 1201"/>
                  <a:gd name="T16" fmla="*/ 0 w 1870"/>
                  <a:gd name="T17" fmla="*/ 130903 h 1201"/>
                  <a:gd name="T18" fmla="*/ 0 w 1870"/>
                  <a:gd name="T19" fmla="*/ 130903 h 1201"/>
                  <a:gd name="T20" fmla="*/ 130618 w 1870"/>
                  <a:gd name="T21" fmla="*/ 260937 h 1201"/>
                  <a:gd name="T22" fmla="*/ 326110 w 1870"/>
                  <a:gd name="T23" fmla="*/ 260937 h 1201"/>
                  <a:gd name="T24" fmla="*/ 326110 w 1870"/>
                  <a:gd name="T25" fmla="*/ 260937 h 1201"/>
                  <a:gd name="T26" fmla="*/ 195056 w 1870"/>
                  <a:gd name="T27" fmla="*/ 391405 h 1201"/>
                  <a:gd name="T28" fmla="*/ 195056 w 1870"/>
                  <a:gd name="T29" fmla="*/ 391405 h 1201"/>
                  <a:gd name="T30" fmla="*/ 326110 w 1870"/>
                  <a:gd name="T31" fmla="*/ 521873 h 1201"/>
                  <a:gd name="T32" fmla="*/ 682697 w 1870"/>
                  <a:gd name="T33" fmla="*/ 521873 h 1201"/>
                  <a:gd name="T34" fmla="*/ 682697 w 1870"/>
                  <a:gd name="T35" fmla="*/ 521873 h 1201"/>
                  <a:gd name="T36" fmla="*/ 813751 w 1870"/>
                  <a:gd name="T37" fmla="*/ 391405 h 1201"/>
                  <a:gd name="T38" fmla="*/ 813751 w 1870"/>
                  <a:gd name="T39" fmla="*/ 391405 h 1201"/>
                  <a:gd name="T40" fmla="*/ 682697 w 1870"/>
                  <a:gd name="T41" fmla="*/ 260937 h 1201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1870" h="1201">
                    <a:moveTo>
                      <a:pt x="1568" y="600"/>
                    </a:moveTo>
                    <a:lnTo>
                      <a:pt x="1120" y="600"/>
                    </a:lnTo>
                    <a:cubicBezTo>
                      <a:pt x="1286" y="600"/>
                      <a:pt x="1419" y="467"/>
                      <a:pt x="1419" y="301"/>
                    </a:cubicBezTo>
                    <a:cubicBezTo>
                      <a:pt x="1419" y="135"/>
                      <a:pt x="1286" y="0"/>
                      <a:pt x="1120" y="0"/>
                    </a:cubicBezTo>
                    <a:lnTo>
                      <a:pt x="300" y="0"/>
                    </a:lnTo>
                    <a:cubicBezTo>
                      <a:pt x="134" y="0"/>
                      <a:pt x="0" y="135"/>
                      <a:pt x="0" y="301"/>
                    </a:cubicBezTo>
                    <a:cubicBezTo>
                      <a:pt x="0" y="467"/>
                      <a:pt x="134" y="600"/>
                      <a:pt x="300" y="600"/>
                    </a:cubicBezTo>
                    <a:lnTo>
                      <a:pt x="749" y="600"/>
                    </a:lnTo>
                    <a:cubicBezTo>
                      <a:pt x="583" y="600"/>
                      <a:pt x="448" y="735"/>
                      <a:pt x="448" y="900"/>
                    </a:cubicBezTo>
                    <a:cubicBezTo>
                      <a:pt x="448" y="1066"/>
                      <a:pt x="583" y="1200"/>
                      <a:pt x="749" y="1200"/>
                    </a:cubicBezTo>
                    <a:lnTo>
                      <a:pt x="1568" y="1200"/>
                    </a:lnTo>
                    <a:cubicBezTo>
                      <a:pt x="1734" y="1200"/>
                      <a:pt x="1869" y="1066"/>
                      <a:pt x="1869" y="900"/>
                    </a:cubicBezTo>
                    <a:cubicBezTo>
                      <a:pt x="1869" y="735"/>
                      <a:pt x="1734" y="600"/>
                      <a:pt x="1568" y="600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</p:grpSp>
      </p:grpSp>
      <p:grpSp>
        <p:nvGrpSpPr>
          <p:cNvPr id="750" name="그룹 749">
            <a:extLst>
              <a:ext uri="{FF2B5EF4-FFF2-40B4-BE49-F238E27FC236}">
                <a16:creationId xmlns:a16="http://schemas.microsoft.com/office/drawing/2014/main" id="{718546BB-B772-504E-BCBF-756F4BD4DAD5}"/>
              </a:ext>
            </a:extLst>
          </p:cNvPr>
          <p:cNvGrpSpPr/>
          <p:nvPr/>
        </p:nvGrpSpPr>
        <p:grpSpPr>
          <a:xfrm>
            <a:off x="11133778" y="-207631"/>
            <a:ext cx="2925041" cy="7069462"/>
            <a:chOff x="11133778" y="-207631"/>
            <a:chExt cx="2925041" cy="7069462"/>
          </a:xfrm>
        </p:grpSpPr>
        <p:grpSp>
          <p:nvGrpSpPr>
            <p:cNvPr id="751" name="Group 8">
              <a:extLst>
                <a:ext uri="{FF2B5EF4-FFF2-40B4-BE49-F238E27FC236}">
                  <a16:creationId xmlns:a16="http://schemas.microsoft.com/office/drawing/2014/main" id="{697A0B09-FBB3-A64C-A5BA-2487C19E712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1134327" y="1996458"/>
              <a:ext cx="2924492" cy="2528094"/>
              <a:chOff x="1751269" y="-543996"/>
              <a:chExt cx="2728676" cy="2359988"/>
            </a:xfrm>
          </p:grpSpPr>
          <p:sp>
            <p:nvSpPr>
              <p:cNvPr id="796" name="Freeform 1">
                <a:extLst>
                  <a:ext uri="{FF2B5EF4-FFF2-40B4-BE49-F238E27FC236}">
                    <a16:creationId xmlns:a16="http://schemas.microsoft.com/office/drawing/2014/main" id="{D12D0825-B99B-2447-94FF-E4E9ADA381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51269" y="-543996"/>
                <a:ext cx="2206368" cy="2008582"/>
              </a:xfrm>
              <a:custGeom>
                <a:avLst/>
                <a:gdLst>
                  <a:gd name="T0" fmla="*/ 2005235 w 5068"/>
                  <a:gd name="T1" fmla="*/ 802910 h 4613"/>
                  <a:gd name="T2" fmla="*/ 1689169 w 5068"/>
                  <a:gd name="T3" fmla="*/ 802910 h 4613"/>
                  <a:gd name="T4" fmla="*/ 1689169 w 5068"/>
                  <a:gd name="T5" fmla="*/ 802910 h 4613"/>
                  <a:gd name="T6" fmla="*/ 1889867 w 5068"/>
                  <a:gd name="T7" fmla="*/ 602183 h 4613"/>
                  <a:gd name="T8" fmla="*/ 1889867 w 5068"/>
                  <a:gd name="T9" fmla="*/ 602183 h 4613"/>
                  <a:gd name="T10" fmla="*/ 1689169 w 5068"/>
                  <a:gd name="T11" fmla="*/ 401455 h 4613"/>
                  <a:gd name="T12" fmla="*/ 1276890 w 5068"/>
                  <a:gd name="T13" fmla="*/ 401455 h 4613"/>
                  <a:gd name="T14" fmla="*/ 1276890 w 5068"/>
                  <a:gd name="T15" fmla="*/ 401455 h 4613"/>
                  <a:gd name="T16" fmla="*/ 1477587 w 5068"/>
                  <a:gd name="T17" fmla="*/ 200728 h 4613"/>
                  <a:gd name="T18" fmla="*/ 1477587 w 5068"/>
                  <a:gd name="T19" fmla="*/ 200728 h 4613"/>
                  <a:gd name="T20" fmla="*/ 1276890 w 5068"/>
                  <a:gd name="T21" fmla="*/ 0 h 4613"/>
                  <a:gd name="T22" fmla="*/ 613412 w 5068"/>
                  <a:gd name="T23" fmla="*/ 0 h 4613"/>
                  <a:gd name="T24" fmla="*/ 613412 w 5068"/>
                  <a:gd name="T25" fmla="*/ 0 h 4613"/>
                  <a:gd name="T26" fmla="*/ 411844 w 5068"/>
                  <a:gd name="T27" fmla="*/ 200728 h 4613"/>
                  <a:gd name="T28" fmla="*/ 411844 w 5068"/>
                  <a:gd name="T29" fmla="*/ 200728 h 4613"/>
                  <a:gd name="T30" fmla="*/ 613412 w 5068"/>
                  <a:gd name="T31" fmla="*/ 401455 h 4613"/>
                  <a:gd name="T32" fmla="*/ 200698 w 5068"/>
                  <a:gd name="T33" fmla="*/ 401455 h 4613"/>
                  <a:gd name="T34" fmla="*/ 200698 w 5068"/>
                  <a:gd name="T35" fmla="*/ 401455 h 4613"/>
                  <a:gd name="T36" fmla="*/ 0 w 5068"/>
                  <a:gd name="T37" fmla="*/ 602183 h 4613"/>
                  <a:gd name="T38" fmla="*/ 0 w 5068"/>
                  <a:gd name="T39" fmla="*/ 602183 h 4613"/>
                  <a:gd name="T40" fmla="*/ 200698 w 5068"/>
                  <a:gd name="T41" fmla="*/ 802910 h 4613"/>
                  <a:gd name="T42" fmla="*/ 521988 w 5068"/>
                  <a:gd name="T43" fmla="*/ 802910 h 4613"/>
                  <a:gd name="T44" fmla="*/ 521988 w 5068"/>
                  <a:gd name="T45" fmla="*/ 802910 h 4613"/>
                  <a:gd name="T46" fmla="*/ 722686 w 5068"/>
                  <a:gd name="T47" fmla="*/ 1004509 h 4613"/>
                  <a:gd name="T48" fmla="*/ 722686 w 5068"/>
                  <a:gd name="T49" fmla="*/ 1004509 h 4613"/>
                  <a:gd name="T50" fmla="*/ 521988 w 5068"/>
                  <a:gd name="T51" fmla="*/ 1204801 h 4613"/>
                  <a:gd name="T52" fmla="*/ 200698 w 5068"/>
                  <a:gd name="T53" fmla="*/ 1204801 h 4613"/>
                  <a:gd name="T54" fmla="*/ 200698 w 5068"/>
                  <a:gd name="T55" fmla="*/ 1204801 h 4613"/>
                  <a:gd name="T56" fmla="*/ 0 w 5068"/>
                  <a:gd name="T57" fmla="*/ 1405528 h 4613"/>
                  <a:gd name="T58" fmla="*/ 0 w 5068"/>
                  <a:gd name="T59" fmla="*/ 1405528 h 4613"/>
                  <a:gd name="T60" fmla="*/ 200698 w 5068"/>
                  <a:gd name="T61" fmla="*/ 1606691 h 4613"/>
                  <a:gd name="T62" fmla="*/ 827170 w 5068"/>
                  <a:gd name="T63" fmla="*/ 1606691 h 4613"/>
                  <a:gd name="T64" fmla="*/ 827170 w 5068"/>
                  <a:gd name="T65" fmla="*/ 1606691 h 4613"/>
                  <a:gd name="T66" fmla="*/ 626473 w 5068"/>
                  <a:gd name="T67" fmla="*/ 1807419 h 4613"/>
                  <a:gd name="T68" fmla="*/ 626473 w 5068"/>
                  <a:gd name="T69" fmla="*/ 1807419 h 4613"/>
                  <a:gd name="T70" fmla="*/ 827170 w 5068"/>
                  <a:gd name="T71" fmla="*/ 2008147 h 4613"/>
                  <a:gd name="T72" fmla="*/ 1949074 w 5068"/>
                  <a:gd name="T73" fmla="*/ 2008147 h 4613"/>
                  <a:gd name="T74" fmla="*/ 1949074 w 5068"/>
                  <a:gd name="T75" fmla="*/ 2008147 h 4613"/>
                  <a:gd name="T76" fmla="*/ 2149772 w 5068"/>
                  <a:gd name="T77" fmla="*/ 1807419 h 4613"/>
                  <a:gd name="T78" fmla="*/ 2149772 w 5068"/>
                  <a:gd name="T79" fmla="*/ 1807419 h 4613"/>
                  <a:gd name="T80" fmla="*/ 1949074 w 5068"/>
                  <a:gd name="T81" fmla="*/ 1606691 h 4613"/>
                  <a:gd name="T82" fmla="*/ 1646069 w 5068"/>
                  <a:gd name="T83" fmla="*/ 1606691 h 4613"/>
                  <a:gd name="T84" fmla="*/ 1646069 w 5068"/>
                  <a:gd name="T85" fmla="*/ 1606691 h 4613"/>
                  <a:gd name="T86" fmla="*/ 1445371 w 5068"/>
                  <a:gd name="T87" fmla="*/ 1405528 h 4613"/>
                  <a:gd name="T88" fmla="*/ 1445371 w 5068"/>
                  <a:gd name="T89" fmla="*/ 1405528 h 4613"/>
                  <a:gd name="T90" fmla="*/ 1646069 w 5068"/>
                  <a:gd name="T91" fmla="*/ 1204801 h 4613"/>
                  <a:gd name="T92" fmla="*/ 2005235 w 5068"/>
                  <a:gd name="T93" fmla="*/ 1204801 h 4613"/>
                  <a:gd name="T94" fmla="*/ 2005235 w 5068"/>
                  <a:gd name="T95" fmla="*/ 1204801 h 4613"/>
                  <a:gd name="T96" fmla="*/ 2205933 w 5068"/>
                  <a:gd name="T97" fmla="*/ 1004509 h 4613"/>
                  <a:gd name="T98" fmla="*/ 2205933 w 5068"/>
                  <a:gd name="T99" fmla="*/ 1004509 h 4613"/>
                  <a:gd name="T100" fmla="*/ 2005235 w 5068"/>
                  <a:gd name="T101" fmla="*/ 802910 h 4613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0" t="0" r="r" b="b"/>
                <a:pathLst>
                  <a:path w="5068" h="4613">
                    <a:moveTo>
                      <a:pt x="4606" y="1844"/>
                    </a:moveTo>
                    <a:lnTo>
                      <a:pt x="3880" y="1844"/>
                    </a:lnTo>
                    <a:cubicBezTo>
                      <a:pt x="4135" y="1844"/>
                      <a:pt x="4341" y="1638"/>
                      <a:pt x="4341" y="1383"/>
                    </a:cubicBezTo>
                    <a:cubicBezTo>
                      <a:pt x="4341" y="1128"/>
                      <a:pt x="4135" y="922"/>
                      <a:pt x="3880" y="922"/>
                    </a:cubicBezTo>
                    <a:lnTo>
                      <a:pt x="2933" y="922"/>
                    </a:lnTo>
                    <a:cubicBezTo>
                      <a:pt x="3188" y="922"/>
                      <a:pt x="3394" y="716"/>
                      <a:pt x="3394" y="461"/>
                    </a:cubicBezTo>
                    <a:cubicBezTo>
                      <a:pt x="3394" y="206"/>
                      <a:pt x="3188" y="0"/>
                      <a:pt x="2933" y="0"/>
                    </a:cubicBezTo>
                    <a:lnTo>
                      <a:pt x="1409" y="0"/>
                    </a:lnTo>
                    <a:cubicBezTo>
                      <a:pt x="1154" y="0"/>
                      <a:pt x="946" y="206"/>
                      <a:pt x="946" y="461"/>
                    </a:cubicBezTo>
                    <a:cubicBezTo>
                      <a:pt x="946" y="716"/>
                      <a:pt x="1154" y="922"/>
                      <a:pt x="1409" y="922"/>
                    </a:cubicBezTo>
                    <a:lnTo>
                      <a:pt x="461" y="922"/>
                    </a:lnTo>
                    <a:cubicBezTo>
                      <a:pt x="206" y="922"/>
                      <a:pt x="0" y="1128"/>
                      <a:pt x="0" y="1383"/>
                    </a:cubicBezTo>
                    <a:cubicBezTo>
                      <a:pt x="0" y="1638"/>
                      <a:pt x="206" y="1844"/>
                      <a:pt x="461" y="1844"/>
                    </a:cubicBezTo>
                    <a:lnTo>
                      <a:pt x="1199" y="1844"/>
                    </a:lnTo>
                    <a:cubicBezTo>
                      <a:pt x="1454" y="1844"/>
                      <a:pt x="1660" y="2052"/>
                      <a:pt x="1660" y="2307"/>
                    </a:cubicBezTo>
                    <a:cubicBezTo>
                      <a:pt x="1660" y="2560"/>
                      <a:pt x="1454" y="2767"/>
                      <a:pt x="1199" y="2767"/>
                    </a:cubicBezTo>
                    <a:lnTo>
                      <a:pt x="461" y="2767"/>
                    </a:lnTo>
                    <a:cubicBezTo>
                      <a:pt x="206" y="2767"/>
                      <a:pt x="0" y="2974"/>
                      <a:pt x="0" y="3228"/>
                    </a:cubicBezTo>
                    <a:cubicBezTo>
                      <a:pt x="0" y="3483"/>
                      <a:pt x="206" y="3690"/>
                      <a:pt x="461" y="3690"/>
                    </a:cubicBezTo>
                    <a:lnTo>
                      <a:pt x="1900" y="3690"/>
                    </a:lnTo>
                    <a:cubicBezTo>
                      <a:pt x="1645" y="3690"/>
                      <a:pt x="1439" y="3896"/>
                      <a:pt x="1439" y="4151"/>
                    </a:cubicBezTo>
                    <a:cubicBezTo>
                      <a:pt x="1439" y="4406"/>
                      <a:pt x="1645" y="4612"/>
                      <a:pt x="1900" y="4612"/>
                    </a:cubicBezTo>
                    <a:lnTo>
                      <a:pt x="4477" y="4612"/>
                    </a:lnTo>
                    <a:cubicBezTo>
                      <a:pt x="4732" y="4612"/>
                      <a:pt x="4938" y="4406"/>
                      <a:pt x="4938" y="4151"/>
                    </a:cubicBezTo>
                    <a:cubicBezTo>
                      <a:pt x="4938" y="3896"/>
                      <a:pt x="4732" y="3690"/>
                      <a:pt x="4477" y="3690"/>
                    </a:cubicBezTo>
                    <a:lnTo>
                      <a:pt x="3781" y="3690"/>
                    </a:lnTo>
                    <a:cubicBezTo>
                      <a:pt x="3528" y="3690"/>
                      <a:pt x="3320" y="3483"/>
                      <a:pt x="3320" y="3228"/>
                    </a:cubicBezTo>
                    <a:cubicBezTo>
                      <a:pt x="3320" y="2974"/>
                      <a:pt x="3528" y="2767"/>
                      <a:pt x="3781" y="2767"/>
                    </a:cubicBezTo>
                    <a:lnTo>
                      <a:pt x="4606" y="2767"/>
                    </a:lnTo>
                    <a:cubicBezTo>
                      <a:pt x="4861" y="2767"/>
                      <a:pt x="5067" y="2560"/>
                      <a:pt x="5067" y="2307"/>
                    </a:cubicBezTo>
                    <a:cubicBezTo>
                      <a:pt x="5067" y="2052"/>
                      <a:pt x="4861" y="1844"/>
                      <a:pt x="4606" y="1844"/>
                    </a:cubicBezTo>
                  </a:path>
                </a:pathLst>
              </a:custGeom>
              <a:solidFill>
                <a:srgbClr val="E22D27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797" name="Freeform 2">
                <a:extLst>
                  <a:ext uri="{FF2B5EF4-FFF2-40B4-BE49-F238E27FC236}">
                    <a16:creationId xmlns:a16="http://schemas.microsoft.com/office/drawing/2014/main" id="{113683AF-5D54-F448-93A3-0FCC307CAE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7490" y="1063254"/>
                <a:ext cx="422455" cy="401332"/>
              </a:xfrm>
              <a:custGeom>
                <a:avLst/>
                <a:gdLst>
                  <a:gd name="T0" fmla="*/ 221658 w 972"/>
                  <a:gd name="T1" fmla="*/ 0 h 923"/>
                  <a:gd name="T2" fmla="*/ 200362 w 972"/>
                  <a:gd name="T3" fmla="*/ 0 h 923"/>
                  <a:gd name="T4" fmla="*/ 200362 w 972"/>
                  <a:gd name="T5" fmla="*/ 0 h 923"/>
                  <a:gd name="T6" fmla="*/ 0 w 972"/>
                  <a:gd name="T7" fmla="*/ 200449 h 923"/>
                  <a:gd name="T8" fmla="*/ 0 w 972"/>
                  <a:gd name="T9" fmla="*/ 200449 h 923"/>
                  <a:gd name="T10" fmla="*/ 200362 w 972"/>
                  <a:gd name="T11" fmla="*/ 400897 h 923"/>
                  <a:gd name="T12" fmla="*/ 221658 w 972"/>
                  <a:gd name="T13" fmla="*/ 400897 h 923"/>
                  <a:gd name="T14" fmla="*/ 221658 w 972"/>
                  <a:gd name="T15" fmla="*/ 400897 h 923"/>
                  <a:gd name="T16" fmla="*/ 422020 w 972"/>
                  <a:gd name="T17" fmla="*/ 200449 h 923"/>
                  <a:gd name="T18" fmla="*/ 422020 w 972"/>
                  <a:gd name="T19" fmla="*/ 200449 h 923"/>
                  <a:gd name="T20" fmla="*/ 221658 w 972"/>
                  <a:gd name="T21" fmla="*/ 0 h 92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972" h="923">
                    <a:moveTo>
                      <a:pt x="510" y="0"/>
                    </a:moveTo>
                    <a:lnTo>
                      <a:pt x="461" y="0"/>
                    </a:lnTo>
                    <a:cubicBezTo>
                      <a:pt x="206" y="0"/>
                      <a:pt x="0" y="206"/>
                      <a:pt x="0" y="461"/>
                    </a:cubicBezTo>
                    <a:cubicBezTo>
                      <a:pt x="0" y="716"/>
                      <a:pt x="206" y="922"/>
                      <a:pt x="461" y="922"/>
                    </a:cubicBezTo>
                    <a:lnTo>
                      <a:pt x="510" y="922"/>
                    </a:lnTo>
                    <a:cubicBezTo>
                      <a:pt x="765" y="922"/>
                      <a:pt x="971" y="716"/>
                      <a:pt x="971" y="461"/>
                    </a:cubicBezTo>
                    <a:cubicBezTo>
                      <a:pt x="971" y="206"/>
                      <a:pt x="765" y="0"/>
                      <a:pt x="510" y="0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798" name="Freeform 3">
                <a:extLst>
                  <a:ext uri="{FF2B5EF4-FFF2-40B4-BE49-F238E27FC236}">
                    <a16:creationId xmlns:a16="http://schemas.microsoft.com/office/drawing/2014/main" id="{992FBFFB-3040-7546-860E-6E76CC2CB8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49055" y="-298204"/>
                <a:ext cx="74889" cy="74890"/>
              </a:xfrm>
              <a:custGeom>
                <a:avLst/>
                <a:gdLst>
                  <a:gd name="T0" fmla="*/ 74459 w 174"/>
                  <a:gd name="T1" fmla="*/ 37015 h 174"/>
                  <a:gd name="T2" fmla="*/ 74459 w 174"/>
                  <a:gd name="T3" fmla="*/ 37015 h 174"/>
                  <a:gd name="T4" fmla="*/ 37445 w 174"/>
                  <a:gd name="T5" fmla="*/ 74460 h 174"/>
                  <a:gd name="T6" fmla="*/ 37445 w 174"/>
                  <a:gd name="T7" fmla="*/ 74460 h 174"/>
                  <a:gd name="T8" fmla="*/ 0 w 174"/>
                  <a:gd name="T9" fmla="*/ 37015 h 174"/>
                  <a:gd name="T10" fmla="*/ 0 w 174"/>
                  <a:gd name="T11" fmla="*/ 37015 h 174"/>
                  <a:gd name="T12" fmla="*/ 37445 w 174"/>
                  <a:gd name="T13" fmla="*/ 0 h 174"/>
                  <a:gd name="T14" fmla="*/ 37445 w 174"/>
                  <a:gd name="T15" fmla="*/ 0 h 174"/>
                  <a:gd name="T16" fmla="*/ 74459 w 174"/>
                  <a:gd name="T17" fmla="*/ 3701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5" y="173"/>
                      <a:pt x="87" y="173"/>
                    </a:cubicBezTo>
                    <a:cubicBezTo>
                      <a:pt x="39" y="173"/>
                      <a:pt x="0" y="134"/>
                      <a:pt x="0" y="86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5" y="0"/>
                      <a:pt x="173" y="38"/>
                      <a:pt x="173" y="8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799" name="Freeform 4">
                <a:extLst>
                  <a:ext uri="{FF2B5EF4-FFF2-40B4-BE49-F238E27FC236}">
                    <a16:creationId xmlns:a16="http://schemas.microsoft.com/office/drawing/2014/main" id="{8A3831F0-0D81-954C-A584-FDE9D35095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71069" y="656160"/>
                <a:ext cx="74889" cy="74889"/>
              </a:xfrm>
              <a:custGeom>
                <a:avLst/>
                <a:gdLst>
                  <a:gd name="T0" fmla="*/ 74456 w 173"/>
                  <a:gd name="T1" fmla="*/ 37014 h 174"/>
                  <a:gd name="T2" fmla="*/ 74456 w 173"/>
                  <a:gd name="T3" fmla="*/ 37014 h 174"/>
                  <a:gd name="T4" fmla="*/ 37228 w 173"/>
                  <a:gd name="T5" fmla="*/ 74459 h 174"/>
                  <a:gd name="T6" fmla="*/ 37228 w 173"/>
                  <a:gd name="T7" fmla="*/ 74459 h 174"/>
                  <a:gd name="T8" fmla="*/ 0 w 173"/>
                  <a:gd name="T9" fmla="*/ 37014 h 174"/>
                  <a:gd name="T10" fmla="*/ 0 w 173"/>
                  <a:gd name="T11" fmla="*/ 37014 h 174"/>
                  <a:gd name="T12" fmla="*/ 37228 w 173"/>
                  <a:gd name="T13" fmla="*/ 0 h 174"/>
                  <a:gd name="T14" fmla="*/ 37228 w 173"/>
                  <a:gd name="T15" fmla="*/ 0 h 174"/>
                  <a:gd name="T16" fmla="*/ 74456 w 173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4">
                    <a:moveTo>
                      <a:pt x="172" y="86"/>
                    </a:moveTo>
                    <a:lnTo>
                      <a:pt x="172" y="86"/>
                    </a:lnTo>
                    <a:cubicBezTo>
                      <a:pt x="172" y="134"/>
                      <a:pt x="133" y="173"/>
                      <a:pt x="86" y="173"/>
                    </a:cubicBezTo>
                    <a:cubicBezTo>
                      <a:pt x="38" y="173"/>
                      <a:pt x="0" y="134"/>
                      <a:pt x="0" y="86"/>
                    </a:cubicBezTo>
                    <a:cubicBezTo>
                      <a:pt x="0" y="38"/>
                      <a:pt x="38" y="0"/>
                      <a:pt x="86" y="0"/>
                    </a:cubicBezTo>
                    <a:cubicBezTo>
                      <a:pt x="133" y="0"/>
                      <a:pt x="172" y="38"/>
                      <a:pt x="172" y="8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00" name="Freeform 5">
                <a:extLst>
                  <a:ext uri="{FF2B5EF4-FFF2-40B4-BE49-F238E27FC236}">
                    <a16:creationId xmlns:a16="http://schemas.microsoft.com/office/drawing/2014/main" id="{AC8B94A5-C02E-6544-8CEF-F942BC1690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7490" y="517902"/>
                <a:ext cx="74889" cy="74889"/>
              </a:xfrm>
              <a:custGeom>
                <a:avLst/>
                <a:gdLst>
                  <a:gd name="T0" fmla="*/ 74456 w 173"/>
                  <a:gd name="T1" fmla="*/ 37661 h 173"/>
                  <a:gd name="T2" fmla="*/ 74456 w 173"/>
                  <a:gd name="T3" fmla="*/ 37661 h 173"/>
                  <a:gd name="T4" fmla="*/ 37661 w 173"/>
                  <a:gd name="T5" fmla="*/ 74456 h 173"/>
                  <a:gd name="T6" fmla="*/ 37661 w 173"/>
                  <a:gd name="T7" fmla="*/ 74456 h 173"/>
                  <a:gd name="T8" fmla="*/ 0 w 173"/>
                  <a:gd name="T9" fmla="*/ 37661 h 173"/>
                  <a:gd name="T10" fmla="*/ 0 w 173"/>
                  <a:gd name="T11" fmla="*/ 37661 h 173"/>
                  <a:gd name="T12" fmla="*/ 37661 w 173"/>
                  <a:gd name="T13" fmla="*/ 0 h 173"/>
                  <a:gd name="T14" fmla="*/ 37661 w 173"/>
                  <a:gd name="T15" fmla="*/ 0 h 173"/>
                  <a:gd name="T16" fmla="*/ 74456 w 173"/>
                  <a:gd name="T17" fmla="*/ 37661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3">
                    <a:moveTo>
                      <a:pt x="172" y="87"/>
                    </a:moveTo>
                    <a:lnTo>
                      <a:pt x="172" y="87"/>
                    </a:lnTo>
                    <a:cubicBezTo>
                      <a:pt x="172" y="134"/>
                      <a:pt x="134" y="172"/>
                      <a:pt x="87" y="172"/>
                    </a:cubicBezTo>
                    <a:cubicBezTo>
                      <a:pt x="38" y="172"/>
                      <a:pt x="0" y="134"/>
                      <a:pt x="0" y="87"/>
                    </a:cubicBezTo>
                    <a:cubicBezTo>
                      <a:pt x="0" y="39"/>
                      <a:pt x="38" y="0"/>
                      <a:pt x="87" y="0"/>
                    </a:cubicBezTo>
                    <a:cubicBezTo>
                      <a:pt x="134" y="0"/>
                      <a:pt x="172" y="39"/>
                      <a:pt x="172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01" name="Freeform 6">
                <a:extLst>
                  <a:ext uri="{FF2B5EF4-FFF2-40B4-BE49-F238E27FC236}">
                    <a16:creationId xmlns:a16="http://schemas.microsoft.com/office/drawing/2014/main" id="{CA51A54C-B90F-4F49-A41A-62E759BC78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01802" y="592791"/>
                <a:ext cx="46086" cy="46086"/>
              </a:xfrm>
              <a:custGeom>
                <a:avLst/>
                <a:gdLst>
                  <a:gd name="T0" fmla="*/ 45651 w 106"/>
                  <a:gd name="T1" fmla="*/ 23258 h 107"/>
                  <a:gd name="T2" fmla="*/ 45651 w 106"/>
                  <a:gd name="T3" fmla="*/ 23258 h 107"/>
                  <a:gd name="T4" fmla="*/ 23043 w 106"/>
                  <a:gd name="T5" fmla="*/ 45655 h 107"/>
                  <a:gd name="T6" fmla="*/ 23043 w 106"/>
                  <a:gd name="T7" fmla="*/ 45655 h 107"/>
                  <a:gd name="T8" fmla="*/ 0 w 106"/>
                  <a:gd name="T9" fmla="*/ 23258 h 107"/>
                  <a:gd name="T10" fmla="*/ 0 w 106"/>
                  <a:gd name="T11" fmla="*/ 23258 h 107"/>
                  <a:gd name="T12" fmla="*/ 23043 w 106"/>
                  <a:gd name="T13" fmla="*/ 0 h 107"/>
                  <a:gd name="T14" fmla="*/ 23043 w 106"/>
                  <a:gd name="T15" fmla="*/ 0 h 107"/>
                  <a:gd name="T16" fmla="*/ 45651 w 106"/>
                  <a:gd name="T17" fmla="*/ 23258 h 10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7">
                    <a:moveTo>
                      <a:pt x="105" y="54"/>
                    </a:moveTo>
                    <a:lnTo>
                      <a:pt x="105" y="54"/>
                    </a:lnTo>
                    <a:cubicBezTo>
                      <a:pt x="105" y="83"/>
                      <a:pt x="81" y="106"/>
                      <a:pt x="53" y="106"/>
                    </a:cubicBezTo>
                    <a:cubicBezTo>
                      <a:pt x="24" y="106"/>
                      <a:pt x="0" y="83"/>
                      <a:pt x="0" y="54"/>
                    </a:cubicBezTo>
                    <a:cubicBezTo>
                      <a:pt x="0" y="24"/>
                      <a:pt x="24" y="0"/>
                      <a:pt x="53" y="0"/>
                    </a:cubicBezTo>
                    <a:cubicBezTo>
                      <a:pt x="81" y="0"/>
                      <a:pt x="105" y="24"/>
                      <a:pt x="105" y="54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02" name="Freeform 7">
                <a:extLst>
                  <a:ext uri="{FF2B5EF4-FFF2-40B4-BE49-F238E27FC236}">
                    <a16:creationId xmlns:a16="http://schemas.microsoft.com/office/drawing/2014/main" id="{E9F2CC8B-8DFA-4647-BFA6-E66BC0C504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32370" y="-486389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2"/>
                      <a:pt x="80" y="105"/>
                      <a:pt x="52" y="105"/>
                    </a:cubicBezTo>
                    <a:cubicBezTo>
                      <a:pt x="23" y="105"/>
                      <a:pt x="0" y="82"/>
                      <a:pt x="0" y="53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0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03" name="Freeform 8">
                <a:extLst>
                  <a:ext uri="{FF2B5EF4-FFF2-40B4-BE49-F238E27FC236}">
                    <a16:creationId xmlns:a16="http://schemas.microsoft.com/office/drawing/2014/main" id="{FBC96DDB-57DC-DF46-9C96-7096019867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32370" y="786737"/>
                <a:ext cx="46086" cy="46086"/>
              </a:xfrm>
              <a:custGeom>
                <a:avLst/>
                <a:gdLst>
                  <a:gd name="T0" fmla="*/ 45647 w 105"/>
                  <a:gd name="T1" fmla="*/ 22608 h 106"/>
                  <a:gd name="T2" fmla="*/ 45647 w 105"/>
                  <a:gd name="T3" fmla="*/ 22608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2608 h 106"/>
                  <a:gd name="T10" fmla="*/ 0 w 105"/>
                  <a:gd name="T11" fmla="*/ 22608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2608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0" y="105"/>
                      <a:pt x="52" y="105"/>
                    </a:cubicBezTo>
                    <a:cubicBezTo>
                      <a:pt x="23" y="105"/>
                      <a:pt x="0" y="81"/>
                      <a:pt x="0" y="52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0" y="0"/>
                      <a:pt x="104" y="24"/>
                      <a:pt x="104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04" name="Freeform 9">
                <a:extLst>
                  <a:ext uri="{FF2B5EF4-FFF2-40B4-BE49-F238E27FC236}">
                    <a16:creationId xmlns:a16="http://schemas.microsoft.com/office/drawing/2014/main" id="{BCC37BBF-93CE-E04B-87B5-ADA7875E76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37836" y="-12087"/>
                <a:ext cx="46086" cy="46086"/>
              </a:xfrm>
              <a:custGeom>
                <a:avLst/>
                <a:gdLst>
                  <a:gd name="T0" fmla="*/ 45651 w 106"/>
                  <a:gd name="T1" fmla="*/ 23043 h 106"/>
                  <a:gd name="T2" fmla="*/ 45651 w 106"/>
                  <a:gd name="T3" fmla="*/ 23043 h 106"/>
                  <a:gd name="T4" fmla="*/ 23043 w 106"/>
                  <a:gd name="T5" fmla="*/ 45651 h 106"/>
                  <a:gd name="T6" fmla="*/ 23043 w 106"/>
                  <a:gd name="T7" fmla="*/ 45651 h 106"/>
                  <a:gd name="T8" fmla="*/ 0 w 106"/>
                  <a:gd name="T9" fmla="*/ 23043 h 106"/>
                  <a:gd name="T10" fmla="*/ 0 w 106"/>
                  <a:gd name="T11" fmla="*/ 23043 h 106"/>
                  <a:gd name="T12" fmla="*/ 23043 w 106"/>
                  <a:gd name="T13" fmla="*/ 0 h 106"/>
                  <a:gd name="T14" fmla="*/ 23043 w 106"/>
                  <a:gd name="T15" fmla="*/ 0 h 106"/>
                  <a:gd name="T16" fmla="*/ 45651 w 106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6">
                    <a:moveTo>
                      <a:pt x="105" y="53"/>
                    </a:moveTo>
                    <a:lnTo>
                      <a:pt x="105" y="53"/>
                    </a:lnTo>
                    <a:cubicBezTo>
                      <a:pt x="105" y="81"/>
                      <a:pt x="81" y="105"/>
                      <a:pt x="53" y="105"/>
                    </a:cubicBezTo>
                    <a:cubicBezTo>
                      <a:pt x="24" y="105"/>
                      <a:pt x="0" y="81"/>
                      <a:pt x="0" y="53"/>
                    </a:cubicBezTo>
                    <a:cubicBezTo>
                      <a:pt x="0" y="23"/>
                      <a:pt x="24" y="0"/>
                      <a:pt x="53" y="0"/>
                    </a:cubicBezTo>
                    <a:cubicBezTo>
                      <a:pt x="81" y="0"/>
                      <a:pt x="105" y="23"/>
                      <a:pt x="105" y="53"/>
                    </a:cubicBezTo>
                  </a:path>
                </a:pathLst>
              </a:custGeom>
              <a:solidFill>
                <a:srgbClr val="B52B2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05" name="Freeform 10">
                <a:extLst>
                  <a:ext uri="{FF2B5EF4-FFF2-40B4-BE49-F238E27FC236}">
                    <a16:creationId xmlns:a16="http://schemas.microsoft.com/office/drawing/2014/main" id="{C5A5FC0B-A203-894F-970C-19F6CC33E2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00764" y="400766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4"/>
                      <a:pt x="52" y="104"/>
                    </a:cubicBezTo>
                    <a:cubicBezTo>
                      <a:pt x="23" y="104"/>
                      <a:pt x="0" y="81"/>
                      <a:pt x="0" y="52"/>
                    </a:cubicBezTo>
                    <a:cubicBezTo>
                      <a:pt x="0" y="22"/>
                      <a:pt x="23" y="0"/>
                      <a:pt x="52" y="0"/>
                    </a:cubicBezTo>
                    <a:cubicBezTo>
                      <a:pt x="81" y="0"/>
                      <a:pt x="104" y="22"/>
                      <a:pt x="104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06" name="Freeform 11">
                <a:extLst>
                  <a:ext uri="{FF2B5EF4-FFF2-40B4-BE49-F238E27FC236}">
                    <a16:creationId xmlns:a16="http://schemas.microsoft.com/office/drawing/2014/main" id="{536FD556-AA7E-E14F-AD2E-05C4726E6B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58813" y="571669"/>
                <a:ext cx="46086" cy="46086"/>
              </a:xfrm>
              <a:custGeom>
                <a:avLst/>
                <a:gdLst>
                  <a:gd name="T0" fmla="*/ 45655 w 107"/>
                  <a:gd name="T1" fmla="*/ 22397 h 107"/>
                  <a:gd name="T2" fmla="*/ 45655 w 107"/>
                  <a:gd name="T3" fmla="*/ 22397 h 107"/>
                  <a:gd name="T4" fmla="*/ 22397 w 107"/>
                  <a:gd name="T5" fmla="*/ 45655 h 107"/>
                  <a:gd name="T6" fmla="*/ 22397 w 107"/>
                  <a:gd name="T7" fmla="*/ 45655 h 107"/>
                  <a:gd name="T8" fmla="*/ 0 w 107"/>
                  <a:gd name="T9" fmla="*/ 22397 h 107"/>
                  <a:gd name="T10" fmla="*/ 0 w 107"/>
                  <a:gd name="T11" fmla="*/ 22397 h 107"/>
                  <a:gd name="T12" fmla="*/ 22397 w 107"/>
                  <a:gd name="T13" fmla="*/ 0 h 107"/>
                  <a:gd name="T14" fmla="*/ 22397 w 107"/>
                  <a:gd name="T15" fmla="*/ 0 h 107"/>
                  <a:gd name="T16" fmla="*/ 45655 w 107"/>
                  <a:gd name="T17" fmla="*/ 22397 h 10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7">
                    <a:moveTo>
                      <a:pt x="106" y="52"/>
                    </a:moveTo>
                    <a:lnTo>
                      <a:pt x="106" y="52"/>
                    </a:lnTo>
                    <a:cubicBezTo>
                      <a:pt x="106" y="82"/>
                      <a:pt x="82" y="106"/>
                      <a:pt x="52" y="106"/>
                    </a:cubicBezTo>
                    <a:cubicBezTo>
                      <a:pt x="24" y="106"/>
                      <a:pt x="0" y="82"/>
                      <a:pt x="0" y="52"/>
                    </a:cubicBezTo>
                    <a:cubicBezTo>
                      <a:pt x="0" y="24"/>
                      <a:pt x="24" y="0"/>
                      <a:pt x="52" y="0"/>
                    </a:cubicBezTo>
                    <a:cubicBezTo>
                      <a:pt x="82" y="0"/>
                      <a:pt x="106" y="24"/>
                      <a:pt x="106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07" name="Freeform 12">
                <a:extLst>
                  <a:ext uri="{FF2B5EF4-FFF2-40B4-BE49-F238E27FC236}">
                    <a16:creationId xmlns:a16="http://schemas.microsoft.com/office/drawing/2014/main" id="{86BE6D2A-5E18-3145-853C-F205EF66BF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2202" y="51281"/>
                <a:ext cx="46086" cy="46086"/>
              </a:xfrm>
              <a:custGeom>
                <a:avLst/>
                <a:gdLst>
                  <a:gd name="T0" fmla="*/ 45655 w 107"/>
                  <a:gd name="T1" fmla="*/ 23043 h 106"/>
                  <a:gd name="T2" fmla="*/ 45655 w 107"/>
                  <a:gd name="T3" fmla="*/ 23043 h 106"/>
                  <a:gd name="T4" fmla="*/ 22828 w 107"/>
                  <a:gd name="T5" fmla="*/ 45651 h 106"/>
                  <a:gd name="T6" fmla="*/ 22828 w 107"/>
                  <a:gd name="T7" fmla="*/ 45651 h 106"/>
                  <a:gd name="T8" fmla="*/ 0 w 107"/>
                  <a:gd name="T9" fmla="*/ 23043 h 106"/>
                  <a:gd name="T10" fmla="*/ 0 w 107"/>
                  <a:gd name="T11" fmla="*/ 23043 h 106"/>
                  <a:gd name="T12" fmla="*/ 22828 w 107"/>
                  <a:gd name="T13" fmla="*/ 0 h 106"/>
                  <a:gd name="T14" fmla="*/ 22828 w 107"/>
                  <a:gd name="T15" fmla="*/ 0 h 106"/>
                  <a:gd name="T16" fmla="*/ 45655 w 107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6">
                    <a:moveTo>
                      <a:pt x="106" y="53"/>
                    </a:moveTo>
                    <a:lnTo>
                      <a:pt x="106" y="53"/>
                    </a:lnTo>
                    <a:cubicBezTo>
                      <a:pt x="106" y="81"/>
                      <a:pt x="82" y="105"/>
                      <a:pt x="53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4"/>
                      <a:pt x="23" y="0"/>
                      <a:pt x="53" y="0"/>
                    </a:cubicBezTo>
                    <a:cubicBezTo>
                      <a:pt x="82" y="0"/>
                      <a:pt x="106" y="24"/>
                      <a:pt x="106" y="53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08" name="Freeform 13">
                <a:extLst>
                  <a:ext uri="{FF2B5EF4-FFF2-40B4-BE49-F238E27FC236}">
                    <a16:creationId xmlns:a16="http://schemas.microsoft.com/office/drawing/2014/main" id="{2ADA3468-F439-9648-A46C-8953BE4B79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27932" y="1124701"/>
                <a:ext cx="46086" cy="46086"/>
              </a:xfrm>
              <a:custGeom>
                <a:avLst/>
                <a:gdLst>
                  <a:gd name="T0" fmla="*/ 45647 w 105"/>
                  <a:gd name="T1" fmla="*/ 22608 h 106"/>
                  <a:gd name="T2" fmla="*/ 45647 w 105"/>
                  <a:gd name="T3" fmla="*/ 22608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2608 h 106"/>
                  <a:gd name="T10" fmla="*/ 0 w 105"/>
                  <a:gd name="T11" fmla="*/ 22608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2608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4" y="105"/>
                      <a:pt x="0" y="81"/>
                      <a:pt x="0" y="52"/>
                    </a:cubicBezTo>
                    <a:cubicBezTo>
                      <a:pt x="0" y="23"/>
                      <a:pt x="24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09" name="Freeform 14">
                <a:extLst>
                  <a:ext uri="{FF2B5EF4-FFF2-40B4-BE49-F238E27FC236}">
                    <a16:creationId xmlns:a16="http://schemas.microsoft.com/office/drawing/2014/main" id="{F43B651F-D313-F84C-AC12-D683148992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2202" y="556307"/>
                <a:ext cx="46086" cy="46086"/>
              </a:xfrm>
              <a:custGeom>
                <a:avLst/>
                <a:gdLst>
                  <a:gd name="T0" fmla="*/ 45655 w 107"/>
                  <a:gd name="T1" fmla="*/ 22824 h 105"/>
                  <a:gd name="T2" fmla="*/ 45655 w 107"/>
                  <a:gd name="T3" fmla="*/ 22824 h 105"/>
                  <a:gd name="T4" fmla="*/ 22828 w 107"/>
                  <a:gd name="T5" fmla="*/ 45647 h 105"/>
                  <a:gd name="T6" fmla="*/ 22828 w 107"/>
                  <a:gd name="T7" fmla="*/ 45647 h 105"/>
                  <a:gd name="T8" fmla="*/ 0 w 107"/>
                  <a:gd name="T9" fmla="*/ 22824 h 105"/>
                  <a:gd name="T10" fmla="*/ 0 w 107"/>
                  <a:gd name="T11" fmla="*/ 22824 h 105"/>
                  <a:gd name="T12" fmla="*/ 22828 w 107"/>
                  <a:gd name="T13" fmla="*/ 0 h 105"/>
                  <a:gd name="T14" fmla="*/ 22828 w 107"/>
                  <a:gd name="T15" fmla="*/ 0 h 105"/>
                  <a:gd name="T16" fmla="*/ 45655 w 107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5">
                    <a:moveTo>
                      <a:pt x="106" y="52"/>
                    </a:moveTo>
                    <a:lnTo>
                      <a:pt x="106" y="52"/>
                    </a:lnTo>
                    <a:cubicBezTo>
                      <a:pt x="106" y="81"/>
                      <a:pt x="82" y="104"/>
                      <a:pt x="53" y="104"/>
                    </a:cubicBezTo>
                    <a:cubicBezTo>
                      <a:pt x="23" y="104"/>
                      <a:pt x="0" y="81"/>
                      <a:pt x="0" y="52"/>
                    </a:cubicBezTo>
                    <a:cubicBezTo>
                      <a:pt x="0" y="24"/>
                      <a:pt x="23" y="0"/>
                      <a:pt x="53" y="0"/>
                    </a:cubicBezTo>
                    <a:cubicBezTo>
                      <a:pt x="82" y="0"/>
                      <a:pt x="106" y="24"/>
                      <a:pt x="106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10" name="Freeform 15">
                <a:extLst>
                  <a:ext uri="{FF2B5EF4-FFF2-40B4-BE49-F238E27FC236}">
                    <a16:creationId xmlns:a16="http://schemas.microsoft.com/office/drawing/2014/main" id="{3C55BFEE-40BC-3645-987D-826C2CD749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42569" y="1658531"/>
                <a:ext cx="46086" cy="46086"/>
              </a:xfrm>
              <a:custGeom>
                <a:avLst/>
                <a:gdLst>
                  <a:gd name="T0" fmla="*/ 45655 w 107"/>
                  <a:gd name="T1" fmla="*/ 22824 h 105"/>
                  <a:gd name="T2" fmla="*/ 45655 w 107"/>
                  <a:gd name="T3" fmla="*/ 22824 h 105"/>
                  <a:gd name="T4" fmla="*/ 22397 w 107"/>
                  <a:gd name="T5" fmla="*/ 45647 h 105"/>
                  <a:gd name="T6" fmla="*/ 22397 w 107"/>
                  <a:gd name="T7" fmla="*/ 45647 h 105"/>
                  <a:gd name="T8" fmla="*/ 0 w 107"/>
                  <a:gd name="T9" fmla="*/ 22824 h 105"/>
                  <a:gd name="T10" fmla="*/ 0 w 107"/>
                  <a:gd name="T11" fmla="*/ 22824 h 105"/>
                  <a:gd name="T12" fmla="*/ 22397 w 107"/>
                  <a:gd name="T13" fmla="*/ 0 h 105"/>
                  <a:gd name="T14" fmla="*/ 22397 w 107"/>
                  <a:gd name="T15" fmla="*/ 0 h 105"/>
                  <a:gd name="T16" fmla="*/ 45655 w 107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5">
                    <a:moveTo>
                      <a:pt x="106" y="52"/>
                    </a:moveTo>
                    <a:lnTo>
                      <a:pt x="106" y="52"/>
                    </a:lnTo>
                    <a:cubicBezTo>
                      <a:pt x="106" y="81"/>
                      <a:pt x="82" y="104"/>
                      <a:pt x="52" y="104"/>
                    </a:cubicBezTo>
                    <a:cubicBezTo>
                      <a:pt x="24" y="104"/>
                      <a:pt x="0" y="81"/>
                      <a:pt x="0" y="52"/>
                    </a:cubicBezTo>
                    <a:cubicBezTo>
                      <a:pt x="0" y="22"/>
                      <a:pt x="24" y="0"/>
                      <a:pt x="52" y="0"/>
                    </a:cubicBezTo>
                    <a:cubicBezTo>
                      <a:pt x="82" y="0"/>
                      <a:pt x="106" y="22"/>
                      <a:pt x="106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11" name="Freeform 16">
                <a:extLst>
                  <a:ext uri="{FF2B5EF4-FFF2-40B4-BE49-F238E27FC236}">
                    <a16:creationId xmlns:a16="http://schemas.microsoft.com/office/drawing/2014/main" id="{CD0D17F6-6B6C-9C4D-8450-A98CE6A2D6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73136" y="1286002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4" y="23"/>
                      <a:pt x="104" y="53"/>
                    </a:cubicBezTo>
                  </a:path>
                </a:pathLst>
              </a:custGeom>
              <a:solidFill>
                <a:srgbClr val="B52B2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12" name="Freeform 17">
                <a:extLst>
                  <a:ext uri="{FF2B5EF4-FFF2-40B4-BE49-F238E27FC236}">
                    <a16:creationId xmlns:a16="http://schemas.microsoft.com/office/drawing/2014/main" id="{A27C566B-66C6-444E-92CC-8F4AFEF916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52317" y="1537554"/>
                <a:ext cx="74890" cy="76810"/>
              </a:xfrm>
              <a:custGeom>
                <a:avLst/>
                <a:gdLst>
                  <a:gd name="T0" fmla="*/ 74460 w 174"/>
                  <a:gd name="T1" fmla="*/ 38186 h 175"/>
                  <a:gd name="T2" fmla="*/ 74460 w 174"/>
                  <a:gd name="T3" fmla="*/ 38186 h 175"/>
                  <a:gd name="T4" fmla="*/ 37015 w 174"/>
                  <a:gd name="T5" fmla="*/ 76371 h 175"/>
                  <a:gd name="T6" fmla="*/ 37015 w 174"/>
                  <a:gd name="T7" fmla="*/ 76371 h 175"/>
                  <a:gd name="T8" fmla="*/ 0 w 174"/>
                  <a:gd name="T9" fmla="*/ 38186 h 175"/>
                  <a:gd name="T10" fmla="*/ 0 w 174"/>
                  <a:gd name="T11" fmla="*/ 38186 h 175"/>
                  <a:gd name="T12" fmla="*/ 37015 w 174"/>
                  <a:gd name="T13" fmla="*/ 0 h 175"/>
                  <a:gd name="T14" fmla="*/ 37015 w 174"/>
                  <a:gd name="T15" fmla="*/ 0 h 175"/>
                  <a:gd name="T16" fmla="*/ 74460 w 174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5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5" y="174"/>
                      <a:pt x="86" y="174"/>
                    </a:cubicBezTo>
                    <a:cubicBezTo>
                      <a:pt x="38" y="174"/>
                      <a:pt x="0" y="135"/>
                      <a:pt x="0" y="87"/>
                    </a:cubicBezTo>
                    <a:cubicBezTo>
                      <a:pt x="0" y="39"/>
                      <a:pt x="38" y="0"/>
                      <a:pt x="86" y="0"/>
                    </a:cubicBezTo>
                    <a:cubicBezTo>
                      <a:pt x="135" y="0"/>
                      <a:pt x="173" y="39"/>
                      <a:pt x="173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13" name="Freeform 18">
                <a:extLst>
                  <a:ext uri="{FF2B5EF4-FFF2-40B4-BE49-F238E27FC236}">
                    <a16:creationId xmlns:a16="http://schemas.microsoft.com/office/drawing/2014/main" id="{8B27654F-17B2-F340-BB33-A51A4C5446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09474" y="1293683"/>
                <a:ext cx="74889" cy="74889"/>
              </a:xfrm>
              <a:custGeom>
                <a:avLst/>
                <a:gdLst>
                  <a:gd name="T0" fmla="*/ 74459 w 174"/>
                  <a:gd name="T1" fmla="*/ 37445 h 174"/>
                  <a:gd name="T2" fmla="*/ 74459 w 174"/>
                  <a:gd name="T3" fmla="*/ 37445 h 174"/>
                  <a:gd name="T4" fmla="*/ 37014 w 174"/>
                  <a:gd name="T5" fmla="*/ 74459 h 174"/>
                  <a:gd name="T6" fmla="*/ 37014 w 174"/>
                  <a:gd name="T7" fmla="*/ 74459 h 174"/>
                  <a:gd name="T8" fmla="*/ 0 w 174"/>
                  <a:gd name="T9" fmla="*/ 37445 h 174"/>
                  <a:gd name="T10" fmla="*/ 0 w 174"/>
                  <a:gd name="T11" fmla="*/ 37445 h 174"/>
                  <a:gd name="T12" fmla="*/ 37014 w 174"/>
                  <a:gd name="T13" fmla="*/ 0 h 174"/>
                  <a:gd name="T14" fmla="*/ 37014 w 174"/>
                  <a:gd name="T15" fmla="*/ 0 h 174"/>
                  <a:gd name="T16" fmla="*/ 74459 w 174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4" y="173"/>
                      <a:pt x="86" y="173"/>
                    </a:cubicBezTo>
                    <a:cubicBezTo>
                      <a:pt x="39" y="173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6" y="0"/>
                    </a:cubicBezTo>
                    <a:cubicBezTo>
                      <a:pt x="134" y="0"/>
                      <a:pt x="173" y="39"/>
                      <a:pt x="173" y="87"/>
                    </a:cubicBezTo>
                  </a:path>
                </a:pathLst>
              </a:custGeom>
              <a:solidFill>
                <a:srgbClr val="B52B2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14" name="Freeform 19">
                <a:extLst>
                  <a:ext uri="{FF2B5EF4-FFF2-40B4-BE49-F238E27FC236}">
                    <a16:creationId xmlns:a16="http://schemas.microsoft.com/office/drawing/2014/main" id="{4F8FCC37-0CF0-EF49-8336-8810B46C49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20408" y="47441"/>
                <a:ext cx="74889" cy="74890"/>
              </a:xfrm>
              <a:custGeom>
                <a:avLst/>
                <a:gdLst>
                  <a:gd name="T0" fmla="*/ 74459 w 174"/>
                  <a:gd name="T1" fmla="*/ 37661 h 173"/>
                  <a:gd name="T2" fmla="*/ 74459 w 174"/>
                  <a:gd name="T3" fmla="*/ 37661 h 173"/>
                  <a:gd name="T4" fmla="*/ 37014 w 174"/>
                  <a:gd name="T5" fmla="*/ 74457 h 173"/>
                  <a:gd name="T6" fmla="*/ 37014 w 174"/>
                  <a:gd name="T7" fmla="*/ 74457 h 173"/>
                  <a:gd name="T8" fmla="*/ 0 w 174"/>
                  <a:gd name="T9" fmla="*/ 37661 h 173"/>
                  <a:gd name="T10" fmla="*/ 0 w 174"/>
                  <a:gd name="T11" fmla="*/ 37661 h 173"/>
                  <a:gd name="T12" fmla="*/ 37014 w 174"/>
                  <a:gd name="T13" fmla="*/ 0 h 173"/>
                  <a:gd name="T14" fmla="*/ 37014 w 174"/>
                  <a:gd name="T15" fmla="*/ 0 h 173"/>
                  <a:gd name="T16" fmla="*/ 74459 w 174"/>
                  <a:gd name="T17" fmla="*/ 37661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3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3"/>
                      <a:pt x="134" y="172"/>
                      <a:pt x="86" y="172"/>
                    </a:cubicBezTo>
                    <a:cubicBezTo>
                      <a:pt x="39" y="172"/>
                      <a:pt x="0" y="133"/>
                      <a:pt x="0" y="87"/>
                    </a:cubicBezTo>
                    <a:cubicBezTo>
                      <a:pt x="0" y="38"/>
                      <a:pt x="39" y="0"/>
                      <a:pt x="86" y="0"/>
                    </a:cubicBezTo>
                    <a:cubicBezTo>
                      <a:pt x="134" y="0"/>
                      <a:pt x="173" y="38"/>
                      <a:pt x="173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15" name="Freeform 20">
                <a:extLst>
                  <a:ext uri="{FF2B5EF4-FFF2-40B4-BE49-F238E27FC236}">
                    <a16:creationId xmlns:a16="http://schemas.microsoft.com/office/drawing/2014/main" id="{9668E0E8-4740-5D4E-B3B8-569CFDADB9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89675" y="1199591"/>
                <a:ext cx="74890" cy="74890"/>
              </a:xfrm>
              <a:custGeom>
                <a:avLst/>
                <a:gdLst>
                  <a:gd name="T0" fmla="*/ 74460 w 174"/>
                  <a:gd name="T1" fmla="*/ 37445 h 174"/>
                  <a:gd name="T2" fmla="*/ 74460 w 174"/>
                  <a:gd name="T3" fmla="*/ 37445 h 174"/>
                  <a:gd name="T4" fmla="*/ 37015 w 174"/>
                  <a:gd name="T5" fmla="*/ 74460 h 174"/>
                  <a:gd name="T6" fmla="*/ 37015 w 174"/>
                  <a:gd name="T7" fmla="*/ 74460 h 174"/>
                  <a:gd name="T8" fmla="*/ 0 w 174"/>
                  <a:gd name="T9" fmla="*/ 37445 h 174"/>
                  <a:gd name="T10" fmla="*/ 0 w 174"/>
                  <a:gd name="T11" fmla="*/ 37445 h 174"/>
                  <a:gd name="T12" fmla="*/ 37015 w 174"/>
                  <a:gd name="T13" fmla="*/ 0 h 174"/>
                  <a:gd name="T14" fmla="*/ 37015 w 174"/>
                  <a:gd name="T15" fmla="*/ 0 h 174"/>
                  <a:gd name="T16" fmla="*/ 74460 w 174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4" y="173"/>
                      <a:pt x="86" y="173"/>
                    </a:cubicBezTo>
                    <a:cubicBezTo>
                      <a:pt x="38" y="173"/>
                      <a:pt x="0" y="135"/>
                      <a:pt x="0" y="87"/>
                    </a:cubicBezTo>
                    <a:cubicBezTo>
                      <a:pt x="0" y="38"/>
                      <a:pt x="38" y="0"/>
                      <a:pt x="86" y="0"/>
                    </a:cubicBezTo>
                    <a:cubicBezTo>
                      <a:pt x="134" y="0"/>
                      <a:pt x="173" y="38"/>
                      <a:pt x="173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16" name="Freeform 21">
                <a:extLst>
                  <a:ext uri="{FF2B5EF4-FFF2-40B4-BE49-F238E27FC236}">
                    <a16:creationId xmlns:a16="http://schemas.microsoft.com/office/drawing/2014/main" id="{0DE197E3-B8C2-7247-84F6-2592A420E8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39463" y="-63934"/>
                <a:ext cx="74889" cy="76810"/>
              </a:xfrm>
              <a:custGeom>
                <a:avLst/>
                <a:gdLst>
                  <a:gd name="T0" fmla="*/ 74459 w 174"/>
                  <a:gd name="T1" fmla="*/ 38186 h 175"/>
                  <a:gd name="T2" fmla="*/ 74459 w 174"/>
                  <a:gd name="T3" fmla="*/ 38186 h 175"/>
                  <a:gd name="T4" fmla="*/ 37445 w 174"/>
                  <a:gd name="T5" fmla="*/ 76371 h 175"/>
                  <a:gd name="T6" fmla="*/ 37445 w 174"/>
                  <a:gd name="T7" fmla="*/ 76371 h 175"/>
                  <a:gd name="T8" fmla="*/ 0 w 174"/>
                  <a:gd name="T9" fmla="*/ 38186 h 175"/>
                  <a:gd name="T10" fmla="*/ 0 w 174"/>
                  <a:gd name="T11" fmla="*/ 38186 h 175"/>
                  <a:gd name="T12" fmla="*/ 37445 w 174"/>
                  <a:gd name="T13" fmla="*/ 0 h 175"/>
                  <a:gd name="T14" fmla="*/ 37445 w 174"/>
                  <a:gd name="T15" fmla="*/ 0 h 175"/>
                  <a:gd name="T16" fmla="*/ 74459 w 174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5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3" y="174"/>
                      <a:pt x="87" y="174"/>
                    </a:cubicBezTo>
                    <a:cubicBezTo>
                      <a:pt x="39" y="174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3" y="0"/>
                      <a:pt x="173" y="39"/>
                      <a:pt x="173" y="87"/>
                    </a:cubicBezTo>
                  </a:path>
                </a:pathLst>
              </a:custGeom>
              <a:solidFill>
                <a:srgbClr val="B52B2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17" name="Freeform 22">
                <a:extLst>
                  <a:ext uri="{FF2B5EF4-FFF2-40B4-BE49-F238E27FC236}">
                    <a16:creationId xmlns:a16="http://schemas.microsoft.com/office/drawing/2014/main" id="{5EFB3234-24D3-2046-8482-7A03308498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33252" y="114650"/>
                <a:ext cx="74889" cy="76810"/>
              </a:xfrm>
              <a:custGeom>
                <a:avLst/>
                <a:gdLst>
                  <a:gd name="T0" fmla="*/ 74456 w 173"/>
                  <a:gd name="T1" fmla="*/ 38186 h 175"/>
                  <a:gd name="T2" fmla="*/ 74456 w 173"/>
                  <a:gd name="T3" fmla="*/ 38186 h 175"/>
                  <a:gd name="T4" fmla="*/ 37661 w 173"/>
                  <a:gd name="T5" fmla="*/ 76371 h 175"/>
                  <a:gd name="T6" fmla="*/ 37661 w 173"/>
                  <a:gd name="T7" fmla="*/ 76371 h 175"/>
                  <a:gd name="T8" fmla="*/ 0 w 173"/>
                  <a:gd name="T9" fmla="*/ 38186 h 175"/>
                  <a:gd name="T10" fmla="*/ 0 w 173"/>
                  <a:gd name="T11" fmla="*/ 38186 h 175"/>
                  <a:gd name="T12" fmla="*/ 37661 w 173"/>
                  <a:gd name="T13" fmla="*/ 0 h 175"/>
                  <a:gd name="T14" fmla="*/ 37661 w 173"/>
                  <a:gd name="T15" fmla="*/ 0 h 175"/>
                  <a:gd name="T16" fmla="*/ 74456 w 173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5">
                    <a:moveTo>
                      <a:pt x="172" y="87"/>
                    </a:moveTo>
                    <a:lnTo>
                      <a:pt x="172" y="87"/>
                    </a:lnTo>
                    <a:cubicBezTo>
                      <a:pt x="172" y="135"/>
                      <a:pt x="134" y="174"/>
                      <a:pt x="87" y="174"/>
                    </a:cubicBezTo>
                    <a:cubicBezTo>
                      <a:pt x="39" y="174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2" y="39"/>
                      <a:pt x="172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18" name="Freeform 23">
                <a:extLst>
                  <a:ext uri="{FF2B5EF4-FFF2-40B4-BE49-F238E27FC236}">
                    <a16:creationId xmlns:a16="http://schemas.microsoft.com/office/drawing/2014/main" id="{61A03241-88A7-AA4A-9932-7650B41CC4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22621" y="-526714"/>
                <a:ext cx="1359537" cy="551111"/>
              </a:xfrm>
              <a:custGeom>
                <a:avLst/>
                <a:gdLst>
                  <a:gd name="T0" fmla="*/ 1221581 w 3124"/>
                  <a:gd name="T1" fmla="*/ 0 h 1265"/>
                  <a:gd name="T2" fmla="*/ 493507 w 3124"/>
                  <a:gd name="T3" fmla="*/ 0 h 1265"/>
                  <a:gd name="T4" fmla="*/ 493507 w 3124"/>
                  <a:gd name="T5" fmla="*/ 0 h 1265"/>
                  <a:gd name="T6" fmla="*/ 355551 w 3124"/>
                  <a:gd name="T7" fmla="*/ 137669 h 1265"/>
                  <a:gd name="T8" fmla="*/ 355551 w 3124"/>
                  <a:gd name="T9" fmla="*/ 137669 h 1265"/>
                  <a:gd name="T10" fmla="*/ 493507 w 3124"/>
                  <a:gd name="T11" fmla="*/ 274902 h 1265"/>
                  <a:gd name="T12" fmla="*/ 137520 w 3124"/>
                  <a:gd name="T13" fmla="*/ 274902 h 1265"/>
                  <a:gd name="T14" fmla="*/ 137520 w 3124"/>
                  <a:gd name="T15" fmla="*/ 274902 h 1265"/>
                  <a:gd name="T16" fmla="*/ 0 w 3124"/>
                  <a:gd name="T17" fmla="*/ 412571 h 1265"/>
                  <a:gd name="T18" fmla="*/ 0 w 3124"/>
                  <a:gd name="T19" fmla="*/ 412571 h 1265"/>
                  <a:gd name="T20" fmla="*/ 137520 w 3124"/>
                  <a:gd name="T21" fmla="*/ 550675 h 1265"/>
                  <a:gd name="T22" fmla="*/ 866030 w 3124"/>
                  <a:gd name="T23" fmla="*/ 550675 h 1265"/>
                  <a:gd name="T24" fmla="*/ 866030 w 3124"/>
                  <a:gd name="T25" fmla="*/ 550675 h 1265"/>
                  <a:gd name="T26" fmla="*/ 1003551 w 3124"/>
                  <a:gd name="T27" fmla="*/ 412571 h 1265"/>
                  <a:gd name="T28" fmla="*/ 1003551 w 3124"/>
                  <a:gd name="T29" fmla="*/ 412571 h 1265"/>
                  <a:gd name="T30" fmla="*/ 866030 w 3124"/>
                  <a:gd name="T31" fmla="*/ 274902 h 1265"/>
                  <a:gd name="T32" fmla="*/ 1221581 w 3124"/>
                  <a:gd name="T33" fmla="*/ 274902 h 1265"/>
                  <a:gd name="T34" fmla="*/ 1221581 w 3124"/>
                  <a:gd name="T35" fmla="*/ 274902 h 1265"/>
                  <a:gd name="T36" fmla="*/ 1359102 w 3124"/>
                  <a:gd name="T37" fmla="*/ 137669 h 1265"/>
                  <a:gd name="T38" fmla="*/ 1359102 w 3124"/>
                  <a:gd name="T39" fmla="*/ 137669 h 1265"/>
                  <a:gd name="T40" fmla="*/ 1221581 w 3124"/>
                  <a:gd name="T41" fmla="*/ 0 h 1265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3124" h="1265">
                    <a:moveTo>
                      <a:pt x="2807" y="0"/>
                    </a:moveTo>
                    <a:lnTo>
                      <a:pt x="1134" y="0"/>
                    </a:lnTo>
                    <a:cubicBezTo>
                      <a:pt x="959" y="0"/>
                      <a:pt x="817" y="141"/>
                      <a:pt x="817" y="316"/>
                    </a:cubicBezTo>
                    <a:cubicBezTo>
                      <a:pt x="817" y="490"/>
                      <a:pt x="959" y="631"/>
                      <a:pt x="1134" y="631"/>
                    </a:cubicBezTo>
                    <a:lnTo>
                      <a:pt x="316" y="631"/>
                    </a:lnTo>
                    <a:cubicBezTo>
                      <a:pt x="142" y="631"/>
                      <a:pt x="0" y="772"/>
                      <a:pt x="0" y="947"/>
                    </a:cubicBezTo>
                    <a:cubicBezTo>
                      <a:pt x="0" y="1122"/>
                      <a:pt x="142" y="1264"/>
                      <a:pt x="316" y="1264"/>
                    </a:cubicBezTo>
                    <a:lnTo>
                      <a:pt x="1990" y="1264"/>
                    </a:lnTo>
                    <a:cubicBezTo>
                      <a:pt x="2164" y="1264"/>
                      <a:pt x="2306" y="1122"/>
                      <a:pt x="2306" y="947"/>
                    </a:cubicBezTo>
                    <a:cubicBezTo>
                      <a:pt x="2306" y="772"/>
                      <a:pt x="2164" y="631"/>
                      <a:pt x="1990" y="631"/>
                    </a:cubicBezTo>
                    <a:lnTo>
                      <a:pt x="2807" y="631"/>
                    </a:lnTo>
                    <a:cubicBezTo>
                      <a:pt x="2981" y="631"/>
                      <a:pt x="3123" y="490"/>
                      <a:pt x="3123" y="316"/>
                    </a:cubicBezTo>
                    <a:cubicBezTo>
                      <a:pt x="3123" y="141"/>
                      <a:pt x="2981" y="0"/>
                      <a:pt x="2807" y="0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 dirty="0"/>
              </a:p>
            </p:txBody>
          </p:sp>
          <p:sp>
            <p:nvSpPr>
              <p:cNvPr id="819" name="Freeform 24">
                <a:extLst>
                  <a:ext uri="{FF2B5EF4-FFF2-40B4-BE49-F238E27FC236}">
                    <a16:creationId xmlns:a16="http://schemas.microsoft.com/office/drawing/2014/main" id="{F265A565-CF93-3945-A664-115C000661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52749" y="1264880"/>
                <a:ext cx="1282727" cy="551112"/>
              </a:xfrm>
              <a:custGeom>
                <a:avLst/>
                <a:gdLst>
                  <a:gd name="T0" fmla="*/ 1144219 w 2945"/>
                  <a:gd name="T1" fmla="*/ 275556 h 1266"/>
                  <a:gd name="T2" fmla="*/ 867202 w 2945"/>
                  <a:gd name="T3" fmla="*/ 275556 h 1266"/>
                  <a:gd name="T4" fmla="*/ 867202 w 2945"/>
                  <a:gd name="T5" fmla="*/ 275556 h 1266"/>
                  <a:gd name="T6" fmla="*/ 1004839 w 2945"/>
                  <a:gd name="T7" fmla="*/ 137560 h 1266"/>
                  <a:gd name="T8" fmla="*/ 1004839 w 2945"/>
                  <a:gd name="T9" fmla="*/ 137560 h 1266"/>
                  <a:gd name="T10" fmla="*/ 1004839 w 2945"/>
                  <a:gd name="T11" fmla="*/ 137560 h 1266"/>
                  <a:gd name="T12" fmla="*/ 867202 w 2945"/>
                  <a:gd name="T13" fmla="*/ 0 h 1266"/>
                  <a:gd name="T14" fmla="*/ 137637 w 2945"/>
                  <a:gd name="T15" fmla="*/ 0 h 1266"/>
                  <a:gd name="T16" fmla="*/ 137637 w 2945"/>
                  <a:gd name="T17" fmla="*/ 0 h 1266"/>
                  <a:gd name="T18" fmla="*/ 0 w 2945"/>
                  <a:gd name="T19" fmla="*/ 137560 h 1266"/>
                  <a:gd name="T20" fmla="*/ 0 w 2945"/>
                  <a:gd name="T21" fmla="*/ 137560 h 1266"/>
                  <a:gd name="T22" fmla="*/ 0 w 2945"/>
                  <a:gd name="T23" fmla="*/ 137560 h 1266"/>
                  <a:gd name="T24" fmla="*/ 137637 w 2945"/>
                  <a:gd name="T25" fmla="*/ 275556 h 1266"/>
                  <a:gd name="T26" fmla="*/ 415090 w 2945"/>
                  <a:gd name="T27" fmla="*/ 275556 h 1266"/>
                  <a:gd name="T28" fmla="*/ 415090 w 2945"/>
                  <a:gd name="T29" fmla="*/ 275556 h 1266"/>
                  <a:gd name="T30" fmla="*/ 277452 w 2945"/>
                  <a:gd name="T31" fmla="*/ 412681 h 1266"/>
                  <a:gd name="T32" fmla="*/ 277452 w 2945"/>
                  <a:gd name="T33" fmla="*/ 412681 h 1266"/>
                  <a:gd name="T34" fmla="*/ 415090 w 2945"/>
                  <a:gd name="T35" fmla="*/ 550677 h 1266"/>
                  <a:gd name="T36" fmla="*/ 1144219 w 2945"/>
                  <a:gd name="T37" fmla="*/ 550677 h 1266"/>
                  <a:gd name="T38" fmla="*/ 1144219 w 2945"/>
                  <a:gd name="T39" fmla="*/ 550677 h 1266"/>
                  <a:gd name="T40" fmla="*/ 1282291 w 2945"/>
                  <a:gd name="T41" fmla="*/ 412681 h 1266"/>
                  <a:gd name="T42" fmla="*/ 1282291 w 2945"/>
                  <a:gd name="T43" fmla="*/ 412681 h 1266"/>
                  <a:gd name="T44" fmla="*/ 1144219 w 2945"/>
                  <a:gd name="T45" fmla="*/ 275556 h 126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0" t="0" r="r" b="b"/>
                <a:pathLst>
                  <a:path w="2945" h="1266">
                    <a:moveTo>
                      <a:pt x="2627" y="633"/>
                    </a:moveTo>
                    <a:lnTo>
                      <a:pt x="1991" y="633"/>
                    </a:lnTo>
                    <a:cubicBezTo>
                      <a:pt x="2166" y="633"/>
                      <a:pt x="2307" y="490"/>
                      <a:pt x="2307" y="316"/>
                    </a:cubicBezTo>
                    <a:cubicBezTo>
                      <a:pt x="2307" y="141"/>
                      <a:pt x="2166" y="0"/>
                      <a:pt x="1991" y="0"/>
                    </a:cubicBezTo>
                    <a:lnTo>
                      <a:pt x="316" y="0"/>
                    </a:lnTo>
                    <a:cubicBezTo>
                      <a:pt x="141" y="0"/>
                      <a:pt x="0" y="141"/>
                      <a:pt x="0" y="316"/>
                    </a:cubicBezTo>
                    <a:cubicBezTo>
                      <a:pt x="0" y="490"/>
                      <a:pt x="141" y="633"/>
                      <a:pt x="316" y="633"/>
                    </a:cubicBezTo>
                    <a:lnTo>
                      <a:pt x="953" y="633"/>
                    </a:lnTo>
                    <a:cubicBezTo>
                      <a:pt x="778" y="633"/>
                      <a:pt x="637" y="774"/>
                      <a:pt x="637" y="948"/>
                    </a:cubicBezTo>
                    <a:cubicBezTo>
                      <a:pt x="637" y="1123"/>
                      <a:pt x="778" y="1265"/>
                      <a:pt x="953" y="1265"/>
                    </a:cubicBezTo>
                    <a:lnTo>
                      <a:pt x="2627" y="1265"/>
                    </a:lnTo>
                    <a:cubicBezTo>
                      <a:pt x="2802" y="1265"/>
                      <a:pt x="2944" y="1123"/>
                      <a:pt x="2944" y="948"/>
                    </a:cubicBezTo>
                    <a:cubicBezTo>
                      <a:pt x="2944" y="774"/>
                      <a:pt x="2802" y="633"/>
                      <a:pt x="2627" y="633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</p:grpSp>
        <p:sp>
          <p:nvSpPr>
            <p:cNvPr id="752" name="Freeform 41">
              <a:extLst>
                <a:ext uri="{FF2B5EF4-FFF2-40B4-BE49-F238E27FC236}">
                  <a16:creationId xmlns:a16="http://schemas.microsoft.com/office/drawing/2014/main" id="{DF0B91BD-B637-E540-99EE-A80B7203513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133778" y="4431364"/>
              <a:ext cx="2836024" cy="2430467"/>
            </a:xfrm>
            <a:custGeom>
              <a:avLst/>
              <a:gdLst>
                <a:gd name="T0" fmla="*/ 2170694 w 6078"/>
                <a:gd name="T1" fmla="*/ 380582 h 5208"/>
                <a:gd name="T2" fmla="*/ 2360946 w 6078"/>
                <a:gd name="T3" fmla="*/ 190726 h 5208"/>
                <a:gd name="T4" fmla="*/ 2360946 w 6078"/>
                <a:gd name="T5" fmla="*/ 190726 h 5208"/>
                <a:gd name="T6" fmla="*/ 1378343 w 6078"/>
                <a:gd name="T7" fmla="*/ 0 h 5208"/>
                <a:gd name="T8" fmla="*/ 1188527 w 6078"/>
                <a:gd name="T9" fmla="*/ 190726 h 5208"/>
                <a:gd name="T10" fmla="*/ 1188527 w 6078"/>
                <a:gd name="T11" fmla="*/ 190726 h 5208"/>
                <a:gd name="T12" fmla="*/ 848077 w 6078"/>
                <a:gd name="T13" fmla="*/ 380582 h 5208"/>
                <a:gd name="T14" fmla="*/ 657390 w 6078"/>
                <a:gd name="T15" fmla="*/ 570873 h 5208"/>
                <a:gd name="T16" fmla="*/ 657390 w 6078"/>
                <a:gd name="T17" fmla="*/ 570873 h 5208"/>
                <a:gd name="T18" fmla="*/ 189816 w 6078"/>
                <a:gd name="T19" fmla="*/ 746359 h 5208"/>
                <a:gd name="T20" fmla="*/ 0 w 6078"/>
                <a:gd name="T21" fmla="*/ 936650 h 5208"/>
                <a:gd name="T22" fmla="*/ 0 w 6078"/>
                <a:gd name="T23" fmla="*/ 936650 h 5208"/>
                <a:gd name="T24" fmla="*/ 1077511 w 6078"/>
                <a:gd name="T25" fmla="*/ 1126505 h 5208"/>
                <a:gd name="T26" fmla="*/ 1267327 w 6078"/>
                <a:gd name="T27" fmla="*/ 1316796 h 5208"/>
                <a:gd name="T28" fmla="*/ 1267327 w 6078"/>
                <a:gd name="T29" fmla="*/ 1316796 h 5208"/>
                <a:gd name="T30" fmla="*/ 720953 w 6078"/>
                <a:gd name="T31" fmla="*/ 1506652 h 5208"/>
                <a:gd name="T32" fmla="*/ 530701 w 6078"/>
                <a:gd name="T33" fmla="*/ 1697378 h 5208"/>
                <a:gd name="T34" fmla="*/ 530701 w 6078"/>
                <a:gd name="T35" fmla="*/ 1697378 h 5208"/>
                <a:gd name="T36" fmla="*/ 1227709 w 6078"/>
                <a:gd name="T37" fmla="*/ 1887234 h 5208"/>
                <a:gd name="T38" fmla="*/ 1037893 w 6078"/>
                <a:gd name="T39" fmla="*/ 2077090 h 5208"/>
                <a:gd name="T40" fmla="*/ 1037893 w 6078"/>
                <a:gd name="T41" fmla="*/ 2077090 h 5208"/>
                <a:gd name="T42" fmla="*/ 1639558 w 6078"/>
                <a:gd name="T43" fmla="*/ 2267381 h 5208"/>
                <a:gd name="T44" fmla="*/ 1829809 w 6078"/>
                <a:gd name="T45" fmla="*/ 2077090 h 5208"/>
                <a:gd name="T46" fmla="*/ 1829809 w 6078"/>
                <a:gd name="T47" fmla="*/ 2077090 h 5208"/>
                <a:gd name="T48" fmla="*/ 2273439 w 6078"/>
                <a:gd name="T49" fmla="*/ 1887234 h 5208"/>
                <a:gd name="T50" fmla="*/ 2463690 w 6078"/>
                <a:gd name="T51" fmla="*/ 1697378 h 5208"/>
                <a:gd name="T52" fmla="*/ 2463690 w 6078"/>
                <a:gd name="T53" fmla="*/ 1697378 h 5208"/>
                <a:gd name="T54" fmla="*/ 1861590 w 6078"/>
                <a:gd name="T55" fmla="*/ 1506652 h 5208"/>
                <a:gd name="T56" fmla="*/ 2051842 w 6078"/>
                <a:gd name="T57" fmla="*/ 1316796 h 5208"/>
                <a:gd name="T58" fmla="*/ 2051842 w 6078"/>
                <a:gd name="T59" fmla="*/ 1316796 h 5208"/>
                <a:gd name="T60" fmla="*/ 1687447 w 6078"/>
                <a:gd name="T61" fmla="*/ 1126505 h 5208"/>
                <a:gd name="T62" fmla="*/ 1701378 w 6078"/>
                <a:gd name="T63" fmla="*/ 1126070 h 5208"/>
                <a:gd name="T64" fmla="*/ 1524623 w 6078"/>
                <a:gd name="T65" fmla="*/ 936650 h 5208"/>
                <a:gd name="T66" fmla="*/ 1524623 w 6078"/>
                <a:gd name="T67" fmla="*/ 936650 h 5208"/>
                <a:gd name="T68" fmla="*/ 2455854 w 6078"/>
                <a:gd name="T69" fmla="*/ 760729 h 5208"/>
                <a:gd name="T70" fmla="*/ 2645670 w 6078"/>
                <a:gd name="T71" fmla="*/ 570873 h 5208"/>
                <a:gd name="T72" fmla="*/ 2645670 w 6078"/>
                <a:gd name="T73" fmla="*/ 570873 h 5208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0" t="0" r="r" b="b"/>
              <a:pathLst>
                <a:path w="6078" h="5208">
                  <a:moveTo>
                    <a:pt x="5641" y="874"/>
                  </a:moveTo>
                  <a:lnTo>
                    <a:pt x="4986" y="874"/>
                  </a:lnTo>
                  <a:cubicBezTo>
                    <a:pt x="5227" y="874"/>
                    <a:pt x="5423" y="679"/>
                    <a:pt x="5423" y="438"/>
                  </a:cubicBezTo>
                  <a:cubicBezTo>
                    <a:pt x="5423" y="197"/>
                    <a:pt x="5227" y="0"/>
                    <a:pt x="4986" y="0"/>
                  </a:cubicBezTo>
                  <a:lnTo>
                    <a:pt x="3166" y="0"/>
                  </a:lnTo>
                  <a:cubicBezTo>
                    <a:pt x="2924" y="0"/>
                    <a:pt x="2730" y="197"/>
                    <a:pt x="2730" y="438"/>
                  </a:cubicBezTo>
                  <a:cubicBezTo>
                    <a:pt x="2730" y="679"/>
                    <a:pt x="2924" y="874"/>
                    <a:pt x="3166" y="874"/>
                  </a:cubicBezTo>
                  <a:lnTo>
                    <a:pt x="1948" y="874"/>
                  </a:lnTo>
                  <a:cubicBezTo>
                    <a:pt x="1706" y="874"/>
                    <a:pt x="1510" y="1069"/>
                    <a:pt x="1510" y="1311"/>
                  </a:cubicBezTo>
                  <a:cubicBezTo>
                    <a:pt x="1510" y="1492"/>
                    <a:pt x="1620" y="1647"/>
                    <a:pt x="1777" y="1714"/>
                  </a:cubicBezTo>
                  <a:lnTo>
                    <a:pt x="436" y="1714"/>
                  </a:lnTo>
                  <a:cubicBezTo>
                    <a:pt x="196" y="1714"/>
                    <a:pt x="0" y="1909"/>
                    <a:pt x="0" y="2151"/>
                  </a:cubicBezTo>
                  <a:cubicBezTo>
                    <a:pt x="0" y="2392"/>
                    <a:pt x="196" y="2587"/>
                    <a:pt x="436" y="2587"/>
                  </a:cubicBezTo>
                  <a:lnTo>
                    <a:pt x="2475" y="2587"/>
                  </a:lnTo>
                  <a:cubicBezTo>
                    <a:pt x="2716" y="2587"/>
                    <a:pt x="2911" y="2782"/>
                    <a:pt x="2911" y="3024"/>
                  </a:cubicBezTo>
                  <a:cubicBezTo>
                    <a:pt x="2911" y="3265"/>
                    <a:pt x="2716" y="3460"/>
                    <a:pt x="2475" y="3460"/>
                  </a:cubicBezTo>
                  <a:lnTo>
                    <a:pt x="1656" y="3460"/>
                  </a:lnTo>
                  <a:cubicBezTo>
                    <a:pt x="1414" y="3460"/>
                    <a:pt x="1219" y="3656"/>
                    <a:pt x="1219" y="3898"/>
                  </a:cubicBezTo>
                  <a:cubicBezTo>
                    <a:pt x="1219" y="4139"/>
                    <a:pt x="1414" y="4334"/>
                    <a:pt x="1656" y="4334"/>
                  </a:cubicBezTo>
                  <a:lnTo>
                    <a:pt x="2820" y="4334"/>
                  </a:lnTo>
                  <a:cubicBezTo>
                    <a:pt x="2579" y="4334"/>
                    <a:pt x="2384" y="4529"/>
                    <a:pt x="2384" y="4770"/>
                  </a:cubicBezTo>
                  <a:cubicBezTo>
                    <a:pt x="2384" y="5012"/>
                    <a:pt x="2579" y="5207"/>
                    <a:pt x="2820" y="5207"/>
                  </a:cubicBezTo>
                  <a:lnTo>
                    <a:pt x="3766" y="5207"/>
                  </a:lnTo>
                  <a:cubicBezTo>
                    <a:pt x="4008" y="5207"/>
                    <a:pt x="4203" y="5012"/>
                    <a:pt x="4203" y="4770"/>
                  </a:cubicBezTo>
                  <a:cubicBezTo>
                    <a:pt x="4203" y="4529"/>
                    <a:pt x="4008" y="4334"/>
                    <a:pt x="3766" y="4334"/>
                  </a:cubicBezTo>
                  <a:lnTo>
                    <a:pt x="5222" y="4334"/>
                  </a:lnTo>
                  <a:cubicBezTo>
                    <a:pt x="5464" y="4334"/>
                    <a:pt x="5659" y="4139"/>
                    <a:pt x="5659" y="3898"/>
                  </a:cubicBezTo>
                  <a:cubicBezTo>
                    <a:pt x="5659" y="3656"/>
                    <a:pt x="5464" y="3460"/>
                    <a:pt x="5222" y="3460"/>
                  </a:cubicBezTo>
                  <a:lnTo>
                    <a:pt x="4276" y="3460"/>
                  </a:lnTo>
                  <a:cubicBezTo>
                    <a:pt x="4518" y="3460"/>
                    <a:pt x="4713" y="3265"/>
                    <a:pt x="4713" y="3024"/>
                  </a:cubicBezTo>
                  <a:cubicBezTo>
                    <a:pt x="4713" y="2782"/>
                    <a:pt x="4518" y="2587"/>
                    <a:pt x="4276" y="2587"/>
                  </a:cubicBezTo>
                  <a:lnTo>
                    <a:pt x="3876" y="2587"/>
                  </a:lnTo>
                  <a:cubicBezTo>
                    <a:pt x="3887" y="2587"/>
                    <a:pt x="3897" y="2586"/>
                    <a:pt x="3908" y="2586"/>
                  </a:cubicBezTo>
                  <a:cubicBezTo>
                    <a:pt x="3682" y="2569"/>
                    <a:pt x="3502" y="2381"/>
                    <a:pt x="3502" y="2151"/>
                  </a:cubicBezTo>
                  <a:cubicBezTo>
                    <a:pt x="3502" y="1969"/>
                    <a:pt x="3614" y="1813"/>
                    <a:pt x="3773" y="1747"/>
                  </a:cubicBezTo>
                  <a:lnTo>
                    <a:pt x="5641" y="1747"/>
                  </a:lnTo>
                  <a:cubicBezTo>
                    <a:pt x="5882" y="1747"/>
                    <a:pt x="6077" y="1552"/>
                    <a:pt x="6077" y="1311"/>
                  </a:cubicBezTo>
                  <a:cubicBezTo>
                    <a:pt x="6077" y="1069"/>
                    <a:pt x="5882" y="874"/>
                    <a:pt x="5641" y="874"/>
                  </a:cubicBezTo>
                </a:path>
              </a:pathLst>
            </a:custGeom>
            <a:solidFill>
              <a:srgbClr val="049E4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53" name="Freeform 42">
              <a:extLst>
                <a:ext uri="{FF2B5EF4-FFF2-40B4-BE49-F238E27FC236}">
                  <a16:creationId xmlns:a16="http://schemas.microsoft.com/office/drawing/2014/main" id="{F3674E18-67EE-FC40-93BB-CDF5681A32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08092" y="4468880"/>
              <a:ext cx="80265" cy="80261"/>
            </a:xfrm>
            <a:custGeom>
              <a:avLst/>
              <a:gdLst>
                <a:gd name="T0" fmla="*/ 74460 w 174"/>
                <a:gd name="T1" fmla="*/ 37445 h 174"/>
                <a:gd name="T2" fmla="*/ 74460 w 174"/>
                <a:gd name="T3" fmla="*/ 37445 h 174"/>
                <a:gd name="T4" fmla="*/ 37015 w 174"/>
                <a:gd name="T5" fmla="*/ 74460 h 174"/>
                <a:gd name="T6" fmla="*/ 37015 w 174"/>
                <a:gd name="T7" fmla="*/ 74460 h 174"/>
                <a:gd name="T8" fmla="*/ 0 w 174"/>
                <a:gd name="T9" fmla="*/ 37445 h 174"/>
                <a:gd name="T10" fmla="*/ 0 w 174"/>
                <a:gd name="T11" fmla="*/ 37445 h 174"/>
                <a:gd name="T12" fmla="*/ 37015 w 174"/>
                <a:gd name="T13" fmla="*/ 0 h 174"/>
                <a:gd name="T14" fmla="*/ 37015 w 174"/>
                <a:gd name="T15" fmla="*/ 0 h 174"/>
                <a:gd name="T16" fmla="*/ 74460 w 174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4">
                  <a:moveTo>
                    <a:pt x="173" y="87"/>
                  </a:moveTo>
                  <a:lnTo>
                    <a:pt x="173" y="87"/>
                  </a:lnTo>
                  <a:cubicBezTo>
                    <a:pt x="173" y="134"/>
                    <a:pt x="134" y="173"/>
                    <a:pt x="86" y="173"/>
                  </a:cubicBezTo>
                  <a:cubicBezTo>
                    <a:pt x="38" y="173"/>
                    <a:pt x="0" y="134"/>
                    <a:pt x="0" y="87"/>
                  </a:cubicBezTo>
                  <a:cubicBezTo>
                    <a:pt x="0" y="39"/>
                    <a:pt x="38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54" name="Freeform 43">
              <a:extLst>
                <a:ext uri="{FF2B5EF4-FFF2-40B4-BE49-F238E27FC236}">
                  <a16:creationId xmlns:a16="http://schemas.microsoft.com/office/drawing/2014/main" id="{2D7AC63B-C07C-B24F-ABFC-B8C8F3410B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78409" y="5427241"/>
              <a:ext cx="82323" cy="80260"/>
            </a:xfrm>
            <a:custGeom>
              <a:avLst/>
              <a:gdLst>
                <a:gd name="T0" fmla="*/ 76371 w 175"/>
                <a:gd name="T1" fmla="*/ 37014 h 174"/>
                <a:gd name="T2" fmla="*/ 76371 w 175"/>
                <a:gd name="T3" fmla="*/ 37014 h 174"/>
                <a:gd name="T4" fmla="*/ 38186 w 175"/>
                <a:gd name="T5" fmla="*/ 74459 h 174"/>
                <a:gd name="T6" fmla="*/ 38186 w 175"/>
                <a:gd name="T7" fmla="*/ 74459 h 174"/>
                <a:gd name="T8" fmla="*/ 0 w 175"/>
                <a:gd name="T9" fmla="*/ 37014 h 174"/>
                <a:gd name="T10" fmla="*/ 0 w 175"/>
                <a:gd name="T11" fmla="*/ 37014 h 174"/>
                <a:gd name="T12" fmla="*/ 38186 w 175"/>
                <a:gd name="T13" fmla="*/ 0 h 174"/>
                <a:gd name="T14" fmla="*/ 38186 w 175"/>
                <a:gd name="T15" fmla="*/ 0 h 174"/>
                <a:gd name="T16" fmla="*/ 76371 w 175"/>
                <a:gd name="T17" fmla="*/ 37014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4">
                  <a:moveTo>
                    <a:pt x="174" y="86"/>
                  </a:moveTo>
                  <a:lnTo>
                    <a:pt x="174" y="86"/>
                  </a:lnTo>
                  <a:cubicBezTo>
                    <a:pt x="174" y="135"/>
                    <a:pt x="135" y="173"/>
                    <a:pt x="87" y="173"/>
                  </a:cubicBezTo>
                  <a:cubicBezTo>
                    <a:pt x="39" y="173"/>
                    <a:pt x="0" y="135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55" name="Freeform 44">
              <a:extLst>
                <a:ext uri="{FF2B5EF4-FFF2-40B4-BE49-F238E27FC236}">
                  <a16:creationId xmlns:a16="http://schemas.microsoft.com/office/drawing/2014/main" id="{E955EF59-26BA-8045-9C38-1224451612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42184" y="6638161"/>
              <a:ext cx="80265" cy="80260"/>
            </a:xfrm>
            <a:custGeom>
              <a:avLst/>
              <a:gdLst>
                <a:gd name="T0" fmla="*/ 74457 w 173"/>
                <a:gd name="T1" fmla="*/ 37445 h 174"/>
                <a:gd name="T2" fmla="*/ 74457 w 173"/>
                <a:gd name="T3" fmla="*/ 37445 h 174"/>
                <a:gd name="T4" fmla="*/ 37229 w 173"/>
                <a:gd name="T5" fmla="*/ 74459 h 174"/>
                <a:gd name="T6" fmla="*/ 37229 w 173"/>
                <a:gd name="T7" fmla="*/ 74459 h 174"/>
                <a:gd name="T8" fmla="*/ 0 w 173"/>
                <a:gd name="T9" fmla="*/ 37445 h 174"/>
                <a:gd name="T10" fmla="*/ 0 w 173"/>
                <a:gd name="T11" fmla="*/ 37445 h 174"/>
                <a:gd name="T12" fmla="*/ 37229 w 173"/>
                <a:gd name="T13" fmla="*/ 0 h 174"/>
                <a:gd name="T14" fmla="*/ 37229 w 173"/>
                <a:gd name="T15" fmla="*/ 0 h 174"/>
                <a:gd name="T16" fmla="*/ 74457 w 173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4">
                  <a:moveTo>
                    <a:pt x="172" y="87"/>
                  </a:moveTo>
                  <a:lnTo>
                    <a:pt x="172" y="87"/>
                  </a:lnTo>
                  <a:cubicBezTo>
                    <a:pt x="172" y="135"/>
                    <a:pt x="134" y="173"/>
                    <a:pt x="86" y="173"/>
                  </a:cubicBezTo>
                  <a:cubicBezTo>
                    <a:pt x="37" y="173"/>
                    <a:pt x="0" y="135"/>
                    <a:pt x="0" y="87"/>
                  </a:cubicBezTo>
                  <a:cubicBezTo>
                    <a:pt x="0" y="40"/>
                    <a:pt x="37" y="0"/>
                    <a:pt x="86" y="0"/>
                  </a:cubicBezTo>
                  <a:cubicBezTo>
                    <a:pt x="134" y="0"/>
                    <a:pt x="172" y="40"/>
                    <a:pt x="172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56" name="Freeform 45">
              <a:extLst>
                <a:ext uri="{FF2B5EF4-FFF2-40B4-BE49-F238E27FC236}">
                  <a16:creationId xmlns:a16="http://schemas.microsoft.com/office/drawing/2014/main" id="{C7D7BCB8-EBA3-B642-911E-C6BFBF6D75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07479" y="5188516"/>
              <a:ext cx="80265" cy="80260"/>
            </a:xfrm>
            <a:custGeom>
              <a:avLst/>
              <a:gdLst>
                <a:gd name="T0" fmla="*/ 74460 w 174"/>
                <a:gd name="T1" fmla="*/ 37445 h 174"/>
                <a:gd name="T2" fmla="*/ 74460 w 174"/>
                <a:gd name="T3" fmla="*/ 37445 h 174"/>
                <a:gd name="T4" fmla="*/ 37015 w 174"/>
                <a:gd name="T5" fmla="*/ 74459 h 174"/>
                <a:gd name="T6" fmla="*/ 37015 w 174"/>
                <a:gd name="T7" fmla="*/ 74459 h 174"/>
                <a:gd name="T8" fmla="*/ 0 w 174"/>
                <a:gd name="T9" fmla="*/ 37445 h 174"/>
                <a:gd name="T10" fmla="*/ 0 w 174"/>
                <a:gd name="T11" fmla="*/ 37445 h 174"/>
                <a:gd name="T12" fmla="*/ 37015 w 174"/>
                <a:gd name="T13" fmla="*/ 0 h 174"/>
                <a:gd name="T14" fmla="*/ 37015 w 174"/>
                <a:gd name="T15" fmla="*/ 0 h 174"/>
                <a:gd name="T16" fmla="*/ 74460 w 174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4">
                  <a:moveTo>
                    <a:pt x="173" y="87"/>
                  </a:moveTo>
                  <a:lnTo>
                    <a:pt x="173" y="87"/>
                  </a:lnTo>
                  <a:cubicBezTo>
                    <a:pt x="173" y="135"/>
                    <a:pt x="134" y="173"/>
                    <a:pt x="86" y="173"/>
                  </a:cubicBezTo>
                  <a:cubicBezTo>
                    <a:pt x="39" y="173"/>
                    <a:pt x="0" y="135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57" name="Freeform 46">
              <a:extLst>
                <a:ext uri="{FF2B5EF4-FFF2-40B4-BE49-F238E27FC236}">
                  <a16:creationId xmlns:a16="http://schemas.microsoft.com/office/drawing/2014/main" id="{BD006E0C-07BC-084C-8825-B472F11A32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737648" y="4471007"/>
              <a:ext cx="80264" cy="82319"/>
            </a:xfrm>
            <a:custGeom>
              <a:avLst/>
              <a:gdLst>
                <a:gd name="T0" fmla="*/ 74459 w 174"/>
                <a:gd name="T1" fmla="*/ 38186 h 175"/>
                <a:gd name="T2" fmla="*/ 74459 w 174"/>
                <a:gd name="T3" fmla="*/ 38186 h 175"/>
                <a:gd name="T4" fmla="*/ 37445 w 174"/>
                <a:gd name="T5" fmla="*/ 76371 h 175"/>
                <a:gd name="T6" fmla="*/ 37445 w 174"/>
                <a:gd name="T7" fmla="*/ 76371 h 175"/>
                <a:gd name="T8" fmla="*/ 0 w 174"/>
                <a:gd name="T9" fmla="*/ 38186 h 175"/>
                <a:gd name="T10" fmla="*/ 0 w 174"/>
                <a:gd name="T11" fmla="*/ 38186 h 175"/>
                <a:gd name="T12" fmla="*/ 37445 w 174"/>
                <a:gd name="T13" fmla="*/ 0 h 175"/>
                <a:gd name="T14" fmla="*/ 37445 w 174"/>
                <a:gd name="T15" fmla="*/ 0 h 175"/>
                <a:gd name="T16" fmla="*/ 74459 w 174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5">
                  <a:moveTo>
                    <a:pt x="173" y="87"/>
                  </a:moveTo>
                  <a:lnTo>
                    <a:pt x="173" y="87"/>
                  </a:lnTo>
                  <a:cubicBezTo>
                    <a:pt x="173" y="136"/>
                    <a:pt x="135" y="174"/>
                    <a:pt x="87" y="174"/>
                  </a:cubicBezTo>
                  <a:cubicBezTo>
                    <a:pt x="39" y="174"/>
                    <a:pt x="0" y="136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3" y="39"/>
                    <a:pt x="173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58" name="Freeform 47">
              <a:extLst>
                <a:ext uri="{FF2B5EF4-FFF2-40B4-BE49-F238E27FC236}">
                  <a16:creationId xmlns:a16="http://schemas.microsoft.com/office/drawing/2014/main" id="{E74D9848-990A-324F-AA77-B3A6E8991B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55297" y="5228449"/>
              <a:ext cx="80264" cy="80261"/>
            </a:xfrm>
            <a:custGeom>
              <a:avLst/>
              <a:gdLst>
                <a:gd name="T0" fmla="*/ 74459 w 174"/>
                <a:gd name="T1" fmla="*/ 37229 h 173"/>
                <a:gd name="T2" fmla="*/ 74459 w 174"/>
                <a:gd name="T3" fmla="*/ 37229 h 173"/>
                <a:gd name="T4" fmla="*/ 37014 w 174"/>
                <a:gd name="T5" fmla="*/ 74457 h 173"/>
                <a:gd name="T6" fmla="*/ 37014 w 174"/>
                <a:gd name="T7" fmla="*/ 74457 h 173"/>
                <a:gd name="T8" fmla="*/ 0 w 174"/>
                <a:gd name="T9" fmla="*/ 37229 h 173"/>
                <a:gd name="T10" fmla="*/ 0 w 174"/>
                <a:gd name="T11" fmla="*/ 37229 h 173"/>
                <a:gd name="T12" fmla="*/ 37014 w 174"/>
                <a:gd name="T13" fmla="*/ 0 h 173"/>
                <a:gd name="T14" fmla="*/ 37014 w 174"/>
                <a:gd name="T15" fmla="*/ 0 h 173"/>
                <a:gd name="T16" fmla="*/ 74459 w 174"/>
                <a:gd name="T17" fmla="*/ 37229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3">
                  <a:moveTo>
                    <a:pt x="173" y="86"/>
                  </a:moveTo>
                  <a:lnTo>
                    <a:pt x="173" y="86"/>
                  </a:lnTo>
                  <a:cubicBezTo>
                    <a:pt x="173" y="133"/>
                    <a:pt x="134" y="172"/>
                    <a:pt x="86" y="172"/>
                  </a:cubicBezTo>
                  <a:cubicBezTo>
                    <a:pt x="38" y="172"/>
                    <a:pt x="0" y="133"/>
                    <a:pt x="0" y="86"/>
                  </a:cubicBezTo>
                  <a:cubicBezTo>
                    <a:pt x="0" y="38"/>
                    <a:pt x="38" y="0"/>
                    <a:pt x="86" y="0"/>
                  </a:cubicBezTo>
                  <a:cubicBezTo>
                    <a:pt x="134" y="0"/>
                    <a:pt x="173" y="38"/>
                    <a:pt x="173" y="86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59" name="Freeform 48">
              <a:extLst>
                <a:ext uri="{FF2B5EF4-FFF2-40B4-BE49-F238E27FC236}">
                  <a16:creationId xmlns:a16="http://schemas.microsoft.com/office/drawing/2014/main" id="{BF6B491D-F2AD-A147-9A19-3A8D383685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89998" y="5817030"/>
              <a:ext cx="80264" cy="80261"/>
            </a:xfrm>
            <a:custGeom>
              <a:avLst/>
              <a:gdLst>
                <a:gd name="T0" fmla="*/ 74456 w 173"/>
                <a:gd name="T1" fmla="*/ 37015 h 174"/>
                <a:gd name="T2" fmla="*/ 74456 w 173"/>
                <a:gd name="T3" fmla="*/ 37015 h 174"/>
                <a:gd name="T4" fmla="*/ 37661 w 173"/>
                <a:gd name="T5" fmla="*/ 74460 h 174"/>
                <a:gd name="T6" fmla="*/ 37661 w 173"/>
                <a:gd name="T7" fmla="*/ 74460 h 174"/>
                <a:gd name="T8" fmla="*/ 0 w 173"/>
                <a:gd name="T9" fmla="*/ 37015 h 174"/>
                <a:gd name="T10" fmla="*/ 0 w 173"/>
                <a:gd name="T11" fmla="*/ 37015 h 174"/>
                <a:gd name="T12" fmla="*/ 37661 w 173"/>
                <a:gd name="T13" fmla="*/ 0 h 174"/>
                <a:gd name="T14" fmla="*/ 37661 w 173"/>
                <a:gd name="T15" fmla="*/ 0 h 174"/>
                <a:gd name="T16" fmla="*/ 74456 w 173"/>
                <a:gd name="T17" fmla="*/ 3701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4">
                  <a:moveTo>
                    <a:pt x="172" y="86"/>
                  </a:moveTo>
                  <a:lnTo>
                    <a:pt x="172" y="86"/>
                  </a:lnTo>
                  <a:cubicBezTo>
                    <a:pt x="172" y="134"/>
                    <a:pt x="134" y="173"/>
                    <a:pt x="87" y="173"/>
                  </a:cubicBezTo>
                  <a:cubicBezTo>
                    <a:pt x="39" y="173"/>
                    <a:pt x="0" y="134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4" y="0"/>
                    <a:pt x="172" y="39"/>
                    <a:pt x="172" y="86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60" name="Freeform 49">
              <a:extLst>
                <a:ext uri="{FF2B5EF4-FFF2-40B4-BE49-F238E27FC236}">
                  <a16:creationId xmlns:a16="http://schemas.microsoft.com/office/drawing/2014/main" id="{CE384A6B-7295-3B47-BC66-4D6B40A491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71076" y="5999357"/>
              <a:ext cx="80264" cy="82319"/>
            </a:xfrm>
            <a:custGeom>
              <a:avLst/>
              <a:gdLst>
                <a:gd name="T0" fmla="*/ 74456 w 173"/>
                <a:gd name="T1" fmla="*/ 38186 h 175"/>
                <a:gd name="T2" fmla="*/ 74456 w 173"/>
                <a:gd name="T3" fmla="*/ 38186 h 175"/>
                <a:gd name="T4" fmla="*/ 37228 w 173"/>
                <a:gd name="T5" fmla="*/ 76371 h 175"/>
                <a:gd name="T6" fmla="*/ 37228 w 173"/>
                <a:gd name="T7" fmla="*/ 76371 h 175"/>
                <a:gd name="T8" fmla="*/ 0 w 173"/>
                <a:gd name="T9" fmla="*/ 38186 h 175"/>
                <a:gd name="T10" fmla="*/ 0 w 173"/>
                <a:gd name="T11" fmla="*/ 38186 h 175"/>
                <a:gd name="T12" fmla="*/ 37228 w 173"/>
                <a:gd name="T13" fmla="*/ 0 h 175"/>
                <a:gd name="T14" fmla="*/ 37228 w 173"/>
                <a:gd name="T15" fmla="*/ 0 h 175"/>
                <a:gd name="T16" fmla="*/ 74456 w 173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5">
                  <a:moveTo>
                    <a:pt x="172" y="87"/>
                  </a:moveTo>
                  <a:lnTo>
                    <a:pt x="172" y="87"/>
                  </a:lnTo>
                  <a:cubicBezTo>
                    <a:pt x="172" y="135"/>
                    <a:pt x="133" y="174"/>
                    <a:pt x="86" y="174"/>
                  </a:cubicBezTo>
                  <a:cubicBezTo>
                    <a:pt x="39" y="174"/>
                    <a:pt x="0" y="135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3" y="0"/>
                    <a:pt x="172" y="39"/>
                    <a:pt x="172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61" name="Freeform 50">
              <a:extLst>
                <a:ext uri="{FF2B5EF4-FFF2-40B4-BE49-F238E27FC236}">
                  <a16:creationId xmlns:a16="http://schemas.microsoft.com/office/drawing/2014/main" id="{B959CF95-E2D4-B947-B793-80AE5F6C29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94183" y="5870786"/>
              <a:ext cx="80264" cy="80261"/>
            </a:xfrm>
            <a:custGeom>
              <a:avLst/>
              <a:gdLst>
                <a:gd name="T0" fmla="*/ 74459 w 174"/>
                <a:gd name="T1" fmla="*/ 37661 h 173"/>
                <a:gd name="T2" fmla="*/ 74459 w 174"/>
                <a:gd name="T3" fmla="*/ 37661 h 173"/>
                <a:gd name="T4" fmla="*/ 37445 w 174"/>
                <a:gd name="T5" fmla="*/ 74457 h 173"/>
                <a:gd name="T6" fmla="*/ 37445 w 174"/>
                <a:gd name="T7" fmla="*/ 74457 h 173"/>
                <a:gd name="T8" fmla="*/ 0 w 174"/>
                <a:gd name="T9" fmla="*/ 37661 h 173"/>
                <a:gd name="T10" fmla="*/ 0 w 174"/>
                <a:gd name="T11" fmla="*/ 37661 h 173"/>
                <a:gd name="T12" fmla="*/ 37445 w 174"/>
                <a:gd name="T13" fmla="*/ 0 h 173"/>
                <a:gd name="T14" fmla="*/ 37445 w 174"/>
                <a:gd name="T15" fmla="*/ 0 h 173"/>
                <a:gd name="T16" fmla="*/ 74459 w 174"/>
                <a:gd name="T17" fmla="*/ 37661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3">
                  <a:moveTo>
                    <a:pt x="173" y="87"/>
                  </a:moveTo>
                  <a:lnTo>
                    <a:pt x="173" y="87"/>
                  </a:lnTo>
                  <a:cubicBezTo>
                    <a:pt x="173" y="134"/>
                    <a:pt x="135" y="172"/>
                    <a:pt x="87" y="172"/>
                  </a:cubicBezTo>
                  <a:cubicBezTo>
                    <a:pt x="39" y="172"/>
                    <a:pt x="0" y="134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3" y="39"/>
                    <a:pt x="173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62" name="Freeform 51">
              <a:extLst>
                <a:ext uri="{FF2B5EF4-FFF2-40B4-BE49-F238E27FC236}">
                  <a16:creationId xmlns:a16="http://schemas.microsoft.com/office/drawing/2014/main" id="{25DE9052-98F0-E74F-BC13-4E8E2DAC99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91647" y="6335889"/>
              <a:ext cx="80265" cy="80261"/>
            </a:xfrm>
            <a:custGeom>
              <a:avLst/>
              <a:gdLst>
                <a:gd name="T0" fmla="*/ 74460 w 174"/>
                <a:gd name="T1" fmla="*/ 37445 h 174"/>
                <a:gd name="T2" fmla="*/ 74460 w 174"/>
                <a:gd name="T3" fmla="*/ 37445 h 174"/>
                <a:gd name="T4" fmla="*/ 37015 w 174"/>
                <a:gd name="T5" fmla="*/ 74460 h 174"/>
                <a:gd name="T6" fmla="*/ 37015 w 174"/>
                <a:gd name="T7" fmla="*/ 74460 h 174"/>
                <a:gd name="T8" fmla="*/ 0 w 174"/>
                <a:gd name="T9" fmla="*/ 37445 h 174"/>
                <a:gd name="T10" fmla="*/ 0 w 174"/>
                <a:gd name="T11" fmla="*/ 37445 h 174"/>
                <a:gd name="T12" fmla="*/ 37015 w 174"/>
                <a:gd name="T13" fmla="*/ 0 h 174"/>
                <a:gd name="T14" fmla="*/ 37015 w 174"/>
                <a:gd name="T15" fmla="*/ 0 h 174"/>
                <a:gd name="T16" fmla="*/ 74460 w 174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4">
                  <a:moveTo>
                    <a:pt x="173" y="87"/>
                  </a:moveTo>
                  <a:lnTo>
                    <a:pt x="173" y="87"/>
                  </a:lnTo>
                  <a:cubicBezTo>
                    <a:pt x="173" y="134"/>
                    <a:pt x="134" y="173"/>
                    <a:pt x="86" y="173"/>
                  </a:cubicBezTo>
                  <a:cubicBezTo>
                    <a:pt x="39" y="173"/>
                    <a:pt x="0" y="134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</a:path>
              </a:pathLst>
            </a:custGeom>
            <a:solidFill>
              <a:srgbClr val="1B764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63" name="Freeform 52">
              <a:extLst>
                <a:ext uri="{FF2B5EF4-FFF2-40B4-BE49-F238E27FC236}">
                  <a16:creationId xmlns:a16="http://schemas.microsoft.com/office/drawing/2014/main" id="{85D1FCC5-433B-B740-844E-0D117E8F8A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89722" y="4462776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1" y="104"/>
                    <a:pt x="52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5" y="23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64" name="Freeform 53">
              <a:extLst>
                <a:ext uri="{FF2B5EF4-FFF2-40B4-BE49-F238E27FC236}">
                  <a16:creationId xmlns:a16="http://schemas.microsoft.com/office/drawing/2014/main" id="{2E03953E-9EDD-BC40-9D94-8DBCF31952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60854" y="6291839"/>
              <a:ext cx="49394" cy="49391"/>
            </a:xfrm>
            <a:custGeom>
              <a:avLst/>
              <a:gdLst>
                <a:gd name="T0" fmla="*/ 45651 w 106"/>
                <a:gd name="T1" fmla="*/ 23043 h 106"/>
                <a:gd name="T2" fmla="*/ 45651 w 106"/>
                <a:gd name="T3" fmla="*/ 23043 h 106"/>
                <a:gd name="T4" fmla="*/ 23043 w 106"/>
                <a:gd name="T5" fmla="*/ 45651 h 106"/>
                <a:gd name="T6" fmla="*/ 23043 w 106"/>
                <a:gd name="T7" fmla="*/ 45651 h 106"/>
                <a:gd name="T8" fmla="*/ 0 w 106"/>
                <a:gd name="T9" fmla="*/ 23043 h 106"/>
                <a:gd name="T10" fmla="*/ 0 w 106"/>
                <a:gd name="T11" fmla="*/ 23043 h 106"/>
                <a:gd name="T12" fmla="*/ 23043 w 106"/>
                <a:gd name="T13" fmla="*/ 0 h 106"/>
                <a:gd name="T14" fmla="*/ 23043 w 106"/>
                <a:gd name="T15" fmla="*/ 0 h 106"/>
                <a:gd name="T16" fmla="*/ 45651 w 106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6">
                  <a:moveTo>
                    <a:pt x="105" y="53"/>
                  </a:moveTo>
                  <a:lnTo>
                    <a:pt x="105" y="53"/>
                  </a:lnTo>
                  <a:cubicBezTo>
                    <a:pt x="105" y="81"/>
                    <a:pt x="81" y="105"/>
                    <a:pt x="53" y="105"/>
                  </a:cubicBezTo>
                  <a:cubicBezTo>
                    <a:pt x="24" y="105"/>
                    <a:pt x="0" y="81"/>
                    <a:pt x="0" y="53"/>
                  </a:cubicBezTo>
                  <a:cubicBezTo>
                    <a:pt x="0" y="22"/>
                    <a:pt x="24" y="0"/>
                    <a:pt x="53" y="0"/>
                  </a:cubicBezTo>
                  <a:cubicBezTo>
                    <a:pt x="81" y="0"/>
                    <a:pt x="105" y="22"/>
                    <a:pt x="105" y="53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65" name="Freeform 54">
              <a:extLst>
                <a:ext uri="{FF2B5EF4-FFF2-40B4-BE49-F238E27FC236}">
                  <a16:creationId xmlns:a16="http://schemas.microsoft.com/office/drawing/2014/main" id="{BC1B22CB-EE50-7144-BB1A-7C3A7A4A32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90823" y="5061754"/>
              <a:ext cx="49394" cy="49391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0"/>
                    <a:pt x="82" y="104"/>
                    <a:pt x="52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2" y="0"/>
                    <a:pt x="104" y="23"/>
                    <a:pt x="104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66" name="Freeform 55">
              <a:extLst>
                <a:ext uri="{FF2B5EF4-FFF2-40B4-BE49-F238E27FC236}">
                  <a16:creationId xmlns:a16="http://schemas.microsoft.com/office/drawing/2014/main" id="{369FDC1B-E15A-AD47-BFB7-8ED94E2DAF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41166" y="5874652"/>
              <a:ext cx="49394" cy="49391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1"/>
                    <a:pt x="80" y="104"/>
                    <a:pt x="52" y="104"/>
                  </a:cubicBezTo>
                  <a:cubicBezTo>
                    <a:pt x="23" y="104"/>
                    <a:pt x="0" y="81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0" y="0"/>
                    <a:pt x="104" y="23"/>
                    <a:pt x="104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67" name="Freeform 56">
              <a:extLst>
                <a:ext uri="{FF2B5EF4-FFF2-40B4-BE49-F238E27FC236}">
                  <a16:creationId xmlns:a16="http://schemas.microsoft.com/office/drawing/2014/main" id="{5DEC5B4E-1030-0247-B858-C59D377C21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668571" y="5712073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3043 w 106"/>
                <a:gd name="T5" fmla="*/ 45647 h 105"/>
                <a:gd name="T6" fmla="*/ 23043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3043 w 106"/>
                <a:gd name="T13" fmla="*/ 0 h 105"/>
                <a:gd name="T14" fmla="*/ 23043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1" y="104"/>
                    <a:pt x="53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4"/>
                    <a:pt x="23" y="0"/>
                    <a:pt x="53" y="0"/>
                  </a:cubicBezTo>
                  <a:cubicBezTo>
                    <a:pt x="81" y="0"/>
                    <a:pt x="105" y="24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68" name="Freeform 57">
              <a:extLst>
                <a:ext uri="{FF2B5EF4-FFF2-40B4-BE49-F238E27FC236}">
                  <a16:creationId xmlns:a16="http://schemas.microsoft.com/office/drawing/2014/main" id="{F3FAE66D-AD89-3647-956D-A6A12DDDDF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58647" y="6133956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3043 w 106"/>
                <a:gd name="T5" fmla="*/ 45647 h 105"/>
                <a:gd name="T6" fmla="*/ 23043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3043 w 106"/>
                <a:gd name="T13" fmla="*/ 0 h 105"/>
                <a:gd name="T14" fmla="*/ 23043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2" y="104"/>
                    <a:pt x="53" y="104"/>
                  </a:cubicBezTo>
                  <a:cubicBezTo>
                    <a:pt x="24" y="104"/>
                    <a:pt x="0" y="81"/>
                    <a:pt x="0" y="52"/>
                  </a:cubicBezTo>
                  <a:cubicBezTo>
                    <a:pt x="0" y="24"/>
                    <a:pt x="24" y="0"/>
                    <a:pt x="53" y="0"/>
                  </a:cubicBezTo>
                  <a:cubicBezTo>
                    <a:pt x="82" y="0"/>
                    <a:pt x="105" y="24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69" name="Freeform 58">
              <a:extLst>
                <a:ext uri="{FF2B5EF4-FFF2-40B4-BE49-F238E27FC236}">
                  <a16:creationId xmlns:a16="http://schemas.microsoft.com/office/drawing/2014/main" id="{634EE816-F211-3141-8035-99CA2F5DC8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93550" y="5013588"/>
              <a:ext cx="49394" cy="49391"/>
            </a:xfrm>
            <a:custGeom>
              <a:avLst/>
              <a:gdLst>
                <a:gd name="T0" fmla="*/ 45651 w 106"/>
                <a:gd name="T1" fmla="*/ 22608 h 106"/>
                <a:gd name="T2" fmla="*/ 45651 w 106"/>
                <a:gd name="T3" fmla="*/ 22608 h 106"/>
                <a:gd name="T4" fmla="*/ 23043 w 106"/>
                <a:gd name="T5" fmla="*/ 45651 h 106"/>
                <a:gd name="T6" fmla="*/ 23043 w 106"/>
                <a:gd name="T7" fmla="*/ 45651 h 106"/>
                <a:gd name="T8" fmla="*/ 0 w 106"/>
                <a:gd name="T9" fmla="*/ 22608 h 106"/>
                <a:gd name="T10" fmla="*/ 0 w 106"/>
                <a:gd name="T11" fmla="*/ 22608 h 106"/>
                <a:gd name="T12" fmla="*/ 23043 w 106"/>
                <a:gd name="T13" fmla="*/ 0 h 106"/>
                <a:gd name="T14" fmla="*/ 23043 w 106"/>
                <a:gd name="T15" fmla="*/ 0 h 106"/>
                <a:gd name="T16" fmla="*/ 45651 w 106"/>
                <a:gd name="T17" fmla="*/ 22608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6">
                  <a:moveTo>
                    <a:pt x="105" y="52"/>
                  </a:moveTo>
                  <a:lnTo>
                    <a:pt x="105" y="52"/>
                  </a:lnTo>
                  <a:cubicBezTo>
                    <a:pt x="105" y="82"/>
                    <a:pt x="81" y="105"/>
                    <a:pt x="53" y="105"/>
                  </a:cubicBezTo>
                  <a:cubicBezTo>
                    <a:pt x="23" y="105"/>
                    <a:pt x="0" y="82"/>
                    <a:pt x="0" y="52"/>
                  </a:cubicBezTo>
                  <a:cubicBezTo>
                    <a:pt x="0" y="24"/>
                    <a:pt x="23" y="0"/>
                    <a:pt x="53" y="0"/>
                  </a:cubicBezTo>
                  <a:cubicBezTo>
                    <a:pt x="81" y="0"/>
                    <a:pt x="105" y="24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70" name="Freeform 59">
              <a:extLst>
                <a:ext uri="{FF2B5EF4-FFF2-40B4-BE49-F238E27FC236}">
                  <a16:creationId xmlns:a16="http://schemas.microsoft.com/office/drawing/2014/main" id="{E0F76E83-64DF-D44C-A0C5-38C0DB8A07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12360" y="5086449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3043 w 106"/>
                <a:gd name="T5" fmla="*/ 45647 h 105"/>
                <a:gd name="T6" fmla="*/ 23043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3043 w 106"/>
                <a:gd name="T13" fmla="*/ 0 h 105"/>
                <a:gd name="T14" fmla="*/ 23043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1" y="104"/>
                    <a:pt x="53" y="104"/>
                  </a:cubicBezTo>
                  <a:cubicBezTo>
                    <a:pt x="24" y="104"/>
                    <a:pt x="0" y="80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1" y="0"/>
                    <a:pt x="105" y="23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71" name="Freeform 60">
              <a:extLst>
                <a:ext uri="{FF2B5EF4-FFF2-40B4-BE49-F238E27FC236}">
                  <a16:creationId xmlns:a16="http://schemas.microsoft.com/office/drawing/2014/main" id="{70133ADD-2361-B947-BBBB-A347E5F502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15141" y="5830604"/>
              <a:ext cx="49394" cy="49391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0"/>
                    <a:pt x="80" y="104"/>
                    <a:pt x="52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80" y="0"/>
                    <a:pt x="104" y="24"/>
                    <a:pt x="104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72" name="Freeform 61">
              <a:extLst>
                <a:ext uri="{FF2B5EF4-FFF2-40B4-BE49-F238E27FC236}">
                  <a16:creationId xmlns:a16="http://schemas.microsoft.com/office/drawing/2014/main" id="{9C467B89-7DBD-E74D-958B-881F6C7FDE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51809" y="6391453"/>
              <a:ext cx="49394" cy="49391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2"/>
                    <a:pt x="81" y="104"/>
                    <a:pt x="52" y="104"/>
                  </a:cubicBezTo>
                  <a:cubicBezTo>
                    <a:pt x="23" y="104"/>
                    <a:pt x="0" y="82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4" y="23"/>
                    <a:pt x="104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73" name="Freeform 62">
              <a:extLst>
                <a:ext uri="{FF2B5EF4-FFF2-40B4-BE49-F238E27FC236}">
                  <a16:creationId xmlns:a16="http://schemas.microsoft.com/office/drawing/2014/main" id="{12DF0D81-6797-F247-8044-7874569F98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68092" y="6485871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2" y="104"/>
                    <a:pt x="52" y="104"/>
                  </a:cubicBezTo>
                  <a:cubicBezTo>
                    <a:pt x="24" y="104"/>
                    <a:pt x="0" y="80"/>
                    <a:pt x="0" y="52"/>
                  </a:cubicBezTo>
                  <a:cubicBezTo>
                    <a:pt x="0" y="23"/>
                    <a:pt x="24" y="0"/>
                    <a:pt x="52" y="0"/>
                  </a:cubicBezTo>
                  <a:cubicBezTo>
                    <a:pt x="82" y="0"/>
                    <a:pt x="105" y="23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74" name="Freeform 63">
              <a:extLst>
                <a:ext uri="{FF2B5EF4-FFF2-40B4-BE49-F238E27FC236}">
                  <a16:creationId xmlns:a16="http://schemas.microsoft.com/office/drawing/2014/main" id="{3EC06F7B-B6D1-D642-8B09-2B2D4658F9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63222" y="4656332"/>
              <a:ext cx="578319" cy="279884"/>
            </a:xfrm>
            <a:custGeom>
              <a:avLst/>
              <a:gdLst>
                <a:gd name="T0" fmla="*/ 408292 w 1237"/>
                <a:gd name="T1" fmla="*/ 260719 h 600"/>
                <a:gd name="T2" fmla="*/ 131299 w 1237"/>
                <a:gd name="T3" fmla="*/ 260719 h 600"/>
                <a:gd name="T4" fmla="*/ 131299 w 1237"/>
                <a:gd name="T5" fmla="*/ 260719 h 600"/>
                <a:gd name="T6" fmla="*/ 0 w 1237"/>
                <a:gd name="T7" fmla="*/ 129706 h 600"/>
                <a:gd name="T8" fmla="*/ 0 w 1237"/>
                <a:gd name="T9" fmla="*/ 129706 h 600"/>
                <a:gd name="T10" fmla="*/ 0 w 1237"/>
                <a:gd name="T11" fmla="*/ 129706 h 600"/>
                <a:gd name="T12" fmla="*/ 131299 w 1237"/>
                <a:gd name="T13" fmla="*/ 0 h 600"/>
                <a:gd name="T14" fmla="*/ 408292 w 1237"/>
                <a:gd name="T15" fmla="*/ 0 h 600"/>
                <a:gd name="T16" fmla="*/ 408292 w 1237"/>
                <a:gd name="T17" fmla="*/ 0 h 600"/>
                <a:gd name="T18" fmla="*/ 539155 w 1237"/>
                <a:gd name="T19" fmla="*/ 129706 h 600"/>
                <a:gd name="T20" fmla="*/ 539155 w 1237"/>
                <a:gd name="T21" fmla="*/ 129706 h 600"/>
                <a:gd name="T22" fmla="*/ 539155 w 1237"/>
                <a:gd name="T23" fmla="*/ 129706 h 600"/>
                <a:gd name="T24" fmla="*/ 408292 w 1237"/>
                <a:gd name="T25" fmla="*/ 260719 h 600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237" h="600">
                  <a:moveTo>
                    <a:pt x="936" y="599"/>
                  </a:moveTo>
                  <a:lnTo>
                    <a:pt x="301" y="599"/>
                  </a:lnTo>
                  <a:cubicBezTo>
                    <a:pt x="135" y="599"/>
                    <a:pt x="0" y="464"/>
                    <a:pt x="0" y="298"/>
                  </a:cubicBezTo>
                  <a:cubicBezTo>
                    <a:pt x="0" y="133"/>
                    <a:pt x="135" y="0"/>
                    <a:pt x="301" y="0"/>
                  </a:cubicBezTo>
                  <a:lnTo>
                    <a:pt x="936" y="0"/>
                  </a:lnTo>
                  <a:cubicBezTo>
                    <a:pt x="1101" y="0"/>
                    <a:pt x="1236" y="133"/>
                    <a:pt x="1236" y="298"/>
                  </a:cubicBezTo>
                  <a:cubicBezTo>
                    <a:pt x="1236" y="464"/>
                    <a:pt x="1101" y="599"/>
                    <a:pt x="936" y="599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75" name="Freeform 64">
              <a:extLst>
                <a:ext uri="{FF2B5EF4-FFF2-40B4-BE49-F238E27FC236}">
                  <a16:creationId xmlns:a16="http://schemas.microsoft.com/office/drawing/2014/main" id="{EBFE607B-AAB0-C64F-BE0E-D5F2A5A0B3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530272" y="6300902"/>
              <a:ext cx="979642" cy="559769"/>
            </a:xfrm>
            <a:custGeom>
              <a:avLst/>
              <a:gdLst>
                <a:gd name="T0" fmla="*/ 783524 w 2101"/>
                <a:gd name="T1" fmla="*/ 260719 h 1200"/>
                <a:gd name="T2" fmla="*/ 406771 w 2101"/>
                <a:gd name="T3" fmla="*/ 260719 h 1200"/>
                <a:gd name="T4" fmla="*/ 406771 w 2101"/>
                <a:gd name="T5" fmla="*/ 260719 h 1200"/>
                <a:gd name="T6" fmla="*/ 537286 w 2101"/>
                <a:gd name="T7" fmla="*/ 130142 h 1200"/>
                <a:gd name="T8" fmla="*/ 537286 w 2101"/>
                <a:gd name="T9" fmla="*/ 130142 h 1200"/>
                <a:gd name="T10" fmla="*/ 406771 w 2101"/>
                <a:gd name="T11" fmla="*/ 0 h 1200"/>
                <a:gd name="T12" fmla="*/ 130515 w 2101"/>
                <a:gd name="T13" fmla="*/ 0 h 1200"/>
                <a:gd name="T14" fmla="*/ 130515 w 2101"/>
                <a:gd name="T15" fmla="*/ 0 h 1200"/>
                <a:gd name="T16" fmla="*/ 0 w 2101"/>
                <a:gd name="T17" fmla="*/ 130142 h 1200"/>
                <a:gd name="T18" fmla="*/ 0 w 2101"/>
                <a:gd name="T19" fmla="*/ 130142 h 1200"/>
                <a:gd name="T20" fmla="*/ 130515 w 2101"/>
                <a:gd name="T21" fmla="*/ 260719 h 1200"/>
                <a:gd name="T22" fmla="*/ 226226 w 2101"/>
                <a:gd name="T23" fmla="*/ 260719 h 1200"/>
                <a:gd name="T24" fmla="*/ 226226 w 2101"/>
                <a:gd name="T25" fmla="*/ 260719 h 1200"/>
                <a:gd name="T26" fmla="*/ 95711 w 2101"/>
                <a:gd name="T27" fmla="*/ 391296 h 1200"/>
                <a:gd name="T28" fmla="*/ 95711 w 2101"/>
                <a:gd name="T29" fmla="*/ 391296 h 1200"/>
                <a:gd name="T30" fmla="*/ 226226 w 2101"/>
                <a:gd name="T31" fmla="*/ 521873 h 1200"/>
                <a:gd name="T32" fmla="*/ 783524 w 2101"/>
                <a:gd name="T33" fmla="*/ 521873 h 1200"/>
                <a:gd name="T34" fmla="*/ 783524 w 2101"/>
                <a:gd name="T35" fmla="*/ 521873 h 1200"/>
                <a:gd name="T36" fmla="*/ 913604 w 2101"/>
                <a:gd name="T37" fmla="*/ 391296 h 1200"/>
                <a:gd name="T38" fmla="*/ 913604 w 2101"/>
                <a:gd name="T39" fmla="*/ 391296 h 1200"/>
                <a:gd name="T40" fmla="*/ 783524 w 2101"/>
                <a:gd name="T41" fmla="*/ 260719 h 1200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2101" h="1200">
                  <a:moveTo>
                    <a:pt x="1801" y="599"/>
                  </a:moveTo>
                  <a:lnTo>
                    <a:pt x="935" y="599"/>
                  </a:lnTo>
                  <a:cubicBezTo>
                    <a:pt x="1101" y="599"/>
                    <a:pt x="1235" y="465"/>
                    <a:pt x="1235" y="299"/>
                  </a:cubicBezTo>
                  <a:cubicBezTo>
                    <a:pt x="1235" y="134"/>
                    <a:pt x="1101" y="0"/>
                    <a:pt x="935" y="0"/>
                  </a:cubicBezTo>
                  <a:lnTo>
                    <a:pt x="300" y="0"/>
                  </a:lnTo>
                  <a:cubicBezTo>
                    <a:pt x="134" y="0"/>
                    <a:pt x="0" y="134"/>
                    <a:pt x="0" y="299"/>
                  </a:cubicBezTo>
                  <a:cubicBezTo>
                    <a:pt x="0" y="465"/>
                    <a:pt x="134" y="599"/>
                    <a:pt x="300" y="599"/>
                  </a:cubicBezTo>
                  <a:lnTo>
                    <a:pt x="520" y="599"/>
                  </a:lnTo>
                  <a:cubicBezTo>
                    <a:pt x="354" y="599"/>
                    <a:pt x="220" y="733"/>
                    <a:pt x="220" y="899"/>
                  </a:cubicBezTo>
                  <a:cubicBezTo>
                    <a:pt x="220" y="1065"/>
                    <a:pt x="354" y="1199"/>
                    <a:pt x="520" y="1199"/>
                  </a:cubicBezTo>
                  <a:lnTo>
                    <a:pt x="1801" y="1199"/>
                  </a:lnTo>
                  <a:cubicBezTo>
                    <a:pt x="1967" y="1199"/>
                    <a:pt x="2100" y="1065"/>
                    <a:pt x="2100" y="899"/>
                  </a:cubicBezTo>
                  <a:cubicBezTo>
                    <a:pt x="2100" y="733"/>
                    <a:pt x="1967" y="599"/>
                    <a:pt x="1801" y="599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76" name="Freeform 65">
              <a:extLst>
                <a:ext uri="{FF2B5EF4-FFF2-40B4-BE49-F238E27FC236}">
                  <a16:creationId xmlns:a16="http://schemas.microsoft.com/office/drawing/2014/main" id="{5AD9F8A5-7B30-9442-A815-E131D26083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76129" y="5509560"/>
              <a:ext cx="576260" cy="279884"/>
            </a:xfrm>
            <a:custGeom>
              <a:avLst/>
              <a:gdLst>
                <a:gd name="T0" fmla="*/ 406733 w 1236"/>
                <a:gd name="T1" fmla="*/ 260719 h 601"/>
                <a:gd name="T2" fmla="*/ 130067 w 1236"/>
                <a:gd name="T3" fmla="*/ 260719 h 601"/>
                <a:gd name="T4" fmla="*/ 130067 w 1236"/>
                <a:gd name="T5" fmla="*/ 260719 h 601"/>
                <a:gd name="T6" fmla="*/ 0 w 1236"/>
                <a:gd name="T7" fmla="*/ 130794 h 601"/>
                <a:gd name="T8" fmla="*/ 0 w 1236"/>
                <a:gd name="T9" fmla="*/ 130794 h 601"/>
                <a:gd name="T10" fmla="*/ 130067 w 1236"/>
                <a:gd name="T11" fmla="*/ 0 h 601"/>
                <a:gd name="T12" fmla="*/ 406733 w 1236"/>
                <a:gd name="T13" fmla="*/ 0 h 601"/>
                <a:gd name="T14" fmla="*/ 406733 w 1236"/>
                <a:gd name="T15" fmla="*/ 0 h 601"/>
                <a:gd name="T16" fmla="*/ 537235 w 1236"/>
                <a:gd name="T17" fmla="*/ 130794 h 601"/>
                <a:gd name="T18" fmla="*/ 537235 w 1236"/>
                <a:gd name="T19" fmla="*/ 130794 h 601"/>
                <a:gd name="T20" fmla="*/ 406733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5" y="600"/>
                  </a:moveTo>
                  <a:lnTo>
                    <a:pt x="299" y="600"/>
                  </a:lnTo>
                  <a:cubicBezTo>
                    <a:pt x="135" y="600"/>
                    <a:pt x="0" y="465"/>
                    <a:pt x="0" y="301"/>
                  </a:cubicBezTo>
                  <a:cubicBezTo>
                    <a:pt x="0" y="135"/>
                    <a:pt x="135" y="0"/>
                    <a:pt x="299" y="0"/>
                  </a:cubicBezTo>
                  <a:lnTo>
                    <a:pt x="935" y="0"/>
                  </a:lnTo>
                  <a:cubicBezTo>
                    <a:pt x="1101" y="0"/>
                    <a:pt x="1235" y="135"/>
                    <a:pt x="1235" y="301"/>
                  </a:cubicBezTo>
                  <a:cubicBezTo>
                    <a:pt x="1235" y="465"/>
                    <a:pt x="1101" y="600"/>
                    <a:pt x="935" y="600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77" name="Freeform 166">
              <a:extLst>
                <a:ext uri="{FF2B5EF4-FFF2-40B4-BE49-F238E27FC236}">
                  <a16:creationId xmlns:a16="http://schemas.microsoft.com/office/drawing/2014/main" id="{246271AF-EBB3-BC4A-8339-A7121707668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138307" y="351165"/>
              <a:ext cx="2791416" cy="2568925"/>
            </a:xfrm>
            <a:custGeom>
              <a:avLst/>
              <a:gdLst>
                <a:gd name="T0" fmla="*/ 2100336 w 5978"/>
                <a:gd name="T1" fmla="*/ 1767082 h 5502"/>
                <a:gd name="T2" fmla="*/ 1950499 w 5978"/>
                <a:gd name="T3" fmla="*/ 1641640 h 5502"/>
                <a:gd name="T4" fmla="*/ 2100336 w 5978"/>
                <a:gd name="T5" fmla="*/ 1517069 h 5502"/>
                <a:gd name="T6" fmla="*/ 2302006 w 5978"/>
                <a:gd name="T7" fmla="*/ 1517069 h 5502"/>
                <a:gd name="T8" fmla="*/ 2452279 w 5978"/>
                <a:gd name="T9" fmla="*/ 1359395 h 5502"/>
                <a:gd name="T10" fmla="*/ 2453151 w 5978"/>
                <a:gd name="T11" fmla="*/ 1202156 h 5502"/>
                <a:gd name="T12" fmla="*/ 2603423 w 5978"/>
                <a:gd name="T13" fmla="*/ 1044918 h 5502"/>
                <a:gd name="T14" fmla="*/ 2453151 w 5978"/>
                <a:gd name="T15" fmla="*/ 887243 h 5502"/>
                <a:gd name="T16" fmla="*/ 2034564 w 5978"/>
                <a:gd name="T17" fmla="*/ 887243 h 5502"/>
                <a:gd name="T18" fmla="*/ 1884291 w 5978"/>
                <a:gd name="T19" fmla="*/ 1044918 h 5502"/>
                <a:gd name="T20" fmla="*/ 1348536 w 5978"/>
                <a:gd name="T21" fmla="*/ 1202156 h 5502"/>
                <a:gd name="T22" fmla="*/ 1498809 w 5978"/>
                <a:gd name="T23" fmla="*/ 1044918 h 5502"/>
                <a:gd name="T24" fmla="*/ 1348536 w 5978"/>
                <a:gd name="T25" fmla="*/ 887243 h 5502"/>
                <a:gd name="T26" fmla="*/ 953471 w 5978"/>
                <a:gd name="T27" fmla="*/ 887243 h 5502"/>
                <a:gd name="T28" fmla="*/ 963053 w 5978"/>
                <a:gd name="T29" fmla="*/ 886808 h 5502"/>
                <a:gd name="T30" fmla="*/ 849804 w 5978"/>
                <a:gd name="T31" fmla="*/ 758317 h 5502"/>
                <a:gd name="T32" fmla="*/ 963053 w 5978"/>
                <a:gd name="T33" fmla="*/ 629825 h 5502"/>
                <a:gd name="T34" fmla="*/ 1223091 w 5978"/>
                <a:gd name="T35" fmla="*/ 628954 h 5502"/>
                <a:gd name="T36" fmla="*/ 1373364 w 5978"/>
                <a:gd name="T37" fmla="*/ 471716 h 5502"/>
                <a:gd name="T38" fmla="*/ 1223091 w 5978"/>
                <a:gd name="T39" fmla="*/ 314041 h 5502"/>
                <a:gd name="T40" fmla="*/ 1093290 w 5978"/>
                <a:gd name="T41" fmla="*/ 314041 h 5502"/>
                <a:gd name="T42" fmla="*/ 1243127 w 5978"/>
                <a:gd name="T43" fmla="*/ 157239 h 5502"/>
                <a:gd name="T44" fmla="*/ 727843 w 5978"/>
                <a:gd name="T45" fmla="*/ 0 h 5502"/>
                <a:gd name="T46" fmla="*/ 577571 w 5978"/>
                <a:gd name="T47" fmla="*/ 157239 h 5502"/>
                <a:gd name="T48" fmla="*/ 727843 w 5978"/>
                <a:gd name="T49" fmla="*/ 314041 h 5502"/>
                <a:gd name="T50" fmla="*/ 371980 w 5978"/>
                <a:gd name="T51" fmla="*/ 314041 h 5502"/>
                <a:gd name="T52" fmla="*/ 221707 w 5978"/>
                <a:gd name="T53" fmla="*/ 471716 h 5502"/>
                <a:gd name="T54" fmla="*/ 534013 w 5978"/>
                <a:gd name="T55" fmla="*/ 628954 h 5502"/>
                <a:gd name="T56" fmla="*/ 531400 w 5978"/>
                <a:gd name="T57" fmla="*/ 629390 h 5502"/>
                <a:gd name="T58" fmla="*/ 651183 w 5978"/>
                <a:gd name="T59" fmla="*/ 758317 h 5502"/>
                <a:gd name="T60" fmla="*/ 531400 w 5978"/>
                <a:gd name="T61" fmla="*/ 887243 h 5502"/>
                <a:gd name="T62" fmla="*/ 534013 w 5978"/>
                <a:gd name="T63" fmla="*/ 887243 h 5502"/>
                <a:gd name="T64" fmla="*/ 149837 w 5978"/>
                <a:gd name="T65" fmla="*/ 887243 h 5502"/>
                <a:gd name="T66" fmla="*/ 0 w 5978"/>
                <a:gd name="T67" fmla="*/ 1044918 h 5502"/>
                <a:gd name="T68" fmla="*/ 727843 w 5978"/>
                <a:gd name="T69" fmla="*/ 1202156 h 5502"/>
                <a:gd name="T70" fmla="*/ 577571 w 5978"/>
                <a:gd name="T71" fmla="*/ 1359395 h 5502"/>
                <a:gd name="T72" fmla="*/ 727843 w 5978"/>
                <a:gd name="T73" fmla="*/ 1517069 h 5502"/>
                <a:gd name="T74" fmla="*/ 1061928 w 5978"/>
                <a:gd name="T75" fmla="*/ 1517069 h 5502"/>
                <a:gd name="T76" fmla="*/ 1212201 w 5978"/>
                <a:gd name="T77" fmla="*/ 1641640 h 5502"/>
                <a:gd name="T78" fmla="*/ 848933 w 5978"/>
                <a:gd name="T79" fmla="*/ 1767082 h 5502"/>
                <a:gd name="T80" fmla="*/ 698660 w 5978"/>
                <a:gd name="T81" fmla="*/ 1924321 h 5502"/>
                <a:gd name="T82" fmla="*/ 848933 w 5978"/>
                <a:gd name="T83" fmla="*/ 2081124 h 5502"/>
                <a:gd name="T84" fmla="*/ 1801097 w 5978"/>
                <a:gd name="T85" fmla="*/ 2081124 h 5502"/>
                <a:gd name="T86" fmla="*/ 1651260 w 5978"/>
                <a:gd name="T87" fmla="*/ 2238362 h 5502"/>
                <a:gd name="T88" fmla="*/ 2220119 w 5978"/>
                <a:gd name="T89" fmla="*/ 2396036 h 5502"/>
                <a:gd name="T90" fmla="*/ 2369956 w 5978"/>
                <a:gd name="T91" fmla="*/ 2238362 h 5502"/>
                <a:gd name="T92" fmla="*/ 2220119 w 5978"/>
                <a:gd name="T93" fmla="*/ 2081124 h 5502"/>
                <a:gd name="T94" fmla="*/ 2453151 w 5978"/>
                <a:gd name="T95" fmla="*/ 2081124 h 5502"/>
                <a:gd name="T96" fmla="*/ 2603423 w 5978"/>
                <a:gd name="T97" fmla="*/ 1924321 h 5502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5978" h="5502">
                  <a:moveTo>
                    <a:pt x="5632" y="4057"/>
                  </a:moveTo>
                  <a:lnTo>
                    <a:pt x="4822" y="4057"/>
                  </a:lnTo>
                  <a:cubicBezTo>
                    <a:pt x="4632" y="4057"/>
                    <a:pt x="4478" y="3928"/>
                    <a:pt x="4478" y="3769"/>
                  </a:cubicBezTo>
                  <a:cubicBezTo>
                    <a:pt x="4478" y="3611"/>
                    <a:pt x="4632" y="3483"/>
                    <a:pt x="4822" y="3483"/>
                  </a:cubicBezTo>
                  <a:lnTo>
                    <a:pt x="5285" y="3483"/>
                  </a:lnTo>
                  <a:cubicBezTo>
                    <a:pt x="5476" y="3483"/>
                    <a:pt x="5630" y="3321"/>
                    <a:pt x="5630" y="3121"/>
                  </a:cubicBezTo>
                  <a:cubicBezTo>
                    <a:pt x="5630" y="2922"/>
                    <a:pt x="5476" y="2760"/>
                    <a:pt x="5285" y="2760"/>
                  </a:cubicBezTo>
                  <a:lnTo>
                    <a:pt x="5632" y="2760"/>
                  </a:lnTo>
                  <a:cubicBezTo>
                    <a:pt x="5823" y="2760"/>
                    <a:pt x="5977" y="2598"/>
                    <a:pt x="5977" y="2399"/>
                  </a:cubicBezTo>
                  <a:cubicBezTo>
                    <a:pt x="5977" y="2199"/>
                    <a:pt x="5823" y="2037"/>
                    <a:pt x="5632" y="2037"/>
                  </a:cubicBezTo>
                  <a:lnTo>
                    <a:pt x="4671" y="2037"/>
                  </a:lnTo>
                  <a:cubicBezTo>
                    <a:pt x="4480" y="2037"/>
                    <a:pt x="4326" y="2199"/>
                    <a:pt x="4326" y="2399"/>
                  </a:cubicBezTo>
                  <a:cubicBezTo>
                    <a:pt x="4326" y="2598"/>
                    <a:pt x="4480" y="2760"/>
                    <a:pt x="4671" y="2760"/>
                  </a:cubicBezTo>
                  <a:lnTo>
                    <a:pt x="3096" y="2760"/>
                  </a:lnTo>
                  <a:cubicBezTo>
                    <a:pt x="3285" y="2760"/>
                    <a:pt x="3441" y="2598"/>
                    <a:pt x="3441" y="2399"/>
                  </a:cubicBezTo>
                  <a:cubicBezTo>
                    <a:pt x="3441" y="2199"/>
                    <a:pt x="3285" y="2037"/>
                    <a:pt x="3096" y="2037"/>
                  </a:cubicBezTo>
                  <a:lnTo>
                    <a:pt x="2189" y="2037"/>
                  </a:lnTo>
                  <a:cubicBezTo>
                    <a:pt x="2195" y="2037"/>
                    <a:pt x="2204" y="2037"/>
                    <a:pt x="2211" y="2036"/>
                  </a:cubicBezTo>
                  <a:cubicBezTo>
                    <a:pt x="2066" y="2023"/>
                    <a:pt x="1951" y="1896"/>
                    <a:pt x="1951" y="1741"/>
                  </a:cubicBezTo>
                  <a:cubicBezTo>
                    <a:pt x="1951" y="1585"/>
                    <a:pt x="2066" y="1458"/>
                    <a:pt x="2211" y="1446"/>
                  </a:cubicBezTo>
                  <a:cubicBezTo>
                    <a:pt x="2204" y="1445"/>
                    <a:pt x="2195" y="1444"/>
                    <a:pt x="2189" y="1444"/>
                  </a:cubicBezTo>
                  <a:lnTo>
                    <a:pt x="2808" y="1444"/>
                  </a:lnTo>
                  <a:cubicBezTo>
                    <a:pt x="2998" y="1444"/>
                    <a:pt x="3153" y="1282"/>
                    <a:pt x="3153" y="1083"/>
                  </a:cubicBezTo>
                  <a:cubicBezTo>
                    <a:pt x="3153" y="884"/>
                    <a:pt x="2998" y="721"/>
                    <a:pt x="2808" y="721"/>
                  </a:cubicBezTo>
                  <a:lnTo>
                    <a:pt x="2510" y="721"/>
                  </a:lnTo>
                  <a:cubicBezTo>
                    <a:pt x="2700" y="721"/>
                    <a:pt x="2854" y="561"/>
                    <a:pt x="2854" y="361"/>
                  </a:cubicBezTo>
                  <a:cubicBezTo>
                    <a:pt x="2854" y="162"/>
                    <a:pt x="2700" y="0"/>
                    <a:pt x="2510" y="0"/>
                  </a:cubicBezTo>
                  <a:lnTo>
                    <a:pt x="1671" y="0"/>
                  </a:lnTo>
                  <a:cubicBezTo>
                    <a:pt x="1481" y="0"/>
                    <a:pt x="1326" y="162"/>
                    <a:pt x="1326" y="361"/>
                  </a:cubicBezTo>
                  <a:cubicBezTo>
                    <a:pt x="1326" y="561"/>
                    <a:pt x="1481" y="721"/>
                    <a:pt x="1671" y="721"/>
                  </a:cubicBezTo>
                  <a:lnTo>
                    <a:pt x="854" y="721"/>
                  </a:lnTo>
                  <a:cubicBezTo>
                    <a:pt x="663" y="721"/>
                    <a:pt x="509" y="884"/>
                    <a:pt x="509" y="1083"/>
                  </a:cubicBezTo>
                  <a:cubicBezTo>
                    <a:pt x="509" y="1282"/>
                    <a:pt x="663" y="1444"/>
                    <a:pt x="854" y="1444"/>
                  </a:cubicBezTo>
                  <a:lnTo>
                    <a:pt x="1226" y="1444"/>
                  </a:lnTo>
                  <a:cubicBezTo>
                    <a:pt x="1224" y="1444"/>
                    <a:pt x="1222" y="1444"/>
                    <a:pt x="1220" y="1445"/>
                  </a:cubicBezTo>
                  <a:cubicBezTo>
                    <a:pt x="1373" y="1449"/>
                    <a:pt x="1495" y="1580"/>
                    <a:pt x="1495" y="1741"/>
                  </a:cubicBezTo>
                  <a:cubicBezTo>
                    <a:pt x="1495" y="1902"/>
                    <a:pt x="1373" y="2033"/>
                    <a:pt x="1220" y="2037"/>
                  </a:cubicBezTo>
                  <a:cubicBezTo>
                    <a:pt x="1222" y="2037"/>
                    <a:pt x="1224" y="2037"/>
                    <a:pt x="1226" y="2037"/>
                  </a:cubicBezTo>
                  <a:lnTo>
                    <a:pt x="344" y="2037"/>
                  </a:lnTo>
                  <a:cubicBezTo>
                    <a:pt x="154" y="2037"/>
                    <a:pt x="0" y="2199"/>
                    <a:pt x="0" y="2399"/>
                  </a:cubicBezTo>
                  <a:cubicBezTo>
                    <a:pt x="0" y="2598"/>
                    <a:pt x="154" y="2760"/>
                    <a:pt x="344" y="2760"/>
                  </a:cubicBezTo>
                  <a:lnTo>
                    <a:pt x="1671" y="2760"/>
                  </a:lnTo>
                  <a:cubicBezTo>
                    <a:pt x="1481" y="2760"/>
                    <a:pt x="1326" y="2922"/>
                    <a:pt x="1326" y="3121"/>
                  </a:cubicBezTo>
                  <a:cubicBezTo>
                    <a:pt x="1326" y="3321"/>
                    <a:pt x="1481" y="3483"/>
                    <a:pt x="1671" y="3483"/>
                  </a:cubicBezTo>
                  <a:lnTo>
                    <a:pt x="2438" y="3483"/>
                  </a:lnTo>
                  <a:cubicBezTo>
                    <a:pt x="2629" y="3483"/>
                    <a:pt x="2783" y="3611"/>
                    <a:pt x="2783" y="3769"/>
                  </a:cubicBezTo>
                  <a:cubicBezTo>
                    <a:pt x="2783" y="3928"/>
                    <a:pt x="2629" y="4057"/>
                    <a:pt x="2438" y="4057"/>
                  </a:cubicBezTo>
                  <a:lnTo>
                    <a:pt x="1949" y="4057"/>
                  </a:lnTo>
                  <a:cubicBezTo>
                    <a:pt x="1758" y="4057"/>
                    <a:pt x="1604" y="4218"/>
                    <a:pt x="1604" y="4418"/>
                  </a:cubicBezTo>
                  <a:cubicBezTo>
                    <a:pt x="1604" y="4616"/>
                    <a:pt x="1758" y="4778"/>
                    <a:pt x="1949" y="4778"/>
                  </a:cubicBezTo>
                  <a:lnTo>
                    <a:pt x="4135" y="4778"/>
                  </a:lnTo>
                  <a:cubicBezTo>
                    <a:pt x="3945" y="4778"/>
                    <a:pt x="3791" y="4940"/>
                    <a:pt x="3791" y="5139"/>
                  </a:cubicBezTo>
                  <a:cubicBezTo>
                    <a:pt x="3791" y="5339"/>
                    <a:pt x="3945" y="5501"/>
                    <a:pt x="4135" y="5501"/>
                  </a:cubicBezTo>
                  <a:lnTo>
                    <a:pt x="5097" y="5501"/>
                  </a:lnTo>
                  <a:cubicBezTo>
                    <a:pt x="5287" y="5501"/>
                    <a:pt x="5441" y="5339"/>
                    <a:pt x="5441" y="5139"/>
                  </a:cubicBezTo>
                  <a:cubicBezTo>
                    <a:pt x="5441" y="4940"/>
                    <a:pt x="5287" y="4778"/>
                    <a:pt x="5097" y="4778"/>
                  </a:cubicBezTo>
                  <a:lnTo>
                    <a:pt x="5632" y="4778"/>
                  </a:lnTo>
                  <a:cubicBezTo>
                    <a:pt x="5823" y="4778"/>
                    <a:pt x="5977" y="4616"/>
                    <a:pt x="5977" y="4418"/>
                  </a:cubicBezTo>
                  <a:cubicBezTo>
                    <a:pt x="5977" y="4218"/>
                    <a:pt x="5823" y="4057"/>
                    <a:pt x="5632" y="4057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dirty="0"/>
            </a:p>
          </p:txBody>
        </p:sp>
        <p:sp>
          <p:nvSpPr>
            <p:cNvPr id="778" name="Freeform 167">
              <a:extLst>
                <a:ext uri="{FF2B5EF4-FFF2-40B4-BE49-F238E27FC236}">
                  <a16:creationId xmlns:a16="http://schemas.microsoft.com/office/drawing/2014/main" id="{37F05BA4-53F6-3A47-AC9C-3C169439595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291567" y="127893"/>
              <a:ext cx="531111" cy="337583"/>
            </a:xfrm>
            <a:custGeom>
              <a:avLst/>
              <a:gdLst>
                <a:gd name="T0" fmla="*/ 338265 w 1138"/>
                <a:gd name="T1" fmla="*/ 0 h 722"/>
                <a:gd name="T2" fmla="*/ 157160 w 1138"/>
                <a:gd name="T3" fmla="*/ 0 h 722"/>
                <a:gd name="T4" fmla="*/ 157160 w 1138"/>
                <a:gd name="T5" fmla="*/ 0 h 722"/>
                <a:gd name="T6" fmla="*/ 0 w 1138"/>
                <a:gd name="T7" fmla="*/ 157461 h 722"/>
                <a:gd name="T8" fmla="*/ 0 w 1138"/>
                <a:gd name="T9" fmla="*/ 157461 h 722"/>
                <a:gd name="T10" fmla="*/ 157160 w 1138"/>
                <a:gd name="T11" fmla="*/ 314485 h 722"/>
                <a:gd name="T12" fmla="*/ 338265 w 1138"/>
                <a:gd name="T13" fmla="*/ 314485 h 722"/>
                <a:gd name="T14" fmla="*/ 338265 w 1138"/>
                <a:gd name="T15" fmla="*/ 314485 h 722"/>
                <a:gd name="T16" fmla="*/ 494990 w 1138"/>
                <a:gd name="T17" fmla="*/ 157461 h 722"/>
                <a:gd name="T18" fmla="*/ 494990 w 1138"/>
                <a:gd name="T19" fmla="*/ 157461 h 722"/>
                <a:gd name="T20" fmla="*/ 338265 w 1138"/>
                <a:gd name="T21" fmla="*/ 0 h 722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138" h="722">
                  <a:moveTo>
                    <a:pt x="777" y="0"/>
                  </a:moveTo>
                  <a:lnTo>
                    <a:pt x="361" y="0"/>
                  </a:lnTo>
                  <a:cubicBezTo>
                    <a:pt x="162" y="0"/>
                    <a:pt x="0" y="161"/>
                    <a:pt x="0" y="361"/>
                  </a:cubicBezTo>
                  <a:cubicBezTo>
                    <a:pt x="0" y="559"/>
                    <a:pt x="162" y="721"/>
                    <a:pt x="361" y="721"/>
                  </a:cubicBezTo>
                  <a:lnTo>
                    <a:pt x="777" y="721"/>
                  </a:lnTo>
                  <a:cubicBezTo>
                    <a:pt x="976" y="721"/>
                    <a:pt x="1137" y="559"/>
                    <a:pt x="1137" y="361"/>
                  </a:cubicBezTo>
                  <a:cubicBezTo>
                    <a:pt x="1137" y="161"/>
                    <a:pt x="976" y="0"/>
                    <a:pt x="777" y="0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79" name="Freeform 168">
              <a:extLst>
                <a:ext uri="{FF2B5EF4-FFF2-40B4-BE49-F238E27FC236}">
                  <a16:creationId xmlns:a16="http://schemas.microsoft.com/office/drawing/2014/main" id="{0B4CA057-324C-EC40-9B53-8356CA5C77E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266401" y="1010267"/>
              <a:ext cx="80283" cy="82337"/>
            </a:xfrm>
            <a:custGeom>
              <a:avLst/>
              <a:gdLst>
                <a:gd name="T0" fmla="*/ 74456 w 173"/>
                <a:gd name="T1" fmla="*/ 38186 h 175"/>
                <a:gd name="T2" fmla="*/ 74456 w 173"/>
                <a:gd name="T3" fmla="*/ 38186 h 175"/>
                <a:gd name="T4" fmla="*/ 37228 w 173"/>
                <a:gd name="T5" fmla="*/ 76371 h 175"/>
                <a:gd name="T6" fmla="*/ 37228 w 173"/>
                <a:gd name="T7" fmla="*/ 76371 h 175"/>
                <a:gd name="T8" fmla="*/ 0 w 173"/>
                <a:gd name="T9" fmla="*/ 38186 h 175"/>
                <a:gd name="T10" fmla="*/ 0 w 173"/>
                <a:gd name="T11" fmla="*/ 38186 h 175"/>
                <a:gd name="T12" fmla="*/ 37228 w 173"/>
                <a:gd name="T13" fmla="*/ 0 h 175"/>
                <a:gd name="T14" fmla="*/ 37228 w 173"/>
                <a:gd name="T15" fmla="*/ 0 h 175"/>
                <a:gd name="T16" fmla="*/ 74456 w 173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5">
                  <a:moveTo>
                    <a:pt x="172" y="87"/>
                  </a:moveTo>
                  <a:lnTo>
                    <a:pt x="172" y="87"/>
                  </a:lnTo>
                  <a:cubicBezTo>
                    <a:pt x="172" y="135"/>
                    <a:pt x="134" y="174"/>
                    <a:pt x="86" y="174"/>
                  </a:cubicBezTo>
                  <a:cubicBezTo>
                    <a:pt x="39" y="174"/>
                    <a:pt x="0" y="135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2" y="39"/>
                    <a:pt x="172" y="8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80" name="Freeform 169">
              <a:extLst>
                <a:ext uri="{FF2B5EF4-FFF2-40B4-BE49-F238E27FC236}">
                  <a16:creationId xmlns:a16="http://schemas.microsoft.com/office/drawing/2014/main" id="{353980BA-791C-CF41-89F0-EC56F42914B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451673" y="241107"/>
              <a:ext cx="82343" cy="80278"/>
            </a:xfrm>
            <a:custGeom>
              <a:avLst/>
              <a:gdLst>
                <a:gd name="T0" fmla="*/ 76371 w 175"/>
                <a:gd name="T1" fmla="*/ 37014 h 174"/>
                <a:gd name="T2" fmla="*/ 76371 w 175"/>
                <a:gd name="T3" fmla="*/ 37014 h 174"/>
                <a:gd name="T4" fmla="*/ 38186 w 175"/>
                <a:gd name="T5" fmla="*/ 74459 h 174"/>
                <a:gd name="T6" fmla="*/ 38186 w 175"/>
                <a:gd name="T7" fmla="*/ 74459 h 174"/>
                <a:gd name="T8" fmla="*/ 0 w 175"/>
                <a:gd name="T9" fmla="*/ 37014 h 174"/>
                <a:gd name="T10" fmla="*/ 0 w 175"/>
                <a:gd name="T11" fmla="*/ 37014 h 174"/>
                <a:gd name="T12" fmla="*/ 38186 w 175"/>
                <a:gd name="T13" fmla="*/ 0 h 174"/>
                <a:gd name="T14" fmla="*/ 38186 w 175"/>
                <a:gd name="T15" fmla="*/ 0 h 174"/>
                <a:gd name="T16" fmla="*/ 76371 w 175"/>
                <a:gd name="T17" fmla="*/ 37014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4">
                  <a:moveTo>
                    <a:pt x="174" y="86"/>
                  </a:moveTo>
                  <a:lnTo>
                    <a:pt x="174" y="86"/>
                  </a:lnTo>
                  <a:cubicBezTo>
                    <a:pt x="174" y="133"/>
                    <a:pt x="135" y="173"/>
                    <a:pt x="87" y="173"/>
                  </a:cubicBezTo>
                  <a:cubicBezTo>
                    <a:pt x="39" y="173"/>
                    <a:pt x="0" y="133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81" name="Freeform 170">
              <a:extLst>
                <a:ext uri="{FF2B5EF4-FFF2-40B4-BE49-F238E27FC236}">
                  <a16:creationId xmlns:a16="http://schemas.microsoft.com/office/drawing/2014/main" id="{3DF4709C-E81D-F949-86DC-511C2BD7884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228884" y="1092604"/>
              <a:ext cx="82343" cy="80278"/>
            </a:xfrm>
            <a:custGeom>
              <a:avLst/>
              <a:gdLst>
                <a:gd name="T0" fmla="*/ 76371 w 175"/>
                <a:gd name="T1" fmla="*/ 37228 h 173"/>
                <a:gd name="T2" fmla="*/ 76371 w 175"/>
                <a:gd name="T3" fmla="*/ 37228 h 173"/>
                <a:gd name="T4" fmla="*/ 38186 w 175"/>
                <a:gd name="T5" fmla="*/ 74456 h 173"/>
                <a:gd name="T6" fmla="*/ 38186 w 175"/>
                <a:gd name="T7" fmla="*/ 74456 h 173"/>
                <a:gd name="T8" fmla="*/ 0 w 175"/>
                <a:gd name="T9" fmla="*/ 37228 h 173"/>
                <a:gd name="T10" fmla="*/ 0 w 175"/>
                <a:gd name="T11" fmla="*/ 37228 h 173"/>
                <a:gd name="T12" fmla="*/ 38186 w 175"/>
                <a:gd name="T13" fmla="*/ 0 h 173"/>
                <a:gd name="T14" fmla="*/ 38186 w 175"/>
                <a:gd name="T15" fmla="*/ 0 h 173"/>
                <a:gd name="T16" fmla="*/ 76371 w 175"/>
                <a:gd name="T17" fmla="*/ 37228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3">
                  <a:moveTo>
                    <a:pt x="174" y="86"/>
                  </a:moveTo>
                  <a:lnTo>
                    <a:pt x="174" y="86"/>
                  </a:lnTo>
                  <a:cubicBezTo>
                    <a:pt x="174" y="134"/>
                    <a:pt x="135" y="172"/>
                    <a:pt x="87" y="172"/>
                  </a:cubicBezTo>
                  <a:cubicBezTo>
                    <a:pt x="39" y="172"/>
                    <a:pt x="0" y="134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82" name="Freeform 171">
              <a:extLst>
                <a:ext uri="{FF2B5EF4-FFF2-40B4-BE49-F238E27FC236}">
                  <a16:creationId xmlns:a16="http://schemas.microsoft.com/office/drawing/2014/main" id="{D417546B-82E5-D54D-B189-50443B44D3C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530362" y="1615447"/>
              <a:ext cx="80283" cy="80278"/>
            </a:xfrm>
            <a:custGeom>
              <a:avLst/>
              <a:gdLst>
                <a:gd name="T0" fmla="*/ 74456 w 173"/>
                <a:gd name="T1" fmla="*/ 37661 h 173"/>
                <a:gd name="T2" fmla="*/ 74456 w 173"/>
                <a:gd name="T3" fmla="*/ 37661 h 173"/>
                <a:gd name="T4" fmla="*/ 36795 w 173"/>
                <a:gd name="T5" fmla="*/ 74456 h 173"/>
                <a:gd name="T6" fmla="*/ 36795 w 173"/>
                <a:gd name="T7" fmla="*/ 74456 h 173"/>
                <a:gd name="T8" fmla="*/ 0 w 173"/>
                <a:gd name="T9" fmla="*/ 37661 h 173"/>
                <a:gd name="T10" fmla="*/ 0 w 173"/>
                <a:gd name="T11" fmla="*/ 37661 h 173"/>
                <a:gd name="T12" fmla="*/ 36795 w 173"/>
                <a:gd name="T13" fmla="*/ 0 h 173"/>
                <a:gd name="T14" fmla="*/ 36795 w 173"/>
                <a:gd name="T15" fmla="*/ 0 h 173"/>
                <a:gd name="T16" fmla="*/ 74456 w 173"/>
                <a:gd name="T17" fmla="*/ 37661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3">
                  <a:moveTo>
                    <a:pt x="172" y="87"/>
                  </a:moveTo>
                  <a:lnTo>
                    <a:pt x="172" y="87"/>
                  </a:lnTo>
                  <a:cubicBezTo>
                    <a:pt x="172" y="134"/>
                    <a:pt x="133" y="172"/>
                    <a:pt x="85" y="172"/>
                  </a:cubicBezTo>
                  <a:cubicBezTo>
                    <a:pt x="39" y="172"/>
                    <a:pt x="0" y="134"/>
                    <a:pt x="0" y="87"/>
                  </a:cubicBezTo>
                  <a:cubicBezTo>
                    <a:pt x="0" y="39"/>
                    <a:pt x="39" y="0"/>
                    <a:pt x="85" y="0"/>
                  </a:cubicBezTo>
                  <a:cubicBezTo>
                    <a:pt x="133" y="0"/>
                    <a:pt x="172" y="39"/>
                    <a:pt x="172" y="8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83" name="Freeform 172">
              <a:extLst>
                <a:ext uri="{FF2B5EF4-FFF2-40B4-BE49-F238E27FC236}">
                  <a16:creationId xmlns:a16="http://schemas.microsoft.com/office/drawing/2014/main" id="{FDF86004-D98D-BB42-AA8A-9AFD7B10651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487131" y="835993"/>
              <a:ext cx="82343" cy="80279"/>
            </a:xfrm>
            <a:custGeom>
              <a:avLst/>
              <a:gdLst>
                <a:gd name="T0" fmla="*/ 76371 w 175"/>
                <a:gd name="T1" fmla="*/ 37445 h 174"/>
                <a:gd name="T2" fmla="*/ 76371 w 175"/>
                <a:gd name="T3" fmla="*/ 37445 h 174"/>
                <a:gd name="T4" fmla="*/ 38186 w 175"/>
                <a:gd name="T5" fmla="*/ 74460 h 174"/>
                <a:gd name="T6" fmla="*/ 38186 w 175"/>
                <a:gd name="T7" fmla="*/ 74460 h 174"/>
                <a:gd name="T8" fmla="*/ 0 w 175"/>
                <a:gd name="T9" fmla="*/ 37445 h 174"/>
                <a:gd name="T10" fmla="*/ 0 w 175"/>
                <a:gd name="T11" fmla="*/ 37445 h 174"/>
                <a:gd name="T12" fmla="*/ 38186 w 175"/>
                <a:gd name="T13" fmla="*/ 0 h 174"/>
                <a:gd name="T14" fmla="*/ 38186 w 175"/>
                <a:gd name="T15" fmla="*/ 0 h 174"/>
                <a:gd name="T16" fmla="*/ 76371 w 175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4">
                  <a:moveTo>
                    <a:pt x="174" y="87"/>
                  </a:moveTo>
                  <a:lnTo>
                    <a:pt x="174" y="87"/>
                  </a:lnTo>
                  <a:cubicBezTo>
                    <a:pt x="174" y="135"/>
                    <a:pt x="135" y="173"/>
                    <a:pt x="87" y="173"/>
                  </a:cubicBezTo>
                  <a:cubicBezTo>
                    <a:pt x="39" y="173"/>
                    <a:pt x="0" y="135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84" name="Freeform 173">
              <a:extLst>
                <a:ext uri="{FF2B5EF4-FFF2-40B4-BE49-F238E27FC236}">
                  <a16:creationId xmlns:a16="http://schemas.microsoft.com/office/drawing/2014/main" id="{500B4213-6C81-9B4F-BF27-FCE7A51F717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291568" y="-104710"/>
              <a:ext cx="80283" cy="80278"/>
            </a:xfrm>
            <a:custGeom>
              <a:avLst/>
              <a:gdLst>
                <a:gd name="T0" fmla="*/ 74459 w 174"/>
                <a:gd name="T1" fmla="*/ 37445 h 174"/>
                <a:gd name="T2" fmla="*/ 74459 w 174"/>
                <a:gd name="T3" fmla="*/ 37445 h 174"/>
                <a:gd name="T4" fmla="*/ 37445 w 174"/>
                <a:gd name="T5" fmla="*/ 74459 h 174"/>
                <a:gd name="T6" fmla="*/ 37445 w 174"/>
                <a:gd name="T7" fmla="*/ 74459 h 174"/>
                <a:gd name="T8" fmla="*/ 0 w 174"/>
                <a:gd name="T9" fmla="*/ 37445 h 174"/>
                <a:gd name="T10" fmla="*/ 0 w 174"/>
                <a:gd name="T11" fmla="*/ 37445 h 174"/>
                <a:gd name="T12" fmla="*/ 37445 w 174"/>
                <a:gd name="T13" fmla="*/ 0 h 174"/>
                <a:gd name="T14" fmla="*/ 37445 w 174"/>
                <a:gd name="T15" fmla="*/ 0 h 174"/>
                <a:gd name="T16" fmla="*/ 74459 w 174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4">
                  <a:moveTo>
                    <a:pt x="173" y="87"/>
                  </a:moveTo>
                  <a:lnTo>
                    <a:pt x="173" y="87"/>
                  </a:lnTo>
                  <a:cubicBezTo>
                    <a:pt x="173" y="135"/>
                    <a:pt x="135" y="173"/>
                    <a:pt x="87" y="173"/>
                  </a:cubicBezTo>
                  <a:cubicBezTo>
                    <a:pt x="40" y="173"/>
                    <a:pt x="0" y="135"/>
                    <a:pt x="0" y="87"/>
                  </a:cubicBezTo>
                  <a:cubicBezTo>
                    <a:pt x="0" y="38"/>
                    <a:pt x="40" y="0"/>
                    <a:pt x="87" y="0"/>
                  </a:cubicBezTo>
                  <a:cubicBezTo>
                    <a:pt x="135" y="0"/>
                    <a:pt x="173" y="38"/>
                    <a:pt x="173" y="8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85" name="Freeform 174">
              <a:extLst>
                <a:ext uri="{FF2B5EF4-FFF2-40B4-BE49-F238E27FC236}">
                  <a16:creationId xmlns:a16="http://schemas.microsoft.com/office/drawing/2014/main" id="{C81F98B5-0DFB-6F4E-926F-F94735B9DB2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426970" y="1225039"/>
              <a:ext cx="49406" cy="49402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2"/>
                    <a:pt x="81" y="104"/>
                    <a:pt x="52" y="104"/>
                  </a:cubicBezTo>
                  <a:cubicBezTo>
                    <a:pt x="24" y="104"/>
                    <a:pt x="0" y="82"/>
                    <a:pt x="0" y="52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1" y="0"/>
                    <a:pt x="105" y="24"/>
                    <a:pt x="105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86" name="Freeform 175">
              <a:extLst>
                <a:ext uri="{FF2B5EF4-FFF2-40B4-BE49-F238E27FC236}">
                  <a16:creationId xmlns:a16="http://schemas.microsoft.com/office/drawing/2014/main" id="{C1DF7ED7-064E-AE4F-88B6-F5C971232EA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758398" y="1417837"/>
              <a:ext cx="49406" cy="49402"/>
            </a:xfrm>
            <a:custGeom>
              <a:avLst/>
              <a:gdLst>
                <a:gd name="T0" fmla="*/ 45655 w 107"/>
                <a:gd name="T1" fmla="*/ 22397 h 107"/>
                <a:gd name="T2" fmla="*/ 45655 w 107"/>
                <a:gd name="T3" fmla="*/ 22397 h 107"/>
                <a:gd name="T4" fmla="*/ 22828 w 107"/>
                <a:gd name="T5" fmla="*/ 45655 h 107"/>
                <a:gd name="T6" fmla="*/ 22828 w 107"/>
                <a:gd name="T7" fmla="*/ 45655 h 107"/>
                <a:gd name="T8" fmla="*/ 0 w 107"/>
                <a:gd name="T9" fmla="*/ 22397 h 107"/>
                <a:gd name="T10" fmla="*/ 0 w 107"/>
                <a:gd name="T11" fmla="*/ 22397 h 107"/>
                <a:gd name="T12" fmla="*/ 22828 w 107"/>
                <a:gd name="T13" fmla="*/ 0 h 107"/>
                <a:gd name="T14" fmla="*/ 22828 w 107"/>
                <a:gd name="T15" fmla="*/ 0 h 107"/>
                <a:gd name="T16" fmla="*/ 45655 w 107"/>
                <a:gd name="T17" fmla="*/ 22397 h 10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7" h="107">
                  <a:moveTo>
                    <a:pt x="106" y="52"/>
                  </a:moveTo>
                  <a:lnTo>
                    <a:pt x="106" y="52"/>
                  </a:lnTo>
                  <a:cubicBezTo>
                    <a:pt x="106" y="82"/>
                    <a:pt x="82" y="106"/>
                    <a:pt x="53" y="106"/>
                  </a:cubicBezTo>
                  <a:cubicBezTo>
                    <a:pt x="24" y="106"/>
                    <a:pt x="0" y="8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87" name="Freeform 176">
              <a:extLst>
                <a:ext uri="{FF2B5EF4-FFF2-40B4-BE49-F238E27FC236}">
                  <a16:creationId xmlns:a16="http://schemas.microsoft.com/office/drawing/2014/main" id="{E7439C01-1CED-2C46-96E8-AEFCDDAA7CE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408905" y="1767770"/>
              <a:ext cx="49406" cy="49402"/>
            </a:xfrm>
            <a:custGeom>
              <a:avLst/>
              <a:gdLst>
                <a:gd name="T0" fmla="*/ 45651 w 106"/>
                <a:gd name="T1" fmla="*/ 23258 h 107"/>
                <a:gd name="T2" fmla="*/ 45651 w 106"/>
                <a:gd name="T3" fmla="*/ 23258 h 107"/>
                <a:gd name="T4" fmla="*/ 22608 w 106"/>
                <a:gd name="T5" fmla="*/ 45655 h 107"/>
                <a:gd name="T6" fmla="*/ 22608 w 106"/>
                <a:gd name="T7" fmla="*/ 45655 h 107"/>
                <a:gd name="T8" fmla="*/ 0 w 106"/>
                <a:gd name="T9" fmla="*/ 23258 h 107"/>
                <a:gd name="T10" fmla="*/ 0 w 106"/>
                <a:gd name="T11" fmla="*/ 23258 h 107"/>
                <a:gd name="T12" fmla="*/ 22608 w 106"/>
                <a:gd name="T13" fmla="*/ 0 h 107"/>
                <a:gd name="T14" fmla="*/ 22608 w 106"/>
                <a:gd name="T15" fmla="*/ 0 h 107"/>
                <a:gd name="T16" fmla="*/ 45651 w 106"/>
                <a:gd name="T17" fmla="*/ 23258 h 10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7">
                  <a:moveTo>
                    <a:pt x="105" y="54"/>
                  </a:moveTo>
                  <a:lnTo>
                    <a:pt x="105" y="54"/>
                  </a:lnTo>
                  <a:cubicBezTo>
                    <a:pt x="105" y="82"/>
                    <a:pt x="81" y="106"/>
                    <a:pt x="52" y="106"/>
                  </a:cubicBezTo>
                  <a:cubicBezTo>
                    <a:pt x="23" y="106"/>
                    <a:pt x="0" y="82"/>
                    <a:pt x="0" y="54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5" y="23"/>
                    <a:pt x="105" y="54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88" name="Freeform 177">
              <a:extLst>
                <a:ext uri="{FF2B5EF4-FFF2-40B4-BE49-F238E27FC236}">
                  <a16:creationId xmlns:a16="http://schemas.microsoft.com/office/drawing/2014/main" id="{3DCDE638-4D9C-2F42-AE8B-41015353267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408905" y="759832"/>
              <a:ext cx="49406" cy="49402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1" y="104"/>
                    <a:pt x="52" y="104"/>
                  </a:cubicBezTo>
                  <a:cubicBezTo>
                    <a:pt x="23" y="104"/>
                    <a:pt x="0" y="81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5" y="23"/>
                    <a:pt x="105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89" name="Freeform 178">
              <a:extLst>
                <a:ext uri="{FF2B5EF4-FFF2-40B4-BE49-F238E27FC236}">
                  <a16:creationId xmlns:a16="http://schemas.microsoft.com/office/drawing/2014/main" id="{ED2DB13B-7ACF-6E40-BE6F-2E21FB2848F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840278" y="784533"/>
              <a:ext cx="49406" cy="49402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2"/>
                    <a:pt x="81" y="105"/>
                    <a:pt x="52" y="105"/>
                  </a:cubicBezTo>
                  <a:cubicBezTo>
                    <a:pt x="23" y="105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81" y="0"/>
                    <a:pt x="104" y="24"/>
                    <a:pt x="104" y="53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90" name="Freeform 179">
              <a:extLst>
                <a:ext uri="{FF2B5EF4-FFF2-40B4-BE49-F238E27FC236}">
                  <a16:creationId xmlns:a16="http://schemas.microsoft.com/office/drawing/2014/main" id="{42807943-D7FE-4F4C-9D78-10697039A30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616358" y="360497"/>
              <a:ext cx="49406" cy="49402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1"/>
                    <a:pt x="82" y="104"/>
                    <a:pt x="52" y="104"/>
                  </a:cubicBezTo>
                  <a:cubicBezTo>
                    <a:pt x="24" y="104"/>
                    <a:pt x="0" y="81"/>
                    <a:pt x="0" y="52"/>
                  </a:cubicBezTo>
                  <a:cubicBezTo>
                    <a:pt x="0" y="23"/>
                    <a:pt x="24" y="0"/>
                    <a:pt x="52" y="0"/>
                  </a:cubicBezTo>
                  <a:cubicBezTo>
                    <a:pt x="82" y="0"/>
                    <a:pt x="104" y="23"/>
                    <a:pt x="104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91" name="Freeform 180">
              <a:extLst>
                <a:ext uri="{FF2B5EF4-FFF2-40B4-BE49-F238E27FC236}">
                  <a16:creationId xmlns:a16="http://schemas.microsoft.com/office/drawing/2014/main" id="{368D2108-6556-1F42-9661-1FDC268417F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266865" y="-207631"/>
              <a:ext cx="49406" cy="49402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0"/>
                    <a:pt x="81" y="104"/>
                    <a:pt x="52" y="104"/>
                  </a:cubicBezTo>
                  <a:cubicBezTo>
                    <a:pt x="24" y="104"/>
                    <a:pt x="0" y="80"/>
                    <a:pt x="0" y="52"/>
                  </a:cubicBezTo>
                  <a:cubicBezTo>
                    <a:pt x="0" y="22"/>
                    <a:pt x="24" y="0"/>
                    <a:pt x="52" y="0"/>
                  </a:cubicBezTo>
                  <a:cubicBezTo>
                    <a:pt x="81" y="0"/>
                    <a:pt x="104" y="22"/>
                    <a:pt x="104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92" name="Freeform 181">
              <a:extLst>
                <a:ext uri="{FF2B5EF4-FFF2-40B4-BE49-F238E27FC236}">
                  <a16:creationId xmlns:a16="http://schemas.microsoft.com/office/drawing/2014/main" id="{97D2654B-B5E2-3D48-8B01-0C640E6C4E0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408905" y="-207631"/>
              <a:ext cx="49406" cy="49402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1" y="104"/>
                    <a:pt x="52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2"/>
                    <a:pt x="23" y="0"/>
                    <a:pt x="52" y="0"/>
                  </a:cubicBezTo>
                  <a:cubicBezTo>
                    <a:pt x="81" y="0"/>
                    <a:pt x="105" y="22"/>
                    <a:pt x="105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93" name="Freeform 182">
              <a:extLst>
                <a:ext uri="{FF2B5EF4-FFF2-40B4-BE49-F238E27FC236}">
                  <a16:creationId xmlns:a16="http://schemas.microsoft.com/office/drawing/2014/main" id="{CFAAA01E-0C5C-4D41-9D74-DAE0763B293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683825" y="1749006"/>
              <a:ext cx="662859" cy="279947"/>
            </a:xfrm>
            <a:custGeom>
              <a:avLst/>
              <a:gdLst>
                <a:gd name="T0" fmla="*/ 487598 w 1419"/>
                <a:gd name="T1" fmla="*/ 260719 h 601"/>
                <a:gd name="T2" fmla="*/ 130288 w 1419"/>
                <a:gd name="T3" fmla="*/ 260719 h 601"/>
                <a:gd name="T4" fmla="*/ 130288 w 1419"/>
                <a:gd name="T5" fmla="*/ 260719 h 601"/>
                <a:gd name="T6" fmla="*/ 0 w 1419"/>
                <a:gd name="T7" fmla="*/ 130794 h 601"/>
                <a:gd name="T8" fmla="*/ 0 w 1419"/>
                <a:gd name="T9" fmla="*/ 130794 h 601"/>
                <a:gd name="T10" fmla="*/ 130288 w 1419"/>
                <a:gd name="T11" fmla="*/ 0 h 601"/>
                <a:gd name="T12" fmla="*/ 487598 w 1419"/>
                <a:gd name="T13" fmla="*/ 0 h 601"/>
                <a:gd name="T14" fmla="*/ 487598 w 1419"/>
                <a:gd name="T15" fmla="*/ 0 h 601"/>
                <a:gd name="T16" fmla="*/ 617885 w 1419"/>
                <a:gd name="T17" fmla="*/ 130794 h 601"/>
                <a:gd name="T18" fmla="*/ 617885 w 1419"/>
                <a:gd name="T19" fmla="*/ 130794 h 601"/>
                <a:gd name="T20" fmla="*/ 487598 w 1419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419" h="601">
                  <a:moveTo>
                    <a:pt x="1119" y="600"/>
                  </a:moveTo>
                  <a:lnTo>
                    <a:pt x="299" y="600"/>
                  </a:lnTo>
                  <a:cubicBezTo>
                    <a:pt x="133" y="600"/>
                    <a:pt x="0" y="466"/>
                    <a:pt x="0" y="301"/>
                  </a:cubicBezTo>
                  <a:cubicBezTo>
                    <a:pt x="0" y="135"/>
                    <a:pt x="133" y="0"/>
                    <a:pt x="299" y="0"/>
                  </a:cubicBezTo>
                  <a:lnTo>
                    <a:pt x="1119" y="0"/>
                  </a:lnTo>
                  <a:cubicBezTo>
                    <a:pt x="1284" y="0"/>
                    <a:pt x="1418" y="135"/>
                    <a:pt x="1418" y="301"/>
                  </a:cubicBezTo>
                  <a:cubicBezTo>
                    <a:pt x="1418" y="466"/>
                    <a:pt x="1284" y="600"/>
                    <a:pt x="1119" y="600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94" name="Freeform 183">
              <a:extLst>
                <a:ext uri="{FF2B5EF4-FFF2-40B4-BE49-F238E27FC236}">
                  <a16:creationId xmlns:a16="http://schemas.microsoft.com/office/drawing/2014/main" id="{9E1AB7B3-AFEC-1545-9F08-E943035B871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371850" y="936858"/>
              <a:ext cx="662859" cy="279947"/>
            </a:xfrm>
            <a:custGeom>
              <a:avLst/>
              <a:gdLst>
                <a:gd name="T0" fmla="*/ 487690 w 1420"/>
                <a:gd name="T1" fmla="*/ 260719 h 600"/>
                <a:gd name="T2" fmla="*/ 130631 w 1420"/>
                <a:gd name="T3" fmla="*/ 260719 h 600"/>
                <a:gd name="T4" fmla="*/ 130631 w 1420"/>
                <a:gd name="T5" fmla="*/ 260719 h 600"/>
                <a:gd name="T6" fmla="*/ 0 w 1420"/>
                <a:gd name="T7" fmla="*/ 130142 h 600"/>
                <a:gd name="T8" fmla="*/ 0 w 1420"/>
                <a:gd name="T9" fmla="*/ 130142 h 600"/>
                <a:gd name="T10" fmla="*/ 130631 w 1420"/>
                <a:gd name="T11" fmla="*/ 0 h 600"/>
                <a:gd name="T12" fmla="*/ 487690 w 1420"/>
                <a:gd name="T13" fmla="*/ 0 h 600"/>
                <a:gd name="T14" fmla="*/ 487690 w 1420"/>
                <a:gd name="T15" fmla="*/ 0 h 600"/>
                <a:gd name="T16" fmla="*/ 617886 w 1420"/>
                <a:gd name="T17" fmla="*/ 130142 h 600"/>
                <a:gd name="T18" fmla="*/ 617886 w 1420"/>
                <a:gd name="T19" fmla="*/ 130142 h 600"/>
                <a:gd name="T20" fmla="*/ 487690 w 1420"/>
                <a:gd name="T21" fmla="*/ 260719 h 60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420" h="600">
                  <a:moveTo>
                    <a:pt x="1120" y="599"/>
                  </a:moveTo>
                  <a:lnTo>
                    <a:pt x="300" y="599"/>
                  </a:lnTo>
                  <a:cubicBezTo>
                    <a:pt x="134" y="599"/>
                    <a:pt x="0" y="465"/>
                    <a:pt x="0" y="299"/>
                  </a:cubicBezTo>
                  <a:cubicBezTo>
                    <a:pt x="0" y="133"/>
                    <a:pt x="134" y="0"/>
                    <a:pt x="300" y="0"/>
                  </a:cubicBezTo>
                  <a:lnTo>
                    <a:pt x="1120" y="0"/>
                  </a:lnTo>
                  <a:cubicBezTo>
                    <a:pt x="1285" y="0"/>
                    <a:pt x="1419" y="133"/>
                    <a:pt x="1419" y="299"/>
                  </a:cubicBezTo>
                  <a:cubicBezTo>
                    <a:pt x="1419" y="465"/>
                    <a:pt x="1285" y="599"/>
                    <a:pt x="1120" y="599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dirty="0"/>
            </a:p>
          </p:txBody>
        </p:sp>
        <p:sp>
          <p:nvSpPr>
            <p:cNvPr id="795" name="Freeform 184">
              <a:extLst>
                <a:ext uri="{FF2B5EF4-FFF2-40B4-BE49-F238E27FC236}">
                  <a16:creationId xmlns:a16="http://schemas.microsoft.com/office/drawing/2014/main" id="{35A456B4-6406-694F-B37D-5A7149B99CC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159156" y="-57367"/>
              <a:ext cx="815192" cy="557836"/>
            </a:xfrm>
            <a:custGeom>
              <a:avLst/>
              <a:gdLst>
                <a:gd name="T0" fmla="*/ 628967 w 1747"/>
                <a:gd name="T1" fmla="*/ 259759 h 1196"/>
                <a:gd name="T2" fmla="*/ 507962 w 1747"/>
                <a:gd name="T3" fmla="*/ 259759 h 1196"/>
                <a:gd name="T4" fmla="*/ 507962 w 1747"/>
                <a:gd name="T5" fmla="*/ 259759 h 1196"/>
                <a:gd name="T6" fmla="*/ 617650 w 1747"/>
                <a:gd name="T7" fmla="*/ 130532 h 1196"/>
                <a:gd name="T8" fmla="*/ 617650 w 1747"/>
                <a:gd name="T9" fmla="*/ 130532 h 1196"/>
                <a:gd name="T10" fmla="*/ 487504 w 1747"/>
                <a:gd name="T11" fmla="*/ 0 h 1196"/>
                <a:gd name="T12" fmla="*/ 130581 w 1747"/>
                <a:gd name="T13" fmla="*/ 0 h 1196"/>
                <a:gd name="T14" fmla="*/ 130581 w 1747"/>
                <a:gd name="T15" fmla="*/ 0 h 1196"/>
                <a:gd name="T16" fmla="*/ 0 w 1747"/>
                <a:gd name="T17" fmla="*/ 130532 h 1196"/>
                <a:gd name="T18" fmla="*/ 0 w 1747"/>
                <a:gd name="T19" fmla="*/ 130532 h 1196"/>
                <a:gd name="T20" fmla="*/ 130581 w 1747"/>
                <a:gd name="T21" fmla="*/ 261064 h 1196"/>
                <a:gd name="T22" fmla="*/ 252457 w 1747"/>
                <a:gd name="T23" fmla="*/ 261064 h 1196"/>
                <a:gd name="T24" fmla="*/ 252457 w 1747"/>
                <a:gd name="T25" fmla="*/ 261064 h 1196"/>
                <a:gd name="T26" fmla="*/ 142334 w 1747"/>
                <a:gd name="T27" fmla="*/ 389856 h 1196"/>
                <a:gd name="T28" fmla="*/ 142334 w 1747"/>
                <a:gd name="T29" fmla="*/ 389856 h 1196"/>
                <a:gd name="T30" fmla="*/ 272480 w 1747"/>
                <a:gd name="T31" fmla="*/ 519953 h 1196"/>
                <a:gd name="T32" fmla="*/ 628967 w 1747"/>
                <a:gd name="T33" fmla="*/ 519953 h 1196"/>
                <a:gd name="T34" fmla="*/ 628967 w 1747"/>
                <a:gd name="T35" fmla="*/ 519953 h 1196"/>
                <a:gd name="T36" fmla="*/ 759984 w 1747"/>
                <a:gd name="T37" fmla="*/ 389856 h 1196"/>
                <a:gd name="T38" fmla="*/ 759984 w 1747"/>
                <a:gd name="T39" fmla="*/ 389856 h 1196"/>
                <a:gd name="T40" fmla="*/ 628967 w 1747"/>
                <a:gd name="T41" fmla="*/ 259759 h 119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1747" h="1196">
                  <a:moveTo>
                    <a:pt x="1445" y="597"/>
                  </a:moveTo>
                  <a:lnTo>
                    <a:pt x="1167" y="597"/>
                  </a:lnTo>
                  <a:cubicBezTo>
                    <a:pt x="1310" y="573"/>
                    <a:pt x="1419" y="450"/>
                    <a:pt x="1419" y="300"/>
                  </a:cubicBezTo>
                  <a:cubicBezTo>
                    <a:pt x="1419" y="134"/>
                    <a:pt x="1285" y="0"/>
                    <a:pt x="1120" y="0"/>
                  </a:cubicBezTo>
                  <a:lnTo>
                    <a:pt x="300" y="0"/>
                  </a:lnTo>
                  <a:cubicBezTo>
                    <a:pt x="134" y="0"/>
                    <a:pt x="0" y="134"/>
                    <a:pt x="0" y="300"/>
                  </a:cubicBezTo>
                  <a:cubicBezTo>
                    <a:pt x="0" y="466"/>
                    <a:pt x="134" y="600"/>
                    <a:pt x="300" y="600"/>
                  </a:cubicBezTo>
                  <a:lnTo>
                    <a:pt x="580" y="600"/>
                  </a:lnTo>
                  <a:cubicBezTo>
                    <a:pt x="436" y="623"/>
                    <a:pt x="327" y="746"/>
                    <a:pt x="327" y="896"/>
                  </a:cubicBezTo>
                  <a:cubicBezTo>
                    <a:pt x="327" y="1062"/>
                    <a:pt x="460" y="1195"/>
                    <a:pt x="626" y="1195"/>
                  </a:cubicBezTo>
                  <a:lnTo>
                    <a:pt x="1445" y="1195"/>
                  </a:lnTo>
                  <a:cubicBezTo>
                    <a:pt x="1611" y="1195"/>
                    <a:pt x="1746" y="1062"/>
                    <a:pt x="1746" y="896"/>
                  </a:cubicBezTo>
                  <a:cubicBezTo>
                    <a:pt x="1746" y="731"/>
                    <a:pt x="1611" y="597"/>
                    <a:pt x="1445" y="59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</p:grpSp>
    </p:spTree>
    <p:extLst>
      <p:ext uri="{BB962C8B-B14F-4D97-AF65-F5344CB8AC3E}">
        <p14:creationId xmlns:p14="http://schemas.microsoft.com/office/powerpoint/2010/main" val="4121689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TextBox 491">
            <a:extLst>
              <a:ext uri="{FF2B5EF4-FFF2-40B4-BE49-F238E27FC236}">
                <a16:creationId xmlns:a16="http://schemas.microsoft.com/office/drawing/2014/main" id="{3EDAFE4C-1913-9248-B8FA-89F890674B5F}"/>
              </a:ext>
            </a:extLst>
          </p:cNvPr>
          <p:cNvSpPr txBox="1"/>
          <p:nvPr/>
        </p:nvSpPr>
        <p:spPr>
          <a:xfrm>
            <a:off x="1184224" y="200164"/>
            <a:ext cx="969863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solidFill>
                  <a:schemeClr val="tx2"/>
                </a:solidFill>
                <a:latin typeface="Consolas" panose="020B0609020204030204" pitchFamily="49" charset="0"/>
                <a:ea typeface="Noto Sans SemiBold" panose="020B0502040504020204" pitchFamily="34" charset="0"/>
                <a:cs typeface="Consolas" panose="020B0609020204030204" pitchFamily="49" charset="0"/>
              </a:rPr>
              <a:t>4. Recommendation Mechanism</a:t>
            </a:r>
            <a:r>
              <a:rPr lang="ko-KR" altLang="en-US" sz="4000" b="1" dirty="0">
                <a:solidFill>
                  <a:schemeClr val="tx2"/>
                </a:solidFill>
                <a:latin typeface="Consolas" panose="020B0609020204030204" pitchFamily="49" charset="0"/>
                <a:ea typeface="Noto Sans SemiBold" panose="020B0502040504020204" pitchFamily="34" charset="0"/>
                <a:cs typeface="Consolas" panose="020B0609020204030204" pitchFamily="49" charset="0"/>
              </a:rPr>
              <a:t> </a:t>
            </a:r>
            <a:r>
              <a:rPr lang="ko-KR" altLang="en-US" sz="3500" b="1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  <a:cs typeface="Consolas" panose="020B0609020204030204" pitchFamily="49" charset="0"/>
              </a:rPr>
              <a:t>후보</a:t>
            </a:r>
            <a:r>
              <a:rPr lang="en-US" altLang="ko-KR" sz="4000" b="1" dirty="0">
                <a:solidFill>
                  <a:schemeClr val="tx2"/>
                </a:solidFill>
                <a:latin typeface="Consolas" panose="020B0609020204030204" pitchFamily="49" charset="0"/>
                <a:ea typeface="NanumSquareRound" panose="020B0600000101010101" pitchFamily="34" charset="-127"/>
                <a:cs typeface="Consolas" panose="020B0609020204030204" pitchFamily="49" charset="0"/>
              </a:rPr>
              <a:t>2</a:t>
            </a:r>
          </a:p>
          <a:p>
            <a:r>
              <a:rPr lang="en-US" altLang="ko-KR" sz="3000" b="1" dirty="0">
                <a:solidFill>
                  <a:schemeClr val="tx2"/>
                </a:solidFill>
                <a:latin typeface="Consolas" panose="020B0609020204030204" pitchFamily="49" charset="0"/>
                <a:ea typeface="NanumSquareRound" panose="020B0600000101010101" pitchFamily="34" charset="-127"/>
                <a:cs typeface="Consolas" panose="020B0609020204030204" pitchFamily="49" charset="0"/>
              </a:rPr>
              <a:t>4-1) Collaborative Filtering(</a:t>
            </a:r>
            <a:r>
              <a:rPr lang="ko-KR" altLang="en-US" sz="3000" b="1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  <a:cs typeface="Consolas" panose="020B0609020204030204" pitchFamily="49" charset="0"/>
              </a:rPr>
              <a:t>협업 </a:t>
            </a:r>
            <a:r>
              <a:rPr lang="ko-KR" altLang="en-US" sz="3000" b="1" dirty="0" err="1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  <a:cs typeface="Consolas" panose="020B0609020204030204" pitchFamily="49" charset="0"/>
              </a:rPr>
              <a:t>필터링</a:t>
            </a:r>
            <a:r>
              <a:rPr lang="en-US" altLang="ko-KR" sz="3000" b="1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286" name="내용 개체 틀 2">
            <a:extLst>
              <a:ext uri="{FF2B5EF4-FFF2-40B4-BE49-F238E27FC236}">
                <a16:creationId xmlns:a16="http://schemas.microsoft.com/office/drawing/2014/main" id="{84C609C6-8138-2243-A16B-2674D25A6FCA}"/>
              </a:ext>
            </a:extLst>
          </p:cNvPr>
          <p:cNvSpPr txBox="1">
            <a:spLocks/>
          </p:cNvSpPr>
          <p:nvPr/>
        </p:nvSpPr>
        <p:spPr>
          <a:xfrm>
            <a:off x="1381594" y="1412840"/>
            <a:ext cx="9428812" cy="524499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750" b="1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협업 </a:t>
            </a:r>
            <a:r>
              <a:rPr lang="ko-KR" altLang="en-US" sz="1750" b="1" dirty="0" err="1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필터링</a:t>
            </a:r>
            <a:endParaRPr lang="en-US" altLang="ko-KR" sz="1750" b="1" dirty="0">
              <a:solidFill>
                <a:schemeClr val="tx2"/>
              </a:solidFill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  <a:p>
            <a:pPr lvl="1">
              <a:lnSpc>
                <a:spcPct val="120000"/>
              </a:lnSpc>
              <a:buFontTx/>
              <a:buChar char="-"/>
            </a:pPr>
            <a:r>
              <a:rPr lang="ko-KR" altLang="en-US" sz="175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많은 사용자들로부터 얻은 기호 정보</a:t>
            </a:r>
            <a:r>
              <a:rPr lang="en-US" altLang="ko-KR" sz="175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(</a:t>
            </a:r>
            <a:r>
              <a:rPr lang="en-US" altLang="ko-KR" sz="1750" dirty="0">
                <a:solidFill>
                  <a:schemeClr val="tx2"/>
                </a:solidFill>
                <a:latin typeface="Consolas" panose="020B0609020204030204" pitchFamily="49" charset="0"/>
                <a:ea typeface="NanumSquareRound" panose="020B0600000101010101" pitchFamily="34" charset="-127"/>
                <a:cs typeface="Consolas" panose="020B0609020204030204" pitchFamily="49" charset="0"/>
              </a:rPr>
              <a:t>taste information</a:t>
            </a:r>
            <a:r>
              <a:rPr lang="en-US" altLang="ko-KR" sz="175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)</a:t>
            </a:r>
            <a:r>
              <a:rPr lang="ko-KR" altLang="en-US" sz="175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에 따라 사용자들의 관심사들을 자동적으로 예측하게 해주는 방법</a:t>
            </a:r>
            <a:endParaRPr lang="en-US" altLang="ko-KR" sz="1750" dirty="0">
              <a:solidFill>
                <a:schemeClr val="tx2"/>
              </a:solidFill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  <a:p>
            <a:pPr lvl="1">
              <a:buFontTx/>
              <a:buChar char="-"/>
            </a:pPr>
            <a:r>
              <a:rPr lang="ko-KR" altLang="en-US" sz="175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사용자들의 과거의 경향이 미래에서도 그대로 유지 될 것이라고 가정</a:t>
            </a:r>
            <a:endParaRPr lang="en-US" altLang="ko-KR" sz="1750" dirty="0">
              <a:solidFill>
                <a:schemeClr val="tx2"/>
              </a:solidFill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  <a:p>
            <a:pPr lvl="1">
              <a:buFontTx/>
              <a:buChar char="-"/>
            </a:pPr>
            <a:r>
              <a:rPr lang="en-US" altLang="ko-KR" sz="1750" b="1" dirty="0">
                <a:solidFill>
                  <a:schemeClr val="tx2"/>
                </a:solidFill>
                <a:latin typeface="Consolas" panose="020B0609020204030204" pitchFamily="49" charset="0"/>
                <a:ea typeface="NanumSquareRound" panose="020B0600000101010101" pitchFamily="34" charset="-127"/>
                <a:cs typeface="Consolas" panose="020B0609020204030204" pitchFamily="49" charset="0"/>
              </a:rPr>
              <a:t>Memory-based</a:t>
            </a:r>
            <a:r>
              <a:rPr lang="en-US" altLang="ko-KR" sz="175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, </a:t>
            </a:r>
            <a:r>
              <a:rPr lang="en-US" altLang="ko-KR" sz="1750" dirty="0">
                <a:solidFill>
                  <a:schemeClr val="tx2"/>
                </a:solidFill>
                <a:latin typeface="Consolas" panose="020B0609020204030204" pitchFamily="49" charset="0"/>
                <a:ea typeface="NanumSquareRound" panose="020B0600000101010101" pitchFamily="34" charset="-127"/>
                <a:cs typeface="Consolas" panose="020B0609020204030204" pitchFamily="49" charset="0"/>
              </a:rPr>
              <a:t>Model-based</a:t>
            </a:r>
            <a:r>
              <a:rPr lang="en-US" altLang="ko-KR" sz="175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, </a:t>
            </a:r>
            <a:r>
              <a:rPr lang="en-US" altLang="ko-KR" sz="1750" dirty="0">
                <a:solidFill>
                  <a:schemeClr val="tx2"/>
                </a:solidFill>
                <a:latin typeface="Consolas" panose="020B0609020204030204" pitchFamily="49" charset="0"/>
                <a:ea typeface="NanumSquareRound" panose="020B0600000101010101" pitchFamily="34" charset="-127"/>
                <a:cs typeface="Consolas" panose="020B0609020204030204" pitchFamily="49" charset="0"/>
              </a:rPr>
              <a:t>Hybrid</a:t>
            </a:r>
            <a:r>
              <a:rPr lang="en-US" altLang="ko-KR" sz="175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 </a:t>
            </a:r>
            <a:r>
              <a:rPr lang="ko-KR" altLang="en-US" sz="175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협업 </a:t>
            </a:r>
            <a:r>
              <a:rPr lang="ko-KR" altLang="en-US" sz="1750" dirty="0" err="1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필터링이</a:t>
            </a:r>
            <a:r>
              <a:rPr lang="ko-KR" altLang="en-US" sz="175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 존재 → </a:t>
            </a:r>
            <a:r>
              <a:rPr lang="en-US" altLang="ko-KR" sz="1750" b="1" dirty="0">
                <a:solidFill>
                  <a:schemeClr val="tx2"/>
                </a:solidFill>
                <a:latin typeface="Consolas" panose="020B0609020204030204" pitchFamily="49" charset="0"/>
                <a:ea typeface="NanumSquareRound" panose="020B0600000101010101" pitchFamily="34" charset="-127"/>
                <a:cs typeface="Consolas" panose="020B0609020204030204" pitchFamily="49" charset="0"/>
              </a:rPr>
              <a:t>Memory-based</a:t>
            </a:r>
            <a:r>
              <a:rPr lang="ko-KR" altLang="en-US" sz="1750" b="1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만 볼 것</a:t>
            </a:r>
            <a:endParaRPr lang="en-US" altLang="ko-KR" sz="1750" b="1" dirty="0">
              <a:solidFill>
                <a:schemeClr val="tx2"/>
              </a:solidFill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  <a:p>
            <a:pPr>
              <a:buFontTx/>
              <a:buChar char="-"/>
            </a:pPr>
            <a:endParaRPr lang="en-US" altLang="ko-KR" sz="1750" dirty="0">
              <a:solidFill>
                <a:schemeClr val="tx2"/>
              </a:solidFill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  <a:p>
            <a:r>
              <a:rPr lang="en-US" altLang="ko-KR" sz="1750" b="1" dirty="0">
                <a:solidFill>
                  <a:schemeClr val="tx2"/>
                </a:solidFill>
                <a:latin typeface="Consolas" panose="020B0609020204030204" pitchFamily="49" charset="0"/>
                <a:ea typeface="NanumSquareRound" panose="020B0600000101010101" pitchFamily="34" charset="-127"/>
                <a:cs typeface="Consolas" panose="020B0609020204030204" pitchFamily="49" charset="0"/>
              </a:rPr>
              <a:t>Memory-based</a:t>
            </a:r>
            <a:r>
              <a:rPr lang="ko-KR" altLang="en-US" sz="1750" b="1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 협업 </a:t>
            </a:r>
            <a:r>
              <a:rPr lang="ko-KR" altLang="en-US" sz="1750" b="1" dirty="0" err="1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필터링</a:t>
            </a:r>
            <a:r>
              <a:rPr lang="en-US" altLang="ko-KR" sz="1750" b="1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: </a:t>
            </a:r>
            <a:r>
              <a:rPr lang="ko-KR" altLang="en-US" sz="1750" b="1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유사도 기반 동작</a:t>
            </a:r>
            <a:endParaRPr lang="en-US" altLang="ko-KR" sz="1750" b="1" dirty="0">
              <a:solidFill>
                <a:schemeClr val="tx2"/>
              </a:solidFill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  <a:p>
            <a:pPr lvl="1">
              <a:buFontTx/>
              <a:buChar char="-"/>
            </a:pPr>
            <a:r>
              <a:rPr lang="ko-KR" altLang="en-US" sz="175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사용자 기반</a:t>
            </a:r>
            <a:r>
              <a:rPr lang="en-US" altLang="ko-KR" sz="175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(</a:t>
            </a:r>
            <a:r>
              <a:rPr lang="en-US" altLang="ko-KR" sz="1750" dirty="0">
                <a:solidFill>
                  <a:schemeClr val="tx2"/>
                </a:solidFill>
                <a:latin typeface="Consolas" panose="020B0609020204030204" pitchFamily="49" charset="0"/>
                <a:ea typeface="NanumSquareRound" panose="020B0600000101010101" pitchFamily="34" charset="-127"/>
                <a:cs typeface="Consolas" panose="020B0609020204030204" pitchFamily="49" charset="0"/>
              </a:rPr>
              <a:t>User-Based</a:t>
            </a:r>
            <a:r>
              <a:rPr lang="en-US" altLang="ko-KR" sz="175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) : </a:t>
            </a:r>
            <a:r>
              <a:rPr lang="ko-KR" altLang="en-US" sz="175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사용자</a:t>
            </a:r>
            <a:r>
              <a:rPr lang="en-US" altLang="ko-KR" sz="175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-</a:t>
            </a:r>
            <a:r>
              <a:rPr lang="ko-KR" altLang="en-US" sz="175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사용자 간의 </a:t>
            </a:r>
            <a:r>
              <a:rPr lang="ko-KR" altLang="en-US" sz="1750" dirty="0" err="1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유사도를</a:t>
            </a:r>
            <a:r>
              <a:rPr lang="ko-KR" altLang="en-US" sz="175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 기준으로 함</a:t>
            </a:r>
            <a:endParaRPr lang="en-US" altLang="ko-KR" sz="1750" dirty="0">
              <a:solidFill>
                <a:schemeClr val="tx2"/>
              </a:solidFill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  <a:p>
            <a:pPr lvl="1">
              <a:buFontTx/>
              <a:buChar char="-"/>
            </a:pPr>
            <a:r>
              <a:rPr lang="ko-KR" altLang="en-US" sz="1750" b="1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아이템 기반 </a:t>
            </a:r>
            <a:r>
              <a:rPr lang="en-US" altLang="ko-KR" sz="1750" b="1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(</a:t>
            </a:r>
            <a:r>
              <a:rPr lang="en-US" altLang="ko-KR" sz="1750" b="1" dirty="0">
                <a:solidFill>
                  <a:schemeClr val="tx2"/>
                </a:solidFill>
                <a:latin typeface="Consolas" panose="020B0609020204030204" pitchFamily="49" charset="0"/>
                <a:ea typeface="NanumSquareRound" panose="020B0600000101010101" pitchFamily="34" charset="-127"/>
                <a:cs typeface="Consolas" panose="020B0609020204030204" pitchFamily="49" charset="0"/>
              </a:rPr>
              <a:t>Item-Based</a:t>
            </a:r>
            <a:r>
              <a:rPr lang="en-US" altLang="ko-KR" sz="1750" b="1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)</a:t>
            </a:r>
            <a:r>
              <a:rPr lang="en-US" altLang="ko-KR" sz="175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 :  </a:t>
            </a:r>
            <a:r>
              <a:rPr lang="ko-KR" altLang="en-US" sz="175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아이템</a:t>
            </a:r>
            <a:r>
              <a:rPr lang="en-US" altLang="ko-KR" sz="175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-</a:t>
            </a:r>
            <a:r>
              <a:rPr lang="ko-KR" altLang="en-US" sz="175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아이템 간의 </a:t>
            </a:r>
            <a:r>
              <a:rPr lang="ko-KR" altLang="en-US" sz="1750" dirty="0" err="1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유사도를</a:t>
            </a:r>
            <a:r>
              <a:rPr lang="ko-KR" altLang="en-US" sz="175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 기준으로 함 →</a:t>
            </a:r>
            <a:r>
              <a:rPr lang="en-US" altLang="ko-KR" sz="175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 </a:t>
            </a:r>
            <a:r>
              <a:rPr lang="ko-KR" altLang="en-US" sz="1750" b="1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장소 추천에 적용</a:t>
            </a:r>
            <a:endParaRPr lang="en-US" altLang="ko-KR" sz="1750" b="1" dirty="0">
              <a:solidFill>
                <a:schemeClr val="tx2"/>
              </a:solidFill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  <a:p>
            <a:pPr>
              <a:buFontTx/>
              <a:buChar char="-"/>
            </a:pPr>
            <a:endParaRPr lang="en-US" altLang="ko-KR" sz="1750" dirty="0">
              <a:solidFill>
                <a:schemeClr val="tx2"/>
              </a:solidFill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  <a:p>
            <a:r>
              <a:rPr lang="ko-KR" altLang="en-US" sz="1750" b="1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모임 장소 추천에 적용</a:t>
            </a:r>
            <a:endParaRPr lang="en-US" altLang="ko-KR" sz="1750" b="1" dirty="0">
              <a:solidFill>
                <a:schemeClr val="tx2"/>
              </a:solidFill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  <a:p>
            <a:pPr lvl="1">
              <a:buFontTx/>
              <a:buChar char="-"/>
            </a:pPr>
            <a:r>
              <a:rPr lang="ko-KR" altLang="en-US" sz="175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아이템</a:t>
            </a:r>
            <a:r>
              <a:rPr lang="en-US" altLang="ko-KR" sz="175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(</a:t>
            </a:r>
            <a:r>
              <a:rPr lang="ko-KR" altLang="en-US" sz="175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커피 브레이크 등 각 장소</a:t>
            </a:r>
            <a:r>
              <a:rPr lang="en-US" altLang="ko-KR" sz="175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) ×</a:t>
            </a:r>
            <a:r>
              <a:rPr lang="ko-KR" altLang="en-US" sz="175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 사용자</a:t>
            </a:r>
            <a:r>
              <a:rPr lang="en-US" altLang="ko-KR" sz="175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(</a:t>
            </a:r>
            <a:r>
              <a:rPr lang="ko-KR" altLang="en-US" sz="175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각 모임</a:t>
            </a:r>
            <a:r>
              <a:rPr lang="en-US" altLang="ko-KR" sz="175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) </a:t>
            </a:r>
            <a:r>
              <a:rPr lang="ko-KR" altLang="en-US" sz="175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의 </a:t>
            </a:r>
            <a:r>
              <a:rPr lang="en-US" altLang="ko-KR" sz="1750" dirty="0">
                <a:solidFill>
                  <a:schemeClr val="tx2"/>
                </a:solidFill>
                <a:latin typeface="Consolas" panose="020B0609020204030204" pitchFamily="49" charset="0"/>
                <a:ea typeface="NanumSquareRound" panose="020B0600000101010101" pitchFamily="34" charset="-127"/>
                <a:cs typeface="Consolas" panose="020B0609020204030204" pitchFamily="49" charset="0"/>
              </a:rPr>
              <a:t>matrix</a:t>
            </a:r>
            <a:r>
              <a:rPr lang="en-US" altLang="ko-KR" sz="175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 </a:t>
            </a:r>
            <a:r>
              <a:rPr lang="ko-KR" altLang="en-US" sz="175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생성</a:t>
            </a:r>
            <a:endParaRPr lang="en-US" altLang="ko-KR" sz="1750" dirty="0">
              <a:solidFill>
                <a:schemeClr val="tx2"/>
              </a:solidFill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  <a:p>
            <a:pPr lvl="1">
              <a:buFontTx/>
              <a:buChar char="-"/>
            </a:pPr>
            <a:r>
              <a:rPr lang="ko-KR" altLang="en-US" sz="175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각 </a:t>
            </a:r>
            <a:r>
              <a:rPr lang="ko-KR" altLang="en-US" sz="1750" dirty="0" err="1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모임별로</a:t>
            </a:r>
            <a:r>
              <a:rPr lang="ko-KR" altLang="en-US" sz="175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 장소 방문 횟수 저장</a:t>
            </a:r>
            <a:endParaRPr lang="en-US" altLang="ko-KR" sz="1750" dirty="0">
              <a:solidFill>
                <a:schemeClr val="tx2"/>
              </a:solidFill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  <a:p>
            <a:pPr lvl="1">
              <a:buFontTx/>
              <a:buChar char="-"/>
            </a:pPr>
            <a:r>
              <a:rPr lang="ko-KR" altLang="en-US" sz="175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장소 기준으로 장소 간 유사도 파악한 뒤 추천알고리즘 적용</a:t>
            </a:r>
            <a:endParaRPr lang="en-US" altLang="ko-KR" sz="1750" dirty="0">
              <a:solidFill>
                <a:schemeClr val="tx2"/>
              </a:solidFill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  <a:p>
            <a:pPr lvl="1">
              <a:buFontTx/>
              <a:buChar char="-"/>
            </a:pPr>
            <a:r>
              <a:rPr lang="ko-KR" altLang="en-US" sz="175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유사도 기준으로는 코사인 유사도</a:t>
            </a:r>
            <a:r>
              <a:rPr lang="en-US" altLang="ko-KR" sz="175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, </a:t>
            </a:r>
            <a:r>
              <a:rPr lang="ko-KR" altLang="en-US" sz="1750" dirty="0" err="1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피어슨</a:t>
            </a:r>
            <a:r>
              <a:rPr lang="ko-KR" altLang="en-US" sz="175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 유사도 등 사용</a:t>
            </a:r>
            <a:endParaRPr lang="en-US" altLang="ko-KR" sz="1750" dirty="0">
              <a:solidFill>
                <a:schemeClr val="tx2"/>
              </a:solidFill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grpSp>
        <p:nvGrpSpPr>
          <p:cNvPr id="287" name="그룹 286">
            <a:extLst>
              <a:ext uri="{FF2B5EF4-FFF2-40B4-BE49-F238E27FC236}">
                <a16:creationId xmlns:a16="http://schemas.microsoft.com/office/drawing/2014/main" id="{F149D7A1-3080-C747-86B0-28BF6B7D5AE5}"/>
              </a:ext>
            </a:extLst>
          </p:cNvPr>
          <p:cNvGrpSpPr/>
          <p:nvPr/>
        </p:nvGrpSpPr>
        <p:grpSpPr>
          <a:xfrm>
            <a:off x="-1729188" y="-328896"/>
            <a:ext cx="2788982" cy="7355226"/>
            <a:chOff x="-1729188" y="-328896"/>
            <a:chExt cx="2788982" cy="7355226"/>
          </a:xfrm>
        </p:grpSpPr>
        <p:grpSp>
          <p:nvGrpSpPr>
            <p:cNvPr id="288" name="Group 7">
              <a:extLst>
                <a:ext uri="{FF2B5EF4-FFF2-40B4-BE49-F238E27FC236}">
                  <a16:creationId xmlns:a16="http://schemas.microsoft.com/office/drawing/2014/main" id="{086CDA01-893C-DD4D-BE1D-2957E6C1788B}"/>
                </a:ext>
              </a:extLst>
            </p:cNvPr>
            <p:cNvGrpSpPr>
              <a:grpSpLocks/>
            </p:cNvGrpSpPr>
            <p:nvPr/>
          </p:nvGrpSpPr>
          <p:grpSpPr bwMode="auto">
            <a:xfrm rot="10800000">
              <a:off x="-1556720" y="4698911"/>
              <a:ext cx="2616514" cy="2327419"/>
              <a:chOff x="5251891" y="-511351"/>
              <a:chExt cx="2304295" cy="2048905"/>
            </a:xfrm>
          </p:grpSpPr>
          <p:sp>
            <p:nvSpPr>
              <p:cNvPr id="339" name="Freeform 25">
                <a:extLst>
                  <a:ext uri="{FF2B5EF4-FFF2-40B4-BE49-F238E27FC236}">
                    <a16:creationId xmlns:a16="http://schemas.microsoft.com/office/drawing/2014/main" id="{180448BF-977B-FA49-A638-098A00BC5B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51891" y="-511351"/>
                <a:ext cx="1847282" cy="1962496"/>
              </a:xfrm>
              <a:custGeom>
                <a:avLst/>
                <a:gdLst>
                  <a:gd name="T0" fmla="*/ 1159991 w 4244"/>
                  <a:gd name="T1" fmla="*/ 594933 h 4506"/>
                  <a:gd name="T2" fmla="*/ 1048998 w 4244"/>
                  <a:gd name="T3" fmla="*/ 483873 h 4506"/>
                  <a:gd name="T4" fmla="*/ 1048998 w 4244"/>
                  <a:gd name="T5" fmla="*/ 483873 h 4506"/>
                  <a:gd name="T6" fmla="*/ 1290572 w 4244"/>
                  <a:gd name="T7" fmla="*/ 372378 h 4506"/>
                  <a:gd name="T8" fmla="*/ 1477302 w 4244"/>
                  <a:gd name="T9" fmla="*/ 185971 h 4506"/>
                  <a:gd name="T10" fmla="*/ 1290572 w 4244"/>
                  <a:gd name="T11" fmla="*/ 0 h 4506"/>
                  <a:gd name="T12" fmla="*/ 419164 w 4244"/>
                  <a:gd name="T13" fmla="*/ 0 h 4506"/>
                  <a:gd name="T14" fmla="*/ 233304 w 4244"/>
                  <a:gd name="T15" fmla="*/ 185971 h 4506"/>
                  <a:gd name="T16" fmla="*/ 640716 w 4244"/>
                  <a:gd name="T17" fmla="*/ 372378 h 4506"/>
                  <a:gd name="T18" fmla="*/ 751709 w 4244"/>
                  <a:gd name="T19" fmla="*/ 483873 h 4506"/>
                  <a:gd name="T20" fmla="*/ 751709 w 4244"/>
                  <a:gd name="T21" fmla="*/ 483873 h 4506"/>
                  <a:gd name="T22" fmla="*/ 335157 w 4244"/>
                  <a:gd name="T23" fmla="*/ 594933 h 4506"/>
                  <a:gd name="T24" fmla="*/ 183683 w 4244"/>
                  <a:gd name="T25" fmla="*/ 746062 h 4506"/>
                  <a:gd name="T26" fmla="*/ 335157 w 4244"/>
                  <a:gd name="T27" fmla="*/ 897626 h 4506"/>
                  <a:gd name="T28" fmla="*/ 432222 w 4244"/>
                  <a:gd name="T29" fmla="*/ 897626 h 4506"/>
                  <a:gd name="T30" fmla="*/ 543216 w 4244"/>
                  <a:gd name="T31" fmla="*/ 1008686 h 4506"/>
                  <a:gd name="T32" fmla="*/ 151038 w 4244"/>
                  <a:gd name="T33" fmla="*/ 1119746 h 4506"/>
                  <a:gd name="T34" fmla="*/ 0 w 4244"/>
                  <a:gd name="T35" fmla="*/ 1270875 h 4506"/>
                  <a:gd name="T36" fmla="*/ 151038 w 4244"/>
                  <a:gd name="T37" fmla="*/ 1422875 h 4506"/>
                  <a:gd name="T38" fmla="*/ 688160 w 4244"/>
                  <a:gd name="T39" fmla="*/ 1422875 h 4506"/>
                  <a:gd name="T40" fmla="*/ 805683 w 4244"/>
                  <a:gd name="T41" fmla="*/ 1540903 h 4506"/>
                  <a:gd name="T42" fmla="*/ 673796 w 4244"/>
                  <a:gd name="T43" fmla="*/ 1658496 h 4506"/>
                  <a:gd name="T44" fmla="*/ 522323 w 4244"/>
                  <a:gd name="T45" fmla="*/ 1810061 h 4506"/>
                  <a:gd name="T46" fmla="*/ 673796 w 4244"/>
                  <a:gd name="T47" fmla="*/ 1962060 h 4506"/>
                  <a:gd name="T48" fmla="*/ 1511689 w 4244"/>
                  <a:gd name="T49" fmla="*/ 1962060 h 4506"/>
                  <a:gd name="T50" fmla="*/ 1663162 w 4244"/>
                  <a:gd name="T51" fmla="*/ 1810061 h 4506"/>
                  <a:gd name="T52" fmla="*/ 1418541 w 4244"/>
                  <a:gd name="T53" fmla="*/ 1658496 h 4506"/>
                  <a:gd name="T54" fmla="*/ 1300583 w 4244"/>
                  <a:gd name="T55" fmla="*/ 1540903 h 4506"/>
                  <a:gd name="T56" fmla="*/ 1418541 w 4244"/>
                  <a:gd name="T57" fmla="*/ 1422875 h 4506"/>
                  <a:gd name="T58" fmla="*/ 1511689 w 4244"/>
                  <a:gd name="T59" fmla="*/ 1422875 h 4506"/>
                  <a:gd name="T60" fmla="*/ 1663162 w 4244"/>
                  <a:gd name="T61" fmla="*/ 1270875 h 4506"/>
                  <a:gd name="T62" fmla="*/ 1527358 w 4244"/>
                  <a:gd name="T63" fmla="*/ 1119746 h 4506"/>
                  <a:gd name="T64" fmla="*/ 1416365 w 4244"/>
                  <a:gd name="T65" fmla="*/ 1008686 h 4506"/>
                  <a:gd name="T66" fmla="*/ 1527358 w 4244"/>
                  <a:gd name="T67" fmla="*/ 897626 h 4506"/>
                  <a:gd name="T68" fmla="*/ 1695372 w 4244"/>
                  <a:gd name="T69" fmla="*/ 897626 h 4506"/>
                  <a:gd name="T70" fmla="*/ 1846846 w 4244"/>
                  <a:gd name="T71" fmla="*/ 746062 h 450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0" t="0" r="r" b="b"/>
                <a:pathLst>
                  <a:path w="4244" h="4506">
                    <a:moveTo>
                      <a:pt x="3895" y="1366"/>
                    </a:moveTo>
                    <a:lnTo>
                      <a:pt x="2665" y="1366"/>
                    </a:lnTo>
                    <a:cubicBezTo>
                      <a:pt x="2524" y="1366"/>
                      <a:pt x="2410" y="1251"/>
                      <a:pt x="2410" y="1111"/>
                    </a:cubicBezTo>
                    <a:cubicBezTo>
                      <a:pt x="2410" y="970"/>
                      <a:pt x="2524" y="855"/>
                      <a:pt x="2665" y="855"/>
                    </a:cubicBezTo>
                    <a:lnTo>
                      <a:pt x="2965" y="855"/>
                    </a:lnTo>
                    <a:cubicBezTo>
                      <a:pt x="3202" y="855"/>
                      <a:pt x="3394" y="664"/>
                      <a:pt x="3394" y="427"/>
                    </a:cubicBezTo>
                    <a:cubicBezTo>
                      <a:pt x="3394" y="192"/>
                      <a:pt x="3202" y="0"/>
                      <a:pt x="2965" y="0"/>
                    </a:cubicBezTo>
                    <a:lnTo>
                      <a:pt x="963" y="0"/>
                    </a:lnTo>
                    <a:cubicBezTo>
                      <a:pt x="727" y="0"/>
                      <a:pt x="536" y="192"/>
                      <a:pt x="536" y="427"/>
                    </a:cubicBezTo>
                    <a:cubicBezTo>
                      <a:pt x="536" y="664"/>
                      <a:pt x="727" y="855"/>
                      <a:pt x="963" y="855"/>
                    </a:cubicBezTo>
                    <a:lnTo>
                      <a:pt x="1472" y="855"/>
                    </a:lnTo>
                    <a:cubicBezTo>
                      <a:pt x="1613" y="855"/>
                      <a:pt x="1727" y="970"/>
                      <a:pt x="1727" y="1111"/>
                    </a:cubicBezTo>
                    <a:cubicBezTo>
                      <a:pt x="1727" y="1251"/>
                      <a:pt x="1613" y="1366"/>
                      <a:pt x="1472" y="1366"/>
                    </a:cubicBezTo>
                    <a:lnTo>
                      <a:pt x="770" y="1366"/>
                    </a:lnTo>
                    <a:cubicBezTo>
                      <a:pt x="578" y="1366"/>
                      <a:pt x="422" y="1521"/>
                      <a:pt x="422" y="1713"/>
                    </a:cubicBezTo>
                    <a:cubicBezTo>
                      <a:pt x="422" y="1906"/>
                      <a:pt x="578" y="2061"/>
                      <a:pt x="770" y="2061"/>
                    </a:cubicBezTo>
                    <a:lnTo>
                      <a:pt x="993" y="2061"/>
                    </a:lnTo>
                    <a:cubicBezTo>
                      <a:pt x="1134" y="2061"/>
                      <a:pt x="1248" y="2175"/>
                      <a:pt x="1248" y="2316"/>
                    </a:cubicBezTo>
                    <a:cubicBezTo>
                      <a:pt x="1248" y="2456"/>
                      <a:pt x="1134" y="2571"/>
                      <a:pt x="993" y="2571"/>
                    </a:cubicBezTo>
                    <a:lnTo>
                      <a:pt x="347" y="2571"/>
                    </a:lnTo>
                    <a:cubicBezTo>
                      <a:pt x="155" y="2571"/>
                      <a:pt x="0" y="2726"/>
                      <a:pt x="0" y="2918"/>
                    </a:cubicBezTo>
                    <a:cubicBezTo>
                      <a:pt x="0" y="3110"/>
                      <a:pt x="155" y="3267"/>
                      <a:pt x="347" y="3267"/>
                    </a:cubicBezTo>
                    <a:lnTo>
                      <a:pt x="1581" y="3267"/>
                    </a:lnTo>
                    <a:cubicBezTo>
                      <a:pt x="1729" y="3267"/>
                      <a:pt x="1851" y="3388"/>
                      <a:pt x="1851" y="3538"/>
                    </a:cubicBezTo>
                    <a:cubicBezTo>
                      <a:pt x="1851" y="3687"/>
                      <a:pt x="1729" y="3808"/>
                      <a:pt x="1581" y="3808"/>
                    </a:cubicBezTo>
                    <a:lnTo>
                      <a:pt x="1548" y="3808"/>
                    </a:lnTo>
                    <a:cubicBezTo>
                      <a:pt x="1356" y="3808"/>
                      <a:pt x="1200" y="3963"/>
                      <a:pt x="1200" y="4156"/>
                    </a:cubicBezTo>
                    <a:cubicBezTo>
                      <a:pt x="1200" y="4348"/>
                      <a:pt x="1356" y="4505"/>
                      <a:pt x="1548" y="4505"/>
                    </a:cubicBezTo>
                    <a:lnTo>
                      <a:pt x="3473" y="4505"/>
                    </a:lnTo>
                    <a:cubicBezTo>
                      <a:pt x="3665" y="4505"/>
                      <a:pt x="3821" y="4348"/>
                      <a:pt x="3821" y="4156"/>
                    </a:cubicBezTo>
                    <a:cubicBezTo>
                      <a:pt x="3821" y="3963"/>
                      <a:pt x="3665" y="3808"/>
                      <a:pt x="3473" y="3808"/>
                    </a:cubicBezTo>
                    <a:lnTo>
                      <a:pt x="3259" y="3808"/>
                    </a:lnTo>
                    <a:cubicBezTo>
                      <a:pt x="3110" y="3808"/>
                      <a:pt x="2988" y="3687"/>
                      <a:pt x="2988" y="3538"/>
                    </a:cubicBezTo>
                    <a:cubicBezTo>
                      <a:pt x="2988" y="3388"/>
                      <a:pt x="3110" y="3267"/>
                      <a:pt x="3259" y="3267"/>
                    </a:cubicBezTo>
                    <a:lnTo>
                      <a:pt x="3473" y="3267"/>
                    </a:lnTo>
                    <a:cubicBezTo>
                      <a:pt x="3665" y="3267"/>
                      <a:pt x="3821" y="3110"/>
                      <a:pt x="3821" y="2918"/>
                    </a:cubicBezTo>
                    <a:cubicBezTo>
                      <a:pt x="3821" y="2726"/>
                      <a:pt x="3665" y="2571"/>
                      <a:pt x="3473" y="2571"/>
                    </a:cubicBezTo>
                    <a:lnTo>
                      <a:pt x="3509" y="2571"/>
                    </a:lnTo>
                    <a:cubicBezTo>
                      <a:pt x="3369" y="2571"/>
                      <a:pt x="3254" y="2456"/>
                      <a:pt x="3254" y="2316"/>
                    </a:cubicBezTo>
                    <a:cubicBezTo>
                      <a:pt x="3254" y="2175"/>
                      <a:pt x="3369" y="2061"/>
                      <a:pt x="3509" y="2061"/>
                    </a:cubicBezTo>
                    <a:lnTo>
                      <a:pt x="3895" y="2061"/>
                    </a:lnTo>
                    <a:cubicBezTo>
                      <a:pt x="4088" y="2061"/>
                      <a:pt x="4243" y="1906"/>
                      <a:pt x="4243" y="1713"/>
                    </a:cubicBezTo>
                    <a:cubicBezTo>
                      <a:pt x="4243" y="1521"/>
                      <a:pt x="4088" y="1366"/>
                      <a:pt x="3895" y="1366"/>
                    </a:cubicBezTo>
                  </a:path>
                </a:pathLst>
              </a:custGeom>
              <a:solidFill>
                <a:srgbClr val="8C449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40" name="Freeform 26">
                <a:extLst>
                  <a:ext uri="{FF2B5EF4-FFF2-40B4-BE49-F238E27FC236}">
                    <a16:creationId xmlns:a16="http://schemas.microsoft.com/office/drawing/2014/main" id="{B70CAE1A-158B-9244-959C-AA437A066B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64601" y="1147745"/>
                <a:ext cx="437817" cy="303400"/>
              </a:xfrm>
              <a:custGeom>
                <a:avLst/>
                <a:gdLst>
                  <a:gd name="T0" fmla="*/ 285646 w 1007"/>
                  <a:gd name="T1" fmla="*/ 0 h 698"/>
                  <a:gd name="T2" fmla="*/ 150866 w 1007"/>
                  <a:gd name="T3" fmla="*/ 0 h 698"/>
                  <a:gd name="T4" fmla="*/ 150866 w 1007"/>
                  <a:gd name="T5" fmla="*/ 0 h 698"/>
                  <a:gd name="T6" fmla="*/ 0 w 1007"/>
                  <a:gd name="T7" fmla="*/ 151265 h 698"/>
                  <a:gd name="T8" fmla="*/ 0 w 1007"/>
                  <a:gd name="T9" fmla="*/ 151265 h 698"/>
                  <a:gd name="T10" fmla="*/ 150866 w 1007"/>
                  <a:gd name="T11" fmla="*/ 302965 h 698"/>
                  <a:gd name="T12" fmla="*/ 285646 w 1007"/>
                  <a:gd name="T13" fmla="*/ 302965 h 698"/>
                  <a:gd name="T14" fmla="*/ 285646 w 1007"/>
                  <a:gd name="T15" fmla="*/ 302965 h 698"/>
                  <a:gd name="T16" fmla="*/ 437382 w 1007"/>
                  <a:gd name="T17" fmla="*/ 151265 h 698"/>
                  <a:gd name="T18" fmla="*/ 437382 w 1007"/>
                  <a:gd name="T19" fmla="*/ 151265 h 698"/>
                  <a:gd name="T20" fmla="*/ 285646 w 1007"/>
                  <a:gd name="T21" fmla="*/ 0 h 698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007" h="698">
                    <a:moveTo>
                      <a:pt x="657" y="0"/>
                    </a:moveTo>
                    <a:lnTo>
                      <a:pt x="347" y="0"/>
                    </a:lnTo>
                    <a:cubicBezTo>
                      <a:pt x="156" y="0"/>
                      <a:pt x="0" y="155"/>
                      <a:pt x="0" y="348"/>
                    </a:cubicBezTo>
                    <a:cubicBezTo>
                      <a:pt x="0" y="540"/>
                      <a:pt x="156" y="697"/>
                      <a:pt x="347" y="697"/>
                    </a:cubicBezTo>
                    <a:lnTo>
                      <a:pt x="657" y="697"/>
                    </a:lnTo>
                    <a:cubicBezTo>
                      <a:pt x="849" y="697"/>
                      <a:pt x="1006" y="540"/>
                      <a:pt x="1006" y="348"/>
                    </a:cubicBezTo>
                    <a:cubicBezTo>
                      <a:pt x="1006" y="155"/>
                      <a:pt x="849" y="0"/>
                      <a:pt x="657" y="0"/>
                    </a:cubicBezTo>
                  </a:path>
                </a:pathLst>
              </a:custGeom>
              <a:solidFill>
                <a:srgbClr val="8C449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41" name="Freeform 28">
                <a:extLst>
                  <a:ext uri="{FF2B5EF4-FFF2-40B4-BE49-F238E27FC236}">
                    <a16:creationId xmlns:a16="http://schemas.microsoft.com/office/drawing/2014/main" id="{FC7BAFBF-EBC1-E740-A5B5-496ACEA3DB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72861" y="410368"/>
                <a:ext cx="74890" cy="74889"/>
              </a:xfrm>
              <a:custGeom>
                <a:avLst/>
                <a:gdLst>
                  <a:gd name="T0" fmla="*/ 74460 w 174"/>
                  <a:gd name="T1" fmla="*/ 37445 h 174"/>
                  <a:gd name="T2" fmla="*/ 74460 w 174"/>
                  <a:gd name="T3" fmla="*/ 37445 h 174"/>
                  <a:gd name="T4" fmla="*/ 37015 w 174"/>
                  <a:gd name="T5" fmla="*/ 74459 h 174"/>
                  <a:gd name="T6" fmla="*/ 37015 w 174"/>
                  <a:gd name="T7" fmla="*/ 74459 h 174"/>
                  <a:gd name="T8" fmla="*/ 0 w 174"/>
                  <a:gd name="T9" fmla="*/ 37445 h 174"/>
                  <a:gd name="T10" fmla="*/ 0 w 174"/>
                  <a:gd name="T11" fmla="*/ 37445 h 174"/>
                  <a:gd name="T12" fmla="*/ 37015 w 174"/>
                  <a:gd name="T13" fmla="*/ 0 h 174"/>
                  <a:gd name="T14" fmla="*/ 37015 w 174"/>
                  <a:gd name="T15" fmla="*/ 0 h 174"/>
                  <a:gd name="T16" fmla="*/ 74460 w 174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4" y="173"/>
                      <a:pt x="86" y="173"/>
                    </a:cubicBezTo>
                    <a:cubicBezTo>
                      <a:pt x="39" y="173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6" y="0"/>
                    </a:cubicBezTo>
                    <a:cubicBezTo>
                      <a:pt x="134" y="0"/>
                      <a:pt x="173" y="39"/>
                      <a:pt x="173" y="87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42" name="Freeform 29">
                <a:extLst>
                  <a:ext uri="{FF2B5EF4-FFF2-40B4-BE49-F238E27FC236}">
                    <a16:creationId xmlns:a16="http://schemas.microsoft.com/office/drawing/2014/main" id="{08D30FA5-2F9A-4849-9DEF-CF04B626C6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15851" y="160736"/>
                <a:ext cx="74889" cy="74889"/>
              </a:xfrm>
              <a:custGeom>
                <a:avLst/>
                <a:gdLst>
                  <a:gd name="T0" fmla="*/ 74459 w 174"/>
                  <a:gd name="T1" fmla="*/ 37014 h 174"/>
                  <a:gd name="T2" fmla="*/ 74459 w 174"/>
                  <a:gd name="T3" fmla="*/ 37014 h 174"/>
                  <a:gd name="T4" fmla="*/ 37445 w 174"/>
                  <a:gd name="T5" fmla="*/ 74459 h 174"/>
                  <a:gd name="T6" fmla="*/ 37445 w 174"/>
                  <a:gd name="T7" fmla="*/ 74459 h 174"/>
                  <a:gd name="T8" fmla="*/ 0 w 174"/>
                  <a:gd name="T9" fmla="*/ 37014 h 174"/>
                  <a:gd name="T10" fmla="*/ 0 w 174"/>
                  <a:gd name="T11" fmla="*/ 37014 h 174"/>
                  <a:gd name="T12" fmla="*/ 37445 w 174"/>
                  <a:gd name="T13" fmla="*/ 0 h 174"/>
                  <a:gd name="T14" fmla="*/ 37445 w 174"/>
                  <a:gd name="T15" fmla="*/ 0 h 174"/>
                  <a:gd name="T16" fmla="*/ 74459 w 174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5" y="173"/>
                      <a:pt x="87" y="173"/>
                    </a:cubicBezTo>
                    <a:cubicBezTo>
                      <a:pt x="39" y="173"/>
                      <a:pt x="0" y="134"/>
                      <a:pt x="0" y="86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5" y="0"/>
                      <a:pt x="173" y="38"/>
                      <a:pt x="173" y="86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43" name="Freeform 30">
                <a:extLst>
                  <a:ext uri="{FF2B5EF4-FFF2-40B4-BE49-F238E27FC236}">
                    <a16:creationId xmlns:a16="http://schemas.microsoft.com/office/drawing/2014/main" id="{67036F52-9542-8A44-81DE-373F891A95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74193" y="771375"/>
                <a:ext cx="74889" cy="74889"/>
              </a:xfrm>
              <a:custGeom>
                <a:avLst/>
                <a:gdLst>
                  <a:gd name="T0" fmla="*/ 74456 w 173"/>
                  <a:gd name="T1" fmla="*/ 37014 h 174"/>
                  <a:gd name="T2" fmla="*/ 74456 w 173"/>
                  <a:gd name="T3" fmla="*/ 37014 h 174"/>
                  <a:gd name="T4" fmla="*/ 37661 w 173"/>
                  <a:gd name="T5" fmla="*/ 74459 h 174"/>
                  <a:gd name="T6" fmla="*/ 37661 w 173"/>
                  <a:gd name="T7" fmla="*/ 74459 h 174"/>
                  <a:gd name="T8" fmla="*/ 0 w 173"/>
                  <a:gd name="T9" fmla="*/ 37014 h 174"/>
                  <a:gd name="T10" fmla="*/ 0 w 173"/>
                  <a:gd name="T11" fmla="*/ 37014 h 174"/>
                  <a:gd name="T12" fmla="*/ 37661 w 173"/>
                  <a:gd name="T13" fmla="*/ 0 h 174"/>
                  <a:gd name="T14" fmla="*/ 37661 w 173"/>
                  <a:gd name="T15" fmla="*/ 0 h 174"/>
                  <a:gd name="T16" fmla="*/ 74456 w 173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4">
                    <a:moveTo>
                      <a:pt x="172" y="86"/>
                    </a:moveTo>
                    <a:lnTo>
                      <a:pt x="172" y="86"/>
                    </a:lnTo>
                    <a:cubicBezTo>
                      <a:pt x="172" y="135"/>
                      <a:pt x="134" y="173"/>
                      <a:pt x="87" y="173"/>
                    </a:cubicBezTo>
                    <a:cubicBezTo>
                      <a:pt x="39" y="173"/>
                      <a:pt x="0" y="135"/>
                      <a:pt x="0" y="86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2" y="39"/>
                      <a:pt x="172" y="86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44" name="Freeform 31">
                <a:extLst>
                  <a:ext uri="{FF2B5EF4-FFF2-40B4-BE49-F238E27FC236}">
                    <a16:creationId xmlns:a16="http://schemas.microsoft.com/office/drawing/2014/main" id="{F7551303-CC2D-4D4A-8344-01E2F01179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72861" y="1026769"/>
                <a:ext cx="74890" cy="74890"/>
              </a:xfrm>
              <a:custGeom>
                <a:avLst/>
                <a:gdLst>
                  <a:gd name="T0" fmla="*/ 74460 w 174"/>
                  <a:gd name="T1" fmla="*/ 37445 h 174"/>
                  <a:gd name="T2" fmla="*/ 74460 w 174"/>
                  <a:gd name="T3" fmla="*/ 37445 h 174"/>
                  <a:gd name="T4" fmla="*/ 37015 w 174"/>
                  <a:gd name="T5" fmla="*/ 74460 h 174"/>
                  <a:gd name="T6" fmla="*/ 37015 w 174"/>
                  <a:gd name="T7" fmla="*/ 74460 h 174"/>
                  <a:gd name="T8" fmla="*/ 0 w 174"/>
                  <a:gd name="T9" fmla="*/ 37445 h 174"/>
                  <a:gd name="T10" fmla="*/ 0 w 174"/>
                  <a:gd name="T11" fmla="*/ 37445 h 174"/>
                  <a:gd name="T12" fmla="*/ 37015 w 174"/>
                  <a:gd name="T13" fmla="*/ 0 h 174"/>
                  <a:gd name="T14" fmla="*/ 37015 w 174"/>
                  <a:gd name="T15" fmla="*/ 0 h 174"/>
                  <a:gd name="T16" fmla="*/ 74460 w 174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4" y="173"/>
                      <a:pt x="86" y="173"/>
                    </a:cubicBezTo>
                    <a:cubicBezTo>
                      <a:pt x="39" y="173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6" y="0"/>
                    </a:cubicBezTo>
                    <a:cubicBezTo>
                      <a:pt x="134" y="0"/>
                      <a:pt x="173" y="39"/>
                      <a:pt x="173" y="87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45" name="Freeform 32">
                <a:extLst>
                  <a:ext uri="{FF2B5EF4-FFF2-40B4-BE49-F238E27FC236}">
                    <a16:creationId xmlns:a16="http://schemas.microsoft.com/office/drawing/2014/main" id="{8DDFC831-D6A5-394E-A43F-F019C660E7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80698" y="1247597"/>
                <a:ext cx="74889" cy="76810"/>
              </a:xfrm>
              <a:custGeom>
                <a:avLst/>
                <a:gdLst>
                  <a:gd name="T0" fmla="*/ 74456 w 173"/>
                  <a:gd name="T1" fmla="*/ 38186 h 175"/>
                  <a:gd name="T2" fmla="*/ 74456 w 173"/>
                  <a:gd name="T3" fmla="*/ 38186 h 175"/>
                  <a:gd name="T4" fmla="*/ 36795 w 173"/>
                  <a:gd name="T5" fmla="*/ 76371 h 175"/>
                  <a:gd name="T6" fmla="*/ 36795 w 173"/>
                  <a:gd name="T7" fmla="*/ 76371 h 175"/>
                  <a:gd name="T8" fmla="*/ 0 w 173"/>
                  <a:gd name="T9" fmla="*/ 38186 h 175"/>
                  <a:gd name="T10" fmla="*/ 0 w 173"/>
                  <a:gd name="T11" fmla="*/ 38186 h 175"/>
                  <a:gd name="T12" fmla="*/ 36795 w 173"/>
                  <a:gd name="T13" fmla="*/ 0 h 175"/>
                  <a:gd name="T14" fmla="*/ 36795 w 173"/>
                  <a:gd name="T15" fmla="*/ 0 h 175"/>
                  <a:gd name="T16" fmla="*/ 74456 w 173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5">
                    <a:moveTo>
                      <a:pt x="172" y="87"/>
                    </a:moveTo>
                    <a:lnTo>
                      <a:pt x="172" y="87"/>
                    </a:lnTo>
                    <a:cubicBezTo>
                      <a:pt x="172" y="135"/>
                      <a:pt x="133" y="174"/>
                      <a:pt x="85" y="174"/>
                    </a:cubicBezTo>
                    <a:cubicBezTo>
                      <a:pt x="38" y="174"/>
                      <a:pt x="0" y="135"/>
                      <a:pt x="0" y="87"/>
                    </a:cubicBezTo>
                    <a:cubicBezTo>
                      <a:pt x="0" y="39"/>
                      <a:pt x="38" y="0"/>
                      <a:pt x="85" y="0"/>
                    </a:cubicBezTo>
                    <a:cubicBezTo>
                      <a:pt x="133" y="0"/>
                      <a:pt x="172" y="39"/>
                      <a:pt x="172" y="87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46" name="Freeform 33">
                <a:extLst>
                  <a:ext uri="{FF2B5EF4-FFF2-40B4-BE49-F238E27FC236}">
                    <a16:creationId xmlns:a16="http://schemas.microsoft.com/office/drawing/2014/main" id="{679781FE-9854-AF46-BE98-6A2B690456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12892" y="-327008"/>
                <a:ext cx="74889" cy="74889"/>
              </a:xfrm>
              <a:custGeom>
                <a:avLst/>
                <a:gdLst>
                  <a:gd name="T0" fmla="*/ 74459 w 174"/>
                  <a:gd name="T1" fmla="*/ 36795 h 173"/>
                  <a:gd name="T2" fmla="*/ 74459 w 174"/>
                  <a:gd name="T3" fmla="*/ 36795 h 173"/>
                  <a:gd name="T4" fmla="*/ 37445 w 174"/>
                  <a:gd name="T5" fmla="*/ 74456 h 173"/>
                  <a:gd name="T6" fmla="*/ 37445 w 174"/>
                  <a:gd name="T7" fmla="*/ 74456 h 173"/>
                  <a:gd name="T8" fmla="*/ 0 w 174"/>
                  <a:gd name="T9" fmla="*/ 36795 h 173"/>
                  <a:gd name="T10" fmla="*/ 0 w 174"/>
                  <a:gd name="T11" fmla="*/ 36795 h 173"/>
                  <a:gd name="T12" fmla="*/ 37445 w 174"/>
                  <a:gd name="T13" fmla="*/ 0 h 173"/>
                  <a:gd name="T14" fmla="*/ 37445 w 174"/>
                  <a:gd name="T15" fmla="*/ 0 h 173"/>
                  <a:gd name="T16" fmla="*/ 74459 w 174"/>
                  <a:gd name="T17" fmla="*/ 36795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3">
                    <a:moveTo>
                      <a:pt x="173" y="85"/>
                    </a:moveTo>
                    <a:lnTo>
                      <a:pt x="173" y="85"/>
                    </a:lnTo>
                    <a:cubicBezTo>
                      <a:pt x="173" y="133"/>
                      <a:pt x="134" y="172"/>
                      <a:pt x="87" y="172"/>
                    </a:cubicBezTo>
                    <a:cubicBezTo>
                      <a:pt x="39" y="172"/>
                      <a:pt x="0" y="133"/>
                      <a:pt x="0" y="85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4" y="0"/>
                      <a:pt x="173" y="38"/>
                      <a:pt x="173" y="85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47" name="Freeform 34">
                <a:extLst>
                  <a:ext uri="{FF2B5EF4-FFF2-40B4-BE49-F238E27FC236}">
                    <a16:creationId xmlns:a16="http://schemas.microsoft.com/office/drawing/2014/main" id="{68B511CB-6062-544E-A154-A61F9B64A4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17174" y="485257"/>
                <a:ext cx="46086" cy="46086"/>
              </a:xfrm>
              <a:custGeom>
                <a:avLst/>
                <a:gdLst>
                  <a:gd name="T0" fmla="*/ 45651 w 106"/>
                  <a:gd name="T1" fmla="*/ 23043 h 106"/>
                  <a:gd name="T2" fmla="*/ 45651 w 106"/>
                  <a:gd name="T3" fmla="*/ 23043 h 106"/>
                  <a:gd name="T4" fmla="*/ 22608 w 106"/>
                  <a:gd name="T5" fmla="*/ 45651 h 106"/>
                  <a:gd name="T6" fmla="*/ 22608 w 106"/>
                  <a:gd name="T7" fmla="*/ 45651 h 106"/>
                  <a:gd name="T8" fmla="*/ 0 w 106"/>
                  <a:gd name="T9" fmla="*/ 23043 h 106"/>
                  <a:gd name="T10" fmla="*/ 0 w 106"/>
                  <a:gd name="T11" fmla="*/ 23043 h 106"/>
                  <a:gd name="T12" fmla="*/ 22608 w 106"/>
                  <a:gd name="T13" fmla="*/ 0 h 106"/>
                  <a:gd name="T14" fmla="*/ 22608 w 106"/>
                  <a:gd name="T15" fmla="*/ 0 h 106"/>
                  <a:gd name="T16" fmla="*/ 45651 w 106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6">
                    <a:moveTo>
                      <a:pt x="105" y="53"/>
                    </a:moveTo>
                    <a:lnTo>
                      <a:pt x="105" y="53"/>
                    </a:lnTo>
                    <a:cubicBezTo>
                      <a:pt x="105" y="81"/>
                      <a:pt x="82" y="105"/>
                      <a:pt x="52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2" y="0"/>
                      <a:pt x="105" y="24"/>
                      <a:pt x="105" y="53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48" name="Freeform 35">
                <a:extLst>
                  <a:ext uri="{FF2B5EF4-FFF2-40B4-BE49-F238E27FC236}">
                    <a16:creationId xmlns:a16="http://schemas.microsoft.com/office/drawing/2014/main" id="{4E842887-6CA4-494A-A9FB-0C0398F38F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21317" y="610074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0"/>
                      <a:pt x="81" y="104"/>
                      <a:pt x="52" y="104"/>
                    </a:cubicBezTo>
                    <a:cubicBezTo>
                      <a:pt x="24" y="104"/>
                      <a:pt x="0" y="80"/>
                      <a:pt x="0" y="52"/>
                    </a:cubicBezTo>
                    <a:cubicBezTo>
                      <a:pt x="0" y="23"/>
                      <a:pt x="24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491" name="Freeform 36">
                <a:extLst>
                  <a:ext uri="{FF2B5EF4-FFF2-40B4-BE49-F238E27FC236}">
                    <a16:creationId xmlns:a16="http://schemas.microsoft.com/office/drawing/2014/main" id="{0FCA0E0C-C267-4048-9743-1C4B9AC367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493837" y="1176547"/>
                <a:ext cx="46086" cy="46086"/>
              </a:xfrm>
              <a:custGeom>
                <a:avLst/>
                <a:gdLst>
                  <a:gd name="T0" fmla="*/ 45647 w 105"/>
                  <a:gd name="T1" fmla="*/ 22397 h 107"/>
                  <a:gd name="T2" fmla="*/ 45647 w 105"/>
                  <a:gd name="T3" fmla="*/ 22397 h 107"/>
                  <a:gd name="T4" fmla="*/ 22824 w 105"/>
                  <a:gd name="T5" fmla="*/ 45655 h 107"/>
                  <a:gd name="T6" fmla="*/ 22824 w 105"/>
                  <a:gd name="T7" fmla="*/ 45655 h 107"/>
                  <a:gd name="T8" fmla="*/ 0 w 105"/>
                  <a:gd name="T9" fmla="*/ 22397 h 107"/>
                  <a:gd name="T10" fmla="*/ 0 w 105"/>
                  <a:gd name="T11" fmla="*/ 22397 h 107"/>
                  <a:gd name="T12" fmla="*/ 22824 w 105"/>
                  <a:gd name="T13" fmla="*/ 0 h 107"/>
                  <a:gd name="T14" fmla="*/ 22824 w 105"/>
                  <a:gd name="T15" fmla="*/ 0 h 107"/>
                  <a:gd name="T16" fmla="*/ 45647 w 105"/>
                  <a:gd name="T17" fmla="*/ 22397 h 10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7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2"/>
                      <a:pt x="82" y="106"/>
                      <a:pt x="52" y="106"/>
                    </a:cubicBezTo>
                    <a:cubicBezTo>
                      <a:pt x="24" y="106"/>
                      <a:pt x="0" y="82"/>
                      <a:pt x="0" y="52"/>
                    </a:cubicBezTo>
                    <a:cubicBezTo>
                      <a:pt x="0" y="24"/>
                      <a:pt x="24" y="0"/>
                      <a:pt x="52" y="0"/>
                    </a:cubicBezTo>
                    <a:cubicBezTo>
                      <a:pt x="82" y="0"/>
                      <a:pt x="104" y="24"/>
                      <a:pt x="104" y="52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493" name="Freeform 37">
                <a:extLst>
                  <a:ext uri="{FF2B5EF4-FFF2-40B4-BE49-F238E27FC236}">
                    <a16:creationId xmlns:a16="http://schemas.microsoft.com/office/drawing/2014/main" id="{4DB85245-50B7-D243-9A7D-B55F9270FF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83510" y="880829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2"/>
                      <a:pt x="82" y="105"/>
                      <a:pt x="52" y="105"/>
                    </a:cubicBezTo>
                    <a:cubicBezTo>
                      <a:pt x="24" y="105"/>
                      <a:pt x="0" y="82"/>
                      <a:pt x="0" y="53"/>
                    </a:cubicBezTo>
                    <a:cubicBezTo>
                      <a:pt x="0" y="24"/>
                      <a:pt x="24" y="0"/>
                      <a:pt x="52" y="0"/>
                    </a:cubicBezTo>
                    <a:cubicBezTo>
                      <a:pt x="82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494" name="Freeform 38">
                <a:extLst>
                  <a:ext uri="{FF2B5EF4-FFF2-40B4-BE49-F238E27FC236}">
                    <a16:creationId xmlns:a16="http://schemas.microsoft.com/office/drawing/2014/main" id="{D9CCFE7B-36FC-0A40-85ED-9F3D8F2490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5379" y="231785"/>
                <a:ext cx="1280807" cy="551112"/>
              </a:xfrm>
              <a:custGeom>
                <a:avLst/>
                <a:gdLst>
                  <a:gd name="T0" fmla="*/ 1143282 w 2943"/>
                  <a:gd name="T1" fmla="*/ 275339 h 1267"/>
                  <a:gd name="T2" fmla="*/ 866057 w 2943"/>
                  <a:gd name="T3" fmla="*/ 275339 h 1267"/>
                  <a:gd name="T4" fmla="*/ 866057 w 2943"/>
                  <a:gd name="T5" fmla="*/ 275339 h 1267"/>
                  <a:gd name="T6" fmla="*/ 1004017 w 2943"/>
                  <a:gd name="T7" fmla="*/ 137452 h 1267"/>
                  <a:gd name="T8" fmla="*/ 1004017 w 2943"/>
                  <a:gd name="T9" fmla="*/ 137452 h 1267"/>
                  <a:gd name="T10" fmla="*/ 866057 w 2943"/>
                  <a:gd name="T11" fmla="*/ 0 h 1267"/>
                  <a:gd name="T12" fmla="*/ 137525 w 2943"/>
                  <a:gd name="T13" fmla="*/ 0 h 1267"/>
                  <a:gd name="T14" fmla="*/ 137525 w 2943"/>
                  <a:gd name="T15" fmla="*/ 0 h 1267"/>
                  <a:gd name="T16" fmla="*/ 0 w 2943"/>
                  <a:gd name="T17" fmla="*/ 137452 h 1267"/>
                  <a:gd name="T18" fmla="*/ 0 w 2943"/>
                  <a:gd name="T19" fmla="*/ 137452 h 1267"/>
                  <a:gd name="T20" fmla="*/ 137525 w 2943"/>
                  <a:gd name="T21" fmla="*/ 275339 h 1267"/>
                  <a:gd name="T22" fmla="*/ 414750 w 2943"/>
                  <a:gd name="T23" fmla="*/ 275339 h 1267"/>
                  <a:gd name="T24" fmla="*/ 414750 w 2943"/>
                  <a:gd name="T25" fmla="*/ 275339 h 1267"/>
                  <a:gd name="T26" fmla="*/ 277225 w 2943"/>
                  <a:gd name="T27" fmla="*/ 412790 h 1267"/>
                  <a:gd name="T28" fmla="*/ 277225 w 2943"/>
                  <a:gd name="T29" fmla="*/ 412790 h 1267"/>
                  <a:gd name="T30" fmla="*/ 414750 w 2943"/>
                  <a:gd name="T31" fmla="*/ 550677 h 1267"/>
                  <a:gd name="T32" fmla="*/ 1143282 w 2943"/>
                  <a:gd name="T33" fmla="*/ 550677 h 1267"/>
                  <a:gd name="T34" fmla="*/ 1143282 w 2943"/>
                  <a:gd name="T35" fmla="*/ 550677 h 1267"/>
                  <a:gd name="T36" fmla="*/ 1280372 w 2943"/>
                  <a:gd name="T37" fmla="*/ 412790 h 1267"/>
                  <a:gd name="T38" fmla="*/ 1280372 w 2943"/>
                  <a:gd name="T39" fmla="*/ 412790 h 1267"/>
                  <a:gd name="T40" fmla="*/ 1143282 w 2943"/>
                  <a:gd name="T41" fmla="*/ 275339 h 1267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2943" h="1267">
                    <a:moveTo>
                      <a:pt x="2627" y="633"/>
                    </a:moveTo>
                    <a:lnTo>
                      <a:pt x="1990" y="633"/>
                    </a:lnTo>
                    <a:cubicBezTo>
                      <a:pt x="2165" y="633"/>
                      <a:pt x="2307" y="491"/>
                      <a:pt x="2307" y="316"/>
                    </a:cubicBezTo>
                    <a:cubicBezTo>
                      <a:pt x="2307" y="141"/>
                      <a:pt x="2165" y="0"/>
                      <a:pt x="1990" y="0"/>
                    </a:cubicBezTo>
                    <a:lnTo>
                      <a:pt x="316" y="0"/>
                    </a:lnTo>
                    <a:cubicBezTo>
                      <a:pt x="142" y="0"/>
                      <a:pt x="0" y="141"/>
                      <a:pt x="0" y="316"/>
                    </a:cubicBezTo>
                    <a:cubicBezTo>
                      <a:pt x="0" y="491"/>
                      <a:pt x="142" y="633"/>
                      <a:pt x="316" y="633"/>
                    </a:cubicBezTo>
                    <a:lnTo>
                      <a:pt x="953" y="633"/>
                    </a:lnTo>
                    <a:cubicBezTo>
                      <a:pt x="778" y="633"/>
                      <a:pt x="637" y="774"/>
                      <a:pt x="637" y="949"/>
                    </a:cubicBezTo>
                    <a:cubicBezTo>
                      <a:pt x="637" y="1123"/>
                      <a:pt x="778" y="1266"/>
                      <a:pt x="953" y="1266"/>
                    </a:cubicBezTo>
                    <a:lnTo>
                      <a:pt x="2627" y="1266"/>
                    </a:lnTo>
                    <a:cubicBezTo>
                      <a:pt x="2801" y="1266"/>
                      <a:pt x="2942" y="1123"/>
                      <a:pt x="2942" y="949"/>
                    </a:cubicBezTo>
                    <a:cubicBezTo>
                      <a:pt x="2942" y="774"/>
                      <a:pt x="2801" y="633"/>
                      <a:pt x="2627" y="633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495" name="Freeform 39">
                <a:extLst>
                  <a:ext uri="{FF2B5EF4-FFF2-40B4-BE49-F238E27FC236}">
                    <a16:creationId xmlns:a16="http://schemas.microsoft.com/office/drawing/2014/main" id="{7427D886-7286-774A-998C-6DEAC9E160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84088" y="1276400"/>
                <a:ext cx="618321" cy="261154"/>
              </a:xfrm>
              <a:custGeom>
                <a:avLst/>
                <a:gdLst>
                  <a:gd name="T0" fmla="*/ 487254 w 1420"/>
                  <a:gd name="T1" fmla="*/ 260719 h 600"/>
                  <a:gd name="T2" fmla="*/ 130196 w 1420"/>
                  <a:gd name="T3" fmla="*/ 260719 h 600"/>
                  <a:gd name="T4" fmla="*/ 130196 w 1420"/>
                  <a:gd name="T5" fmla="*/ 260719 h 600"/>
                  <a:gd name="T6" fmla="*/ 0 w 1420"/>
                  <a:gd name="T7" fmla="*/ 130577 h 600"/>
                  <a:gd name="T8" fmla="*/ 0 w 1420"/>
                  <a:gd name="T9" fmla="*/ 130577 h 600"/>
                  <a:gd name="T10" fmla="*/ 130196 w 1420"/>
                  <a:gd name="T11" fmla="*/ 0 h 600"/>
                  <a:gd name="T12" fmla="*/ 487254 w 1420"/>
                  <a:gd name="T13" fmla="*/ 0 h 600"/>
                  <a:gd name="T14" fmla="*/ 487254 w 1420"/>
                  <a:gd name="T15" fmla="*/ 0 h 600"/>
                  <a:gd name="T16" fmla="*/ 617886 w 1420"/>
                  <a:gd name="T17" fmla="*/ 130577 h 600"/>
                  <a:gd name="T18" fmla="*/ 617886 w 1420"/>
                  <a:gd name="T19" fmla="*/ 130577 h 600"/>
                  <a:gd name="T20" fmla="*/ 487254 w 1420"/>
                  <a:gd name="T21" fmla="*/ 260719 h 60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420" h="600">
                    <a:moveTo>
                      <a:pt x="1119" y="599"/>
                    </a:moveTo>
                    <a:lnTo>
                      <a:pt x="299" y="599"/>
                    </a:lnTo>
                    <a:cubicBezTo>
                      <a:pt x="133" y="599"/>
                      <a:pt x="0" y="465"/>
                      <a:pt x="0" y="300"/>
                    </a:cubicBezTo>
                    <a:cubicBezTo>
                      <a:pt x="0" y="134"/>
                      <a:pt x="133" y="0"/>
                      <a:pt x="299" y="0"/>
                    </a:cubicBezTo>
                    <a:lnTo>
                      <a:pt x="1119" y="0"/>
                    </a:lnTo>
                    <a:cubicBezTo>
                      <a:pt x="1284" y="0"/>
                      <a:pt x="1419" y="134"/>
                      <a:pt x="1419" y="300"/>
                    </a:cubicBezTo>
                    <a:cubicBezTo>
                      <a:pt x="1419" y="465"/>
                      <a:pt x="1284" y="599"/>
                      <a:pt x="1119" y="599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</p:grpSp>
        <p:sp>
          <p:nvSpPr>
            <p:cNvPr id="289" name="Freeform 66">
              <a:extLst>
                <a:ext uri="{FF2B5EF4-FFF2-40B4-BE49-F238E27FC236}">
                  <a16:creationId xmlns:a16="http://schemas.microsoft.com/office/drawing/2014/main" id="{7B0F688B-FC7C-E247-880C-12F44232E69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427202" y="-123899"/>
              <a:ext cx="2112194" cy="2392375"/>
            </a:xfrm>
            <a:custGeom>
              <a:avLst/>
              <a:gdLst>
                <a:gd name="T0" fmla="*/ 1027733 w 4271"/>
                <a:gd name="T1" fmla="*/ 879782 h 4839"/>
                <a:gd name="T2" fmla="*/ 1039060 w 4271"/>
                <a:gd name="T3" fmla="*/ 879347 h 4839"/>
                <a:gd name="T4" fmla="*/ 933193 w 4271"/>
                <a:gd name="T5" fmla="*/ 763116 h 4839"/>
                <a:gd name="T6" fmla="*/ 1039060 w 4271"/>
                <a:gd name="T7" fmla="*/ 647321 h 4839"/>
                <a:gd name="T8" fmla="*/ 1027733 w 4271"/>
                <a:gd name="T9" fmla="*/ 646886 h 4839"/>
                <a:gd name="T10" fmla="*/ 1130114 w 4271"/>
                <a:gd name="T11" fmla="*/ 646886 h 4839"/>
                <a:gd name="T12" fmla="*/ 1292181 w 4271"/>
                <a:gd name="T13" fmla="*/ 485382 h 4839"/>
                <a:gd name="T14" fmla="*/ 1439435 w 4271"/>
                <a:gd name="T15" fmla="*/ 323443 h 4839"/>
                <a:gd name="T16" fmla="*/ 1601067 w 4271"/>
                <a:gd name="T17" fmla="*/ 161939 h 4839"/>
                <a:gd name="T18" fmla="*/ 1439435 w 4271"/>
                <a:gd name="T19" fmla="*/ 0 h 4839"/>
                <a:gd name="T20" fmla="*/ 798573 w 4271"/>
                <a:gd name="T21" fmla="*/ 0 h 4839"/>
                <a:gd name="T22" fmla="*/ 636506 w 4271"/>
                <a:gd name="T23" fmla="*/ 161939 h 4839"/>
                <a:gd name="T24" fmla="*/ 489687 w 4271"/>
                <a:gd name="T25" fmla="*/ 323443 h 4839"/>
                <a:gd name="T26" fmla="*/ 328055 w 4271"/>
                <a:gd name="T27" fmla="*/ 485382 h 4839"/>
                <a:gd name="T28" fmla="*/ 489687 w 4271"/>
                <a:gd name="T29" fmla="*/ 646886 h 4839"/>
                <a:gd name="T30" fmla="*/ 573334 w 4271"/>
                <a:gd name="T31" fmla="*/ 646886 h 4839"/>
                <a:gd name="T32" fmla="*/ 689657 w 4271"/>
                <a:gd name="T33" fmla="*/ 763116 h 4839"/>
                <a:gd name="T34" fmla="*/ 264013 w 4271"/>
                <a:gd name="T35" fmla="*/ 879782 h 4839"/>
                <a:gd name="T36" fmla="*/ 101945 w 4271"/>
                <a:gd name="T37" fmla="*/ 1041286 h 4839"/>
                <a:gd name="T38" fmla="*/ 264013 w 4271"/>
                <a:gd name="T39" fmla="*/ 1203225 h 4839"/>
                <a:gd name="T40" fmla="*/ 456141 w 4271"/>
                <a:gd name="T41" fmla="*/ 1203225 h 4839"/>
                <a:gd name="T42" fmla="*/ 450913 w 4271"/>
                <a:gd name="T43" fmla="*/ 1203225 h 4839"/>
                <a:gd name="T44" fmla="*/ 573334 w 4271"/>
                <a:gd name="T45" fmla="*/ 1330774 h 4839"/>
                <a:gd name="T46" fmla="*/ 450913 w 4271"/>
                <a:gd name="T47" fmla="*/ 1458758 h 4839"/>
                <a:gd name="T48" fmla="*/ 162067 w 4271"/>
                <a:gd name="T49" fmla="*/ 1459193 h 4839"/>
                <a:gd name="T50" fmla="*/ 0 w 4271"/>
                <a:gd name="T51" fmla="*/ 1620697 h 4839"/>
                <a:gd name="T52" fmla="*/ 162067 w 4271"/>
                <a:gd name="T53" fmla="*/ 1782201 h 4839"/>
                <a:gd name="T54" fmla="*/ 362909 w 4271"/>
                <a:gd name="T55" fmla="*/ 1782201 h 4839"/>
                <a:gd name="T56" fmla="*/ 200841 w 4271"/>
                <a:gd name="T57" fmla="*/ 1943704 h 4839"/>
                <a:gd name="T58" fmla="*/ 1099617 w 4271"/>
                <a:gd name="T59" fmla="*/ 2106079 h 4839"/>
                <a:gd name="T60" fmla="*/ 1261249 w 4271"/>
                <a:gd name="T61" fmla="*/ 1943704 h 4839"/>
                <a:gd name="T62" fmla="*/ 1099617 w 4271"/>
                <a:gd name="T63" fmla="*/ 1782201 h 4839"/>
                <a:gd name="T64" fmla="*/ 899211 w 4271"/>
                <a:gd name="T65" fmla="*/ 1782201 h 4839"/>
                <a:gd name="T66" fmla="*/ 1060843 w 4271"/>
                <a:gd name="T67" fmla="*/ 1620697 h 4839"/>
                <a:gd name="T68" fmla="*/ 1325291 w 4271"/>
                <a:gd name="T69" fmla="*/ 1459193 h 4839"/>
                <a:gd name="T70" fmla="*/ 1163224 w 4271"/>
                <a:gd name="T71" fmla="*/ 1620697 h 4839"/>
                <a:gd name="T72" fmla="*/ 1325291 w 4271"/>
                <a:gd name="T73" fmla="*/ 1782201 h 4839"/>
                <a:gd name="T74" fmla="*/ 1598889 w 4271"/>
                <a:gd name="T75" fmla="*/ 1782201 h 4839"/>
                <a:gd name="T76" fmla="*/ 1760956 w 4271"/>
                <a:gd name="T77" fmla="*/ 1620697 h 4839"/>
                <a:gd name="T78" fmla="*/ 1409810 w 4271"/>
                <a:gd name="T79" fmla="*/ 1459193 h 4839"/>
                <a:gd name="T80" fmla="*/ 1538767 w 4271"/>
                <a:gd name="T81" fmla="*/ 1330774 h 4839"/>
                <a:gd name="T82" fmla="*/ 1409810 w 4271"/>
                <a:gd name="T83" fmla="*/ 1203225 h 4839"/>
                <a:gd name="T84" fmla="*/ 1698656 w 4271"/>
                <a:gd name="T85" fmla="*/ 1203225 h 4839"/>
                <a:gd name="T86" fmla="*/ 1860287 w 4271"/>
                <a:gd name="T87" fmla="*/ 1041286 h 4839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4271" h="4839">
                  <a:moveTo>
                    <a:pt x="3899" y="2021"/>
                  </a:moveTo>
                  <a:lnTo>
                    <a:pt x="2359" y="2021"/>
                  </a:lnTo>
                  <a:cubicBezTo>
                    <a:pt x="2367" y="2021"/>
                    <a:pt x="2375" y="2020"/>
                    <a:pt x="2385" y="2020"/>
                  </a:cubicBezTo>
                  <a:cubicBezTo>
                    <a:pt x="2249" y="2007"/>
                    <a:pt x="2142" y="1893"/>
                    <a:pt x="2142" y="1753"/>
                  </a:cubicBezTo>
                  <a:cubicBezTo>
                    <a:pt x="2142" y="1614"/>
                    <a:pt x="2249" y="1500"/>
                    <a:pt x="2385" y="1487"/>
                  </a:cubicBezTo>
                  <a:cubicBezTo>
                    <a:pt x="2375" y="1487"/>
                    <a:pt x="2367" y="1486"/>
                    <a:pt x="2359" y="1486"/>
                  </a:cubicBezTo>
                  <a:lnTo>
                    <a:pt x="2594" y="1486"/>
                  </a:lnTo>
                  <a:cubicBezTo>
                    <a:pt x="2800" y="1486"/>
                    <a:pt x="2966" y="1320"/>
                    <a:pt x="2966" y="1115"/>
                  </a:cubicBezTo>
                  <a:cubicBezTo>
                    <a:pt x="2966" y="910"/>
                    <a:pt x="2800" y="743"/>
                    <a:pt x="2594" y="743"/>
                  </a:cubicBezTo>
                  <a:lnTo>
                    <a:pt x="3304" y="743"/>
                  </a:lnTo>
                  <a:cubicBezTo>
                    <a:pt x="3508" y="743"/>
                    <a:pt x="3675" y="577"/>
                    <a:pt x="3675" y="372"/>
                  </a:cubicBezTo>
                  <a:cubicBezTo>
                    <a:pt x="3675" y="167"/>
                    <a:pt x="3508" y="0"/>
                    <a:pt x="3304" y="0"/>
                  </a:cubicBezTo>
                  <a:lnTo>
                    <a:pt x="1833" y="0"/>
                  </a:lnTo>
                  <a:cubicBezTo>
                    <a:pt x="1627" y="0"/>
                    <a:pt x="1461" y="167"/>
                    <a:pt x="1461" y="372"/>
                  </a:cubicBezTo>
                  <a:cubicBezTo>
                    <a:pt x="1461" y="577"/>
                    <a:pt x="1627" y="743"/>
                    <a:pt x="1833" y="743"/>
                  </a:cubicBezTo>
                  <a:lnTo>
                    <a:pt x="1124" y="743"/>
                  </a:lnTo>
                  <a:cubicBezTo>
                    <a:pt x="919" y="743"/>
                    <a:pt x="753" y="910"/>
                    <a:pt x="753" y="1115"/>
                  </a:cubicBezTo>
                  <a:cubicBezTo>
                    <a:pt x="753" y="1320"/>
                    <a:pt x="919" y="1486"/>
                    <a:pt x="1124" y="1486"/>
                  </a:cubicBezTo>
                  <a:lnTo>
                    <a:pt x="1316" y="1486"/>
                  </a:lnTo>
                  <a:cubicBezTo>
                    <a:pt x="1464" y="1486"/>
                    <a:pt x="1583" y="1605"/>
                    <a:pt x="1583" y="1753"/>
                  </a:cubicBezTo>
                  <a:cubicBezTo>
                    <a:pt x="1583" y="1901"/>
                    <a:pt x="1464" y="2021"/>
                    <a:pt x="1316" y="2021"/>
                  </a:cubicBezTo>
                  <a:lnTo>
                    <a:pt x="606" y="2021"/>
                  </a:lnTo>
                  <a:cubicBezTo>
                    <a:pt x="401" y="2021"/>
                    <a:pt x="234" y="2187"/>
                    <a:pt x="234" y="2392"/>
                  </a:cubicBezTo>
                  <a:cubicBezTo>
                    <a:pt x="234" y="2597"/>
                    <a:pt x="401" y="2764"/>
                    <a:pt x="606" y="2764"/>
                  </a:cubicBezTo>
                  <a:lnTo>
                    <a:pt x="1047" y="2764"/>
                  </a:lnTo>
                  <a:cubicBezTo>
                    <a:pt x="1043" y="2764"/>
                    <a:pt x="1039" y="2764"/>
                    <a:pt x="1035" y="2764"/>
                  </a:cubicBezTo>
                  <a:cubicBezTo>
                    <a:pt x="1190" y="2771"/>
                    <a:pt x="1316" y="2900"/>
                    <a:pt x="1316" y="3057"/>
                  </a:cubicBezTo>
                  <a:cubicBezTo>
                    <a:pt x="1316" y="3216"/>
                    <a:pt x="1190" y="3345"/>
                    <a:pt x="1035" y="3351"/>
                  </a:cubicBezTo>
                  <a:cubicBezTo>
                    <a:pt x="1039" y="3351"/>
                    <a:pt x="1043" y="3352"/>
                    <a:pt x="1047" y="3352"/>
                  </a:cubicBezTo>
                  <a:lnTo>
                    <a:pt x="372" y="3352"/>
                  </a:lnTo>
                  <a:cubicBezTo>
                    <a:pt x="167" y="3352"/>
                    <a:pt x="0" y="3517"/>
                    <a:pt x="0" y="3723"/>
                  </a:cubicBezTo>
                  <a:cubicBezTo>
                    <a:pt x="0" y="3928"/>
                    <a:pt x="167" y="4094"/>
                    <a:pt x="372" y="4094"/>
                  </a:cubicBezTo>
                  <a:lnTo>
                    <a:pt x="833" y="4094"/>
                  </a:lnTo>
                  <a:cubicBezTo>
                    <a:pt x="627" y="4094"/>
                    <a:pt x="461" y="4260"/>
                    <a:pt x="461" y="4465"/>
                  </a:cubicBezTo>
                  <a:cubicBezTo>
                    <a:pt x="461" y="4672"/>
                    <a:pt x="627" y="4838"/>
                    <a:pt x="833" y="4838"/>
                  </a:cubicBezTo>
                  <a:lnTo>
                    <a:pt x="2524" y="4838"/>
                  </a:lnTo>
                  <a:cubicBezTo>
                    <a:pt x="2729" y="4838"/>
                    <a:pt x="2895" y="4672"/>
                    <a:pt x="2895" y="4465"/>
                  </a:cubicBezTo>
                  <a:cubicBezTo>
                    <a:pt x="2895" y="4260"/>
                    <a:pt x="2729" y="4094"/>
                    <a:pt x="2524" y="4094"/>
                  </a:cubicBezTo>
                  <a:lnTo>
                    <a:pt x="2064" y="4094"/>
                  </a:lnTo>
                  <a:cubicBezTo>
                    <a:pt x="2269" y="4094"/>
                    <a:pt x="2435" y="3928"/>
                    <a:pt x="2435" y="3723"/>
                  </a:cubicBezTo>
                  <a:cubicBezTo>
                    <a:pt x="2435" y="3517"/>
                    <a:pt x="2269" y="3352"/>
                    <a:pt x="2064" y="3352"/>
                  </a:cubicBezTo>
                  <a:lnTo>
                    <a:pt x="3042" y="3352"/>
                  </a:lnTo>
                  <a:cubicBezTo>
                    <a:pt x="2836" y="3352"/>
                    <a:pt x="2670" y="3517"/>
                    <a:pt x="2670" y="3723"/>
                  </a:cubicBezTo>
                  <a:cubicBezTo>
                    <a:pt x="2670" y="3928"/>
                    <a:pt x="2836" y="4094"/>
                    <a:pt x="3042" y="4094"/>
                  </a:cubicBezTo>
                  <a:lnTo>
                    <a:pt x="3670" y="4094"/>
                  </a:lnTo>
                  <a:cubicBezTo>
                    <a:pt x="3876" y="4094"/>
                    <a:pt x="4042" y="3928"/>
                    <a:pt x="4042" y="3723"/>
                  </a:cubicBezTo>
                  <a:cubicBezTo>
                    <a:pt x="4042" y="3517"/>
                    <a:pt x="3876" y="3352"/>
                    <a:pt x="3670" y="3352"/>
                  </a:cubicBezTo>
                  <a:lnTo>
                    <a:pt x="3236" y="3352"/>
                  </a:lnTo>
                  <a:cubicBezTo>
                    <a:pt x="3399" y="3352"/>
                    <a:pt x="3532" y="3220"/>
                    <a:pt x="3532" y="3057"/>
                  </a:cubicBezTo>
                  <a:cubicBezTo>
                    <a:pt x="3532" y="2895"/>
                    <a:pt x="3399" y="2764"/>
                    <a:pt x="3236" y="2764"/>
                  </a:cubicBezTo>
                  <a:lnTo>
                    <a:pt x="3899" y="2764"/>
                  </a:lnTo>
                  <a:cubicBezTo>
                    <a:pt x="4104" y="2764"/>
                    <a:pt x="4270" y="2597"/>
                    <a:pt x="4270" y="2392"/>
                  </a:cubicBezTo>
                  <a:cubicBezTo>
                    <a:pt x="4270" y="2187"/>
                    <a:pt x="4104" y="2021"/>
                    <a:pt x="3899" y="2021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90" name="Freeform 68">
              <a:extLst>
                <a:ext uri="{FF2B5EF4-FFF2-40B4-BE49-F238E27FC236}">
                  <a16:creationId xmlns:a16="http://schemas.microsoft.com/office/drawing/2014/main" id="{028F7884-39D5-7E47-BE70-CF8F7C26E23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602161" y="37484"/>
              <a:ext cx="87191" cy="87233"/>
            </a:xfrm>
            <a:custGeom>
              <a:avLst/>
              <a:gdLst>
                <a:gd name="T0" fmla="*/ 76371 w 175"/>
                <a:gd name="T1" fmla="*/ 38186 h 175"/>
                <a:gd name="T2" fmla="*/ 76371 w 175"/>
                <a:gd name="T3" fmla="*/ 38186 h 175"/>
                <a:gd name="T4" fmla="*/ 38186 w 175"/>
                <a:gd name="T5" fmla="*/ 76371 h 175"/>
                <a:gd name="T6" fmla="*/ 38186 w 175"/>
                <a:gd name="T7" fmla="*/ 76371 h 175"/>
                <a:gd name="T8" fmla="*/ 0 w 175"/>
                <a:gd name="T9" fmla="*/ 38186 h 175"/>
                <a:gd name="T10" fmla="*/ 0 w 175"/>
                <a:gd name="T11" fmla="*/ 38186 h 175"/>
                <a:gd name="T12" fmla="*/ 38186 w 175"/>
                <a:gd name="T13" fmla="*/ 0 h 175"/>
                <a:gd name="T14" fmla="*/ 38186 w 175"/>
                <a:gd name="T15" fmla="*/ 0 h 175"/>
                <a:gd name="T16" fmla="*/ 76371 w 175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5">
                  <a:moveTo>
                    <a:pt x="174" y="87"/>
                  </a:moveTo>
                  <a:lnTo>
                    <a:pt x="174" y="87"/>
                  </a:lnTo>
                  <a:cubicBezTo>
                    <a:pt x="174" y="136"/>
                    <a:pt x="135" y="174"/>
                    <a:pt x="87" y="174"/>
                  </a:cubicBezTo>
                  <a:cubicBezTo>
                    <a:pt x="39" y="174"/>
                    <a:pt x="0" y="136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7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91" name="Freeform 69">
              <a:extLst>
                <a:ext uri="{FF2B5EF4-FFF2-40B4-BE49-F238E27FC236}">
                  <a16:creationId xmlns:a16="http://schemas.microsoft.com/office/drawing/2014/main" id="{ACB7A7DC-8414-134E-9A5B-63F2D228D64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843025" y="1376516"/>
              <a:ext cx="85011" cy="85052"/>
            </a:xfrm>
            <a:custGeom>
              <a:avLst/>
              <a:gdLst>
                <a:gd name="T0" fmla="*/ 74457 w 173"/>
                <a:gd name="T1" fmla="*/ 36795 h 173"/>
                <a:gd name="T2" fmla="*/ 74457 w 173"/>
                <a:gd name="T3" fmla="*/ 36795 h 173"/>
                <a:gd name="T4" fmla="*/ 36796 w 173"/>
                <a:gd name="T5" fmla="*/ 74456 h 173"/>
                <a:gd name="T6" fmla="*/ 36796 w 173"/>
                <a:gd name="T7" fmla="*/ 74456 h 173"/>
                <a:gd name="T8" fmla="*/ 0 w 173"/>
                <a:gd name="T9" fmla="*/ 36795 h 173"/>
                <a:gd name="T10" fmla="*/ 0 w 173"/>
                <a:gd name="T11" fmla="*/ 36795 h 173"/>
                <a:gd name="T12" fmla="*/ 36796 w 173"/>
                <a:gd name="T13" fmla="*/ 0 h 173"/>
                <a:gd name="T14" fmla="*/ 36796 w 173"/>
                <a:gd name="T15" fmla="*/ 0 h 173"/>
                <a:gd name="T16" fmla="*/ 74457 w 173"/>
                <a:gd name="T17" fmla="*/ 36795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3">
                  <a:moveTo>
                    <a:pt x="172" y="85"/>
                  </a:moveTo>
                  <a:lnTo>
                    <a:pt x="172" y="85"/>
                  </a:lnTo>
                  <a:cubicBezTo>
                    <a:pt x="172" y="134"/>
                    <a:pt x="133" y="172"/>
                    <a:pt x="85" y="172"/>
                  </a:cubicBezTo>
                  <a:cubicBezTo>
                    <a:pt x="38" y="172"/>
                    <a:pt x="0" y="134"/>
                    <a:pt x="0" y="85"/>
                  </a:cubicBezTo>
                  <a:cubicBezTo>
                    <a:pt x="0" y="38"/>
                    <a:pt x="38" y="0"/>
                    <a:pt x="85" y="0"/>
                  </a:cubicBezTo>
                  <a:cubicBezTo>
                    <a:pt x="133" y="0"/>
                    <a:pt x="172" y="38"/>
                    <a:pt x="172" y="85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92" name="Freeform 70">
              <a:extLst>
                <a:ext uri="{FF2B5EF4-FFF2-40B4-BE49-F238E27FC236}">
                  <a16:creationId xmlns:a16="http://schemas.microsoft.com/office/drawing/2014/main" id="{70A380AB-A20D-3A46-BF0B-CF3966F4C7D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592350" y="816041"/>
              <a:ext cx="85010" cy="85053"/>
            </a:xfrm>
            <a:custGeom>
              <a:avLst/>
              <a:gdLst>
                <a:gd name="T0" fmla="*/ 74456 w 173"/>
                <a:gd name="T1" fmla="*/ 37015 h 174"/>
                <a:gd name="T2" fmla="*/ 74456 w 173"/>
                <a:gd name="T3" fmla="*/ 37015 h 174"/>
                <a:gd name="T4" fmla="*/ 37661 w 173"/>
                <a:gd name="T5" fmla="*/ 74460 h 174"/>
                <a:gd name="T6" fmla="*/ 37661 w 173"/>
                <a:gd name="T7" fmla="*/ 74460 h 174"/>
                <a:gd name="T8" fmla="*/ 0 w 173"/>
                <a:gd name="T9" fmla="*/ 37015 h 174"/>
                <a:gd name="T10" fmla="*/ 0 w 173"/>
                <a:gd name="T11" fmla="*/ 37015 h 174"/>
                <a:gd name="T12" fmla="*/ 37661 w 173"/>
                <a:gd name="T13" fmla="*/ 0 h 174"/>
                <a:gd name="T14" fmla="*/ 37661 w 173"/>
                <a:gd name="T15" fmla="*/ 0 h 174"/>
                <a:gd name="T16" fmla="*/ 74456 w 173"/>
                <a:gd name="T17" fmla="*/ 3701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4">
                  <a:moveTo>
                    <a:pt x="172" y="86"/>
                  </a:moveTo>
                  <a:lnTo>
                    <a:pt x="172" y="86"/>
                  </a:lnTo>
                  <a:cubicBezTo>
                    <a:pt x="172" y="134"/>
                    <a:pt x="134" y="173"/>
                    <a:pt x="87" y="173"/>
                  </a:cubicBezTo>
                  <a:cubicBezTo>
                    <a:pt x="39" y="173"/>
                    <a:pt x="0" y="134"/>
                    <a:pt x="0" y="86"/>
                  </a:cubicBezTo>
                  <a:cubicBezTo>
                    <a:pt x="0" y="38"/>
                    <a:pt x="39" y="0"/>
                    <a:pt x="87" y="0"/>
                  </a:cubicBezTo>
                  <a:cubicBezTo>
                    <a:pt x="134" y="0"/>
                    <a:pt x="172" y="38"/>
                    <a:pt x="172" y="86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93" name="Freeform 71">
              <a:extLst>
                <a:ext uri="{FF2B5EF4-FFF2-40B4-BE49-F238E27FC236}">
                  <a16:creationId xmlns:a16="http://schemas.microsoft.com/office/drawing/2014/main" id="{1B0C0F43-1A5D-8142-A516-2FDFE6C4D84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122035" y="-328896"/>
              <a:ext cx="85011" cy="85052"/>
            </a:xfrm>
            <a:custGeom>
              <a:avLst/>
              <a:gdLst>
                <a:gd name="T0" fmla="*/ 74457 w 173"/>
                <a:gd name="T1" fmla="*/ 36795 h 173"/>
                <a:gd name="T2" fmla="*/ 74457 w 173"/>
                <a:gd name="T3" fmla="*/ 36795 h 173"/>
                <a:gd name="T4" fmla="*/ 36796 w 173"/>
                <a:gd name="T5" fmla="*/ 74456 h 173"/>
                <a:gd name="T6" fmla="*/ 36796 w 173"/>
                <a:gd name="T7" fmla="*/ 74456 h 173"/>
                <a:gd name="T8" fmla="*/ 0 w 173"/>
                <a:gd name="T9" fmla="*/ 36795 h 173"/>
                <a:gd name="T10" fmla="*/ 0 w 173"/>
                <a:gd name="T11" fmla="*/ 36795 h 173"/>
                <a:gd name="T12" fmla="*/ 36796 w 173"/>
                <a:gd name="T13" fmla="*/ 0 h 173"/>
                <a:gd name="T14" fmla="*/ 36796 w 173"/>
                <a:gd name="T15" fmla="*/ 0 h 173"/>
                <a:gd name="T16" fmla="*/ 74457 w 173"/>
                <a:gd name="T17" fmla="*/ 36795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3">
                  <a:moveTo>
                    <a:pt x="172" y="85"/>
                  </a:moveTo>
                  <a:lnTo>
                    <a:pt x="172" y="85"/>
                  </a:lnTo>
                  <a:cubicBezTo>
                    <a:pt x="172" y="134"/>
                    <a:pt x="133" y="172"/>
                    <a:pt x="85" y="172"/>
                  </a:cubicBezTo>
                  <a:cubicBezTo>
                    <a:pt x="38" y="172"/>
                    <a:pt x="0" y="134"/>
                    <a:pt x="0" y="85"/>
                  </a:cubicBezTo>
                  <a:cubicBezTo>
                    <a:pt x="0" y="39"/>
                    <a:pt x="38" y="0"/>
                    <a:pt x="85" y="0"/>
                  </a:cubicBezTo>
                  <a:cubicBezTo>
                    <a:pt x="133" y="0"/>
                    <a:pt x="172" y="39"/>
                    <a:pt x="172" y="85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94" name="Freeform 72">
              <a:extLst>
                <a:ext uri="{FF2B5EF4-FFF2-40B4-BE49-F238E27FC236}">
                  <a16:creationId xmlns:a16="http://schemas.microsoft.com/office/drawing/2014/main" id="{6AB13079-7A2C-A244-B066-F26E8627B21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857192" y="1047209"/>
              <a:ext cx="85011" cy="85053"/>
            </a:xfrm>
            <a:custGeom>
              <a:avLst/>
              <a:gdLst>
                <a:gd name="T0" fmla="*/ 74460 w 174"/>
                <a:gd name="T1" fmla="*/ 36796 h 173"/>
                <a:gd name="T2" fmla="*/ 74460 w 174"/>
                <a:gd name="T3" fmla="*/ 36796 h 173"/>
                <a:gd name="T4" fmla="*/ 37445 w 174"/>
                <a:gd name="T5" fmla="*/ 74457 h 173"/>
                <a:gd name="T6" fmla="*/ 37445 w 174"/>
                <a:gd name="T7" fmla="*/ 74457 h 173"/>
                <a:gd name="T8" fmla="*/ 0 w 174"/>
                <a:gd name="T9" fmla="*/ 36796 h 173"/>
                <a:gd name="T10" fmla="*/ 0 w 174"/>
                <a:gd name="T11" fmla="*/ 36796 h 173"/>
                <a:gd name="T12" fmla="*/ 37445 w 174"/>
                <a:gd name="T13" fmla="*/ 0 h 173"/>
                <a:gd name="T14" fmla="*/ 37445 w 174"/>
                <a:gd name="T15" fmla="*/ 0 h 173"/>
                <a:gd name="T16" fmla="*/ 74460 w 174"/>
                <a:gd name="T17" fmla="*/ 36796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3">
                  <a:moveTo>
                    <a:pt x="173" y="85"/>
                  </a:moveTo>
                  <a:lnTo>
                    <a:pt x="173" y="85"/>
                  </a:lnTo>
                  <a:cubicBezTo>
                    <a:pt x="173" y="133"/>
                    <a:pt x="135" y="172"/>
                    <a:pt x="87" y="172"/>
                  </a:cubicBezTo>
                  <a:cubicBezTo>
                    <a:pt x="39" y="172"/>
                    <a:pt x="0" y="133"/>
                    <a:pt x="0" y="85"/>
                  </a:cubicBezTo>
                  <a:cubicBezTo>
                    <a:pt x="0" y="38"/>
                    <a:pt x="39" y="0"/>
                    <a:pt x="87" y="0"/>
                  </a:cubicBezTo>
                  <a:cubicBezTo>
                    <a:pt x="135" y="0"/>
                    <a:pt x="173" y="38"/>
                    <a:pt x="173" y="85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95" name="Freeform 73">
              <a:extLst>
                <a:ext uri="{FF2B5EF4-FFF2-40B4-BE49-F238E27FC236}">
                  <a16:creationId xmlns:a16="http://schemas.microsoft.com/office/drawing/2014/main" id="{9976F3E6-1B16-F04B-BA2A-1BB5FF1DEB8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237051" y="2091830"/>
              <a:ext cx="85011" cy="87233"/>
            </a:xfrm>
            <a:custGeom>
              <a:avLst/>
              <a:gdLst>
                <a:gd name="T0" fmla="*/ 74457 w 173"/>
                <a:gd name="T1" fmla="*/ 38186 h 175"/>
                <a:gd name="T2" fmla="*/ 74457 w 173"/>
                <a:gd name="T3" fmla="*/ 38186 h 175"/>
                <a:gd name="T4" fmla="*/ 37229 w 173"/>
                <a:gd name="T5" fmla="*/ 76371 h 175"/>
                <a:gd name="T6" fmla="*/ 37229 w 173"/>
                <a:gd name="T7" fmla="*/ 76371 h 175"/>
                <a:gd name="T8" fmla="*/ 0 w 173"/>
                <a:gd name="T9" fmla="*/ 38186 h 175"/>
                <a:gd name="T10" fmla="*/ 0 w 173"/>
                <a:gd name="T11" fmla="*/ 38186 h 175"/>
                <a:gd name="T12" fmla="*/ 37229 w 173"/>
                <a:gd name="T13" fmla="*/ 0 h 175"/>
                <a:gd name="T14" fmla="*/ 37229 w 173"/>
                <a:gd name="T15" fmla="*/ 0 h 175"/>
                <a:gd name="T16" fmla="*/ 74457 w 173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5">
                  <a:moveTo>
                    <a:pt x="172" y="87"/>
                  </a:moveTo>
                  <a:lnTo>
                    <a:pt x="172" y="87"/>
                  </a:lnTo>
                  <a:cubicBezTo>
                    <a:pt x="172" y="134"/>
                    <a:pt x="134" y="174"/>
                    <a:pt x="86" y="174"/>
                  </a:cubicBezTo>
                  <a:cubicBezTo>
                    <a:pt x="39" y="174"/>
                    <a:pt x="0" y="134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2" y="39"/>
                    <a:pt x="172" y="87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96" name="Freeform 74">
              <a:extLst>
                <a:ext uri="{FF2B5EF4-FFF2-40B4-BE49-F238E27FC236}">
                  <a16:creationId xmlns:a16="http://schemas.microsoft.com/office/drawing/2014/main" id="{589B77EE-094C-DA49-A1BF-2C7027424DB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713328" y="235939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2"/>
                    <a:pt x="80" y="105"/>
                    <a:pt x="52" y="105"/>
                  </a:cubicBezTo>
                  <a:cubicBezTo>
                    <a:pt x="24" y="105"/>
                    <a:pt x="0" y="82"/>
                    <a:pt x="0" y="53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0" y="0"/>
                    <a:pt x="104" y="24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97" name="Freeform 75">
              <a:extLst>
                <a:ext uri="{FF2B5EF4-FFF2-40B4-BE49-F238E27FC236}">
                  <a16:creationId xmlns:a16="http://schemas.microsoft.com/office/drawing/2014/main" id="{718DE55C-7FDE-D749-AD37-DF6316ED311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689352" y="1367793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3"/>
                    <a:pt x="82" y="105"/>
                    <a:pt x="52" y="105"/>
                  </a:cubicBezTo>
                  <a:cubicBezTo>
                    <a:pt x="24" y="105"/>
                    <a:pt x="0" y="83"/>
                    <a:pt x="0" y="53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2" y="0"/>
                    <a:pt x="104" y="24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98" name="Freeform 76">
              <a:extLst>
                <a:ext uri="{FF2B5EF4-FFF2-40B4-BE49-F238E27FC236}">
                  <a16:creationId xmlns:a16="http://schemas.microsoft.com/office/drawing/2014/main" id="{62A558ED-EE20-E84B-8004-6FB2F32905D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263207" y="1021040"/>
              <a:ext cx="52314" cy="52340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2"/>
                    <a:pt x="81" y="104"/>
                    <a:pt x="52" y="104"/>
                  </a:cubicBezTo>
                  <a:cubicBezTo>
                    <a:pt x="23" y="104"/>
                    <a:pt x="0" y="82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4" y="23"/>
                    <a:pt x="104" y="52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99" name="Freeform 77">
              <a:extLst>
                <a:ext uri="{FF2B5EF4-FFF2-40B4-BE49-F238E27FC236}">
                  <a16:creationId xmlns:a16="http://schemas.microsoft.com/office/drawing/2014/main" id="{F29B1AE1-07C6-2648-9C29-50172270B0C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250640" y="726628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1"/>
                    <a:pt x="81" y="105"/>
                    <a:pt x="52" y="105"/>
                  </a:cubicBezTo>
                  <a:cubicBezTo>
                    <a:pt x="22" y="105"/>
                    <a:pt x="0" y="81"/>
                    <a:pt x="0" y="53"/>
                  </a:cubicBezTo>
                  <a:cubicBezTo>
                    <a:pt x="0" y="23"/>
                    <a:pt x="22" y="0"/>
                    <a:pt x="52" y="0"/>
                  </a:cubicBezTo>
                  <a:cubicBezTo>
                    <a:pt x="81" y="0"/>
                    <a:pt x="104" y="23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00" name="Freeform 78">
              <a:extLst>
                <a:ext uri="{FF2B5EF4-FFF2-40B4-BE49-F238E27FC236}">
                  <a16:creationId xmlns:a16="http://schemas.microsoft.com/office/drawing/2014/main" id="{E0D172E0-2347-F04D-BFBD-21D3B202B52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457206" y="-38846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1"/>
                    <a:pt x="80" y="105"/>
                    <a:pt x="52" y="105"/>
                  </a:cubicBezTo>
                  <a:cubicBezTo>
                    <a:pt x="23" y="105"/>
                    <a:pt x="0" y="81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80" y="0"/>
                    <a:pt x="104" y="24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01" name="Freeform 79">
              <a:extLst>
                <a:ext uri="{FF2B5EF4-FFF2-40B4-BE49-F238E27FC236}">
                  <a16:creationId xmlns:a16="http://schemas.microsoft.com/office/drawing/2014/main" id="{61F584F1-349C-AA4A-8ACB-E441271712F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037023" y="1315453"/>
              <a:ext cx="52314" cy="52340"/>
            </a:xfrm>
            <a:custGeom>
              <a:avLst/>
              <a:gdLst>
                <a:gd name="T0" fmla="*/ 45651 w 106"/>
                <a:gd name="T1" fmla="*/ 22828 h 107"/>
                <a:gd name="T2" fmla="*/ 45651 w 106"/>
                <a:gd name="T3" fmla="*/ 22828 h 107"/>
                <a:gd name="T4" fmla="*/ 22608 w 106"/>
                <a:gd name="T5" fmla="*/ 45655 h 107"/>
                <a:gd name="T6" fmla="*/ 22608 w 106"/>
                <a:gd name="T7" fmla="*/ 45655 h 107"/>
                <a:gd name="T8" fmla="*/ 0 w 106"/>
                <a:gd name="T9" fmla="*/ 22828 h 107"/>
                <a:gd name="T10" fmla="*/ 0 w 106"/>
                <a:gd name="T11" fmla="*/ 22828 h 107"/>
                <a:gd name="T12" fmla="*/ 22608 w 106"/>
                <a:gd name="T13" fmla="*/ 0 h 107"/>
                <a:gd name="T14" fmla="*/ 22608 w 106"/>
                <a:gd name="T15" fmla="*/ 0 h 107"/>
                <a:gd name="T16" fmla="*/ 45651 w 106"/>
                <a:gd name="T17" fmla="*/ 22828 h 10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7">
                  <a:moveTo>
                    <a:pt x="105" y="53"/>
                  </a:moveTo>
                  <a:lnTo>
                    <a:pt x="105" y="53"/>
                  </a:lnTo>
                  <a:cubicBezTo>
                    <a:pt x="105" y="82"/>
                    <a:pt x="81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5" y="23"/>
                    <a:pt x="105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02" name="Freeform 80">
              <a:extLst>
                <a:ext uri="{FF2B5EF4-FFF2-40B4-BE49-F238E27FC236}">
                  <a16:creationId xmlns:a16="http://schemas.microsoft.com/office/drawing/2014/main" id="{C2711E72-6858-8443-B94C-CDE2FC2498B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28881" y="1777790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1"/>
                    <a:pt x="81" y="105"/>
                    <a:pt x="52" y="105"/>
                  </a:cubicBezTo>
                  <a:cubicBezTo>
                    <a:pt x="22" y="105"/>
                    <a:pt x="0" y="81"/>
                    <a:pt x="0" y="53"/>
                  </a:cubicBezTo>
                  <a:cubicBezTo>
                    <a:pt x="0" y="24"/>
                    <a:pt x="22" y="0"/>
                    <a:pt x="52" y="0"/>
                  </a:cubicBezTo>
                  <a:cubicBezTo>
                    <a:pt x="81" y="0"/>
                    <a:pt x="104" y="24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03" name="Freeform 81">
              <a:extLst>
                <a:ext uri="{FF2B5EF4-FFF2-40B4-BE49-F238E27FC236}">
                  <a16:creationId xmlns:a16="http://schemas.microsoft.com/office/drawing/2014/main" id="{90BF18D4-0B37-F341-857A-22D15A51B23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276797" y="2152893"/>
              <a:ext cx="52314" cy="52340"/>
            </a:xfrm>
            <a:custGeom>
              <a:avLst/>
              <a:gdLst>
                <a:gd name="T0" fmla="*/ 45647 w 105"/>
                <a:gd name="T1" fmla="*/ 22608 h 106"/>
                <a:gd name="T2" fmla="*/ 45647 w 105"/>
                <a:gd name="T3" fmla="*/ 22608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2608 h 106"/>
                <a:gd name="T10" fmla="*/ 0 w 105"/>
                <a:gd name="T11" fmla="*/ 22608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2608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2"/>
                  </a:moveTo>
                  <a:lnTo>
                    <a:pt x="104" y="52"/>
                  </a:lnTo>
                  <a:cubicBezTo>
                    <a:pt x="104" y="81"/>
                    <a:pt x="81" y="105"/>
                    <a:pt x="52" y="105"/>
                  </a:cubicBezTo>
                  <a:cubicBezTo>
                    <a:pt x="24" y="105"/>
                    <a:pt x="0" y="81"/>
                    <a:pt x="0" y="52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1" y="0"/>
                    <a:pt x="104" y="24"/>
                    <a:pt x="104" y="52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04" name="Freeform 82">
              <a:extLst>
                <a:ext uri="{FF2B5EF4-FFF2-40B4-BE49-F238E27FC236}">
                  <a16:creationId xmlns:a16="http://schemas.microsoft.com/office/drawing/2014/main" id="{78C53270-606D-A348-A3B9-78FDED0D584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8253" y="449661"/>
              <a:ext cx="52314" cy="52340"/>
            </a:xfrm>
            <a:custGeom>
              <a:avLst/>
              <a:gdLst>
                <a:gd name="T0" fmla="*/ 45647 w 105"/>
                <a:gd name="T1" fmla="*/ 22608 h 106"/>
                <a:gd name="T2" fmla="*/ 45647 w 105"/>
                <a:gd name="T3" fmla="*/ 22608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2608 h 106"/>
                <a:gd name="T10" fmla="*/ 0 w 105"/>
                <a:gd name="T11" fmla="*/ 22608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2608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2"/>
                  </a:moveTo>
                  <a:lnTo>
                    <a:pt x="104" y="52"/>
                  </a:lnTo>
                  <a:cubicBezTo>
                    <a:pt x="104" y="81"/>
                    <a:pt x="81" y="105"/>
                    <a:pt x="52" y="105"/>
                  </a:cubicBezTo>
                  <a:cubicBezTo>
                    <a:pt x="23" y="105"/>
                    <a:pt x="0" y="81"/>
                    <a:pt x="0" y="52"/>
                  </a:cubicBezTo>
                  <a:cubicBezTo>
                    <a:pt x="0" y="22"/>
                    <a:pt x="23" y="0"/>
                    <a:pt x="52" y="0"/>
                  </a:cubicBezTo>
                  <a:cubicBezTo>
                    <a:pt x="81" y="0"/>
                    <a:pt x="104" y="22"/>
                    <a:pt x="104" y="52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05" name="Freeform 83">
              <a:extLst>
                <a:ext uri="{FF2B5EF4-FFF2-40B4-BE49-F238E27FC236}">
                  <a16:creationId xmlns:a16="http://schemas.microsoft.com/office/drawing/2014/main" id="{802338FC-2C36-8F42-8279-FA22856C666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037023" y="13494"/>
              <a:ext cx="52314" cy="52340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1" y="104"/>
                    <a:pt x="52" y="104"/>
                  </a:cubicBezTo>
                  <a:cubicBezTo>
                    <a:pt x="23" y="104"/>
                    <a:pt x="0" y="81"/>
                    <a:pt x="0" y="52"/>
                  </a:cubicBezTo>
                  <a:cubicBezTo>
                    <a:pt x="0" y="22"/>
                    <a:pt x="23" y="0"/>
                    <a:pt x="52" y="0"/>
                  </a:cubicBezTo>
                  <a:cubicBezTo>
                    <a:pt x="81" y="0"/>
                    <a:pt x="105" y="22"/>
                    <a:pt x="105" y="52"/>
                  </a:cubicBezTo>
                </a:path>
              </a:pathLst>
            </a:custGeom>
            <a:solidFill>
              <a:srgbClr val="EA662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06" name="Freeform 84">
              <a:extLst>
                <a:ext uri="{FF2B5EF4-FFF2-40B4-BE49-F238E27FC236}">
                  <a16:creationId xmlns:a16="http://schemas.microsoft.com/office/drawing/2014/main" id="{5B2BFFA2-7A00-FF4A-8DF1-4EAACA9DEF1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633240" y="2353530"/>
              <a:ext cx="52314" cy="52340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2" y="104"/>
                    <a:pt x="52" y="104"/>
                  </a:cubicBezTo>
                  <a:cubicBezTo>
                    <a:pt x="24" y="104"/>
                    <a:pt x="0" y="81"/>
                    <a:pt x="0" y="52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2" y="0"/>
                    <a:pt x="105" y="24"/>
                    <a:pt x="105" y="52"/>
                  </a:cubicBezTo>
                </a:path>
              </a:pathLst>
            </a:custGeom>
            <a:solidFill>
              <a:srgbClr val="EA662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07" name="Freeform 85">
              <a:extLst>
                <a:ext uri="{FF2B5EF4-FFF2-40B4-BE49-F238E27FC236}">
                  <a16:creationId xmlns:a16="http://schemas.microsoft.com/office/drawing/2014/main" id="{F264F11C-C836-084A-87A3-1C08DC53B63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421239" y="1923905"/>
              <a:ext cx="52314" cy="52340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3043 w 106"/>
                <a:gd name="T5" fmla="*/ 45647 h 105"/>
                <a:gd name="T6" fmla="*/ 23043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3043 w 106"/>
                <a:gd name="T13" fmla="*/ 0 h 105"/>
                <a:gd name="T14" fmla="*/ 23043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1" y="104"/>
                    <a:pt x="53" y="104"/>
                  </a:cubicBezTo>
                  <a:cubicBezTo>
                    <a:pt x="24" y="104"/>
                    <a:pt x="0" y="81"/>
                    <a:pt x="0" y="52"/>
                  </a:cubicBezTo>
                  <a:cubicBezTo>
                    <a:pt x="0" y="24"/>
                    <a:pt x="24" y="0"/>
                    <a:pt x="53" y="0"/>
                  </a:cubicBezTo>
                  <a:cubicBezTo>
                    <a:pt x="81" y="0"/>
                    <a:pt x="105" y="24"/>
                    <a:pt x="105" y="52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08" name="Freeform 86">
              <a:extLst>
                <a:ext uri="{FF2B5EF4-FFF2-40B4-BE49-F238E27FC236}">
                  <a16:creationId xmlns:a16="http://schemas.microsoft.com/office/drawing/2014/main" id="{69A26CFA-3D4D-EC42-B28D-5ED1CEF9A73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487708" y="2120180"/>
              <a:ext cx="610334" cy="296594"/>
            </a:xfrm>
            <a:custGeom>
              <a:avLst/>
              <a:gdLst>
                <a:gd name="T0" fmla="*/ 406733 w 1236"/>
                <a:gd name="T1" fmla="*/ 260719 h 601"/>
                <a:gd name="T2" fmla="*/ 130067 w 1236"/>
                <a:gd name="T3" fmla="*/ 260719 h 601"/>
                <a:gd name="T4" fmla="*/ 130067 w 1236"/>
                <a:gd name="T5" fmla="*/ 260719 h 601"/>
                <a:gd name="T6" fmla="*/ 0 w 1236"/>
                <a:gd name="T7" fmla="*/ 130360 h 601"/>
                <a:gd name="T8" fmla="*/ 0 w 1236"/>
                <a:gd name="T9" fmla="*/ 130360 h 601"/>
                <a:gd name="T10" fmla="*/ 130067 w 1236"/>
                <a:gd name="T11" fmla="*/ 0 h 601"/>
                <a:gd name="T12" fmla="*/ 406733 w 1236"/>
                <a:gd name="T13" fmla="*/ 0 h 601"/>
                <a:gd name="T14" fmla="*/ 406733 w 1236"/>
                <a:gd name="T15" fmla="*/ 0 h 601"/>
                <a:gd name="T16" fmla="*/ 537235 w 1236"/>
                <a:gd name="T17" fmla="*/ 130360 h 601"/>
                <a:gd name="T18" fmla="*/ 537235 w 1236"/>
                <a:gd name="T19" fmla="*/ 130360 h 601"/>
                <a:gd name="T20" fmla="*/ 406733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5" y="600"/>
                  </a:moveTo>
                  <a:lnTo>
                    <a:pt x="299" y="600"/>
                  </a:lnTo>
                  <a:cubicBezTo>
                    <a:pt x="135" y="600"/>
                    <a:pt x="0" y="466"/>
                    <a:pt x="0" y="300"/>
                  </a:cubicBezTo>
                  <a:cubicBezTo>
                    <a:pt x="0" y="135"/>
                    <a:pt x="135" y="0"/>
                    <a:pt x="299" y="0"/>
                  </a:cubicBezTo>
                  <a:lnTo>
                    <a:pt x="935" y="0"/>
                  </a:lnTo>
                  <a:cubicBezTo>
                    <a:pt x="1101" y="0"/>
                    <a:pt x="1235" y="135"/>
                    <a:pt x="1235" y="300"/>
                  </a:cubicBezTo>
                  <a:cubicBezTo>
                    <a:pt x="1235" y="466"/>
                    <a:pt x="1101" y="600"/>
                    <a:pt x="935" y="60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09" name="Freeform 87">
              <a:extLst>
                <a:ext uri="{FF2B5EF4-FFF2-40B4-BE49-F238E27FC236}">
                  <a16:creationId xmlns:a16="http://schemas.microsoft.com/office/drawing/2014/main" id="{E28A8C50-7EB3-7140-9399-829E8878C67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36511" y="1400504"/>
              <a:ext cx="610334" cy="296594"/>
            </a:xfrm>
            <a:custGeom>
              <a:avLst/>
              <a:gdLst>
                <a:gd name="T0" fmla="*/ 407168 w 1236"/>
                <a:gd name="T1" fmla="*/ 260719 h 601"/>
                <a:gd name="T2" fmla="*/ 130502 w 1236"/>
                <a:gd name="T3" fmla="*/ 260719 h 601"/>
                <a:gd name="T4" fmla="*/ 130502 w 1236"/>
                <a:gd name="T5" fmla="*/ 260719 h 601"/>
                <a:gd name="T6" fmla="*/ 0 w 1236"/>
                <a:gd name="T7" fmla="*/ 130360 h 601"/>
                <a:gd name="T8" fmla="*/ 0 w 1236"/>
                <a:gd name="T9" fmla="*/ 130360 h 601"/>
                <a:gd name="T10" fmla="*/ 130502 w 1236"/>
                <a:gd name="T11" fmla="*/ 0 h 601"/>
                <a:gd name="T12" fmla="*/ 407168 w 1236"/>
                <a:gd name="T13" fmla="*/ 0 h 601"/>
                <a:gd name="T14" fmla="*/ 407168 w 1236"/>
                <a:gd name="T15" fmla="*/ 0 h 601"/>
                <a:gd name="T16" fmla="*/ 537235 w 1236"/>
                <a:gd name="T17" fmla="*/ 130360 h 601"/>
                <a:gd name="T18" fmla="*/ 537235 w 1236"/>
                <a:gd name="T19" fmla="*/ 130360 h 601"/>
                <a:gd name="T20" fmla="*/ 407168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6" y="600"/>
                  </a:moveTo>
                  <a:lnTo>
                    <a:pt x="300" y="600"/>
                  </a:lnTo>
                  <a:cubicBezTo>
                    <a:pt x="134" y="600"/>
                    <a:pt x="0" y="466"/>
                    <a:pt x="0" y="300"/>
                  </a:cubicBezTo>
                  <a:cubicBezTo>
                    <a:pt x="0" y="135"/>
                    <a:pt x="134" y="0"/>
                    <a:pt x="300" y="0"/>
                  </a:cubicBezTo>
                  <a:lnTo>
                    <a:pt x="936" y="0"/>
                  </a:lnTo>
                  <a:cubicBezTo>
                    <a:pt x="1101" y="0"/>
                    <a:pt x="1235" y="135"/>
                    <a:pt x="1235" y="300"/>
                  </a:cubicBezTo>
                  <a:cubicBezTo>
                    <a:pt x="1235" y="466"/>
                    <a:pt x="1101" y="600"/>
                    <a:pt x="936" y="60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10" name="Freeform 88">
              <a:extLst>
                <a:ext uri="{FF2B5EF4-FFF2-40B4-BE49-F238E27FC236}">
                  <a16:creationId xmlns:a16="http://schemas.microsoft.com/office/drawing/2014/main" id="{FCF2EC1A-833B-414F-8183-D34E917A530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434318" y="456204"/>
              <a:ext cx="610334" cy="296594"/>
            </a:xfrm>
            <a:custGeom>
              <a:avLst/>
              <a:gdLst>
                <a:gd name="T0" fmla="*/ 406733 w 1236"/>
                <a:gd name="T1" fmla="*/ 260719 h 601"/>
                <a:gd name="T2" fmla="*/ 130067 w 1236"/>
                <a:gd name="T3" fmla="*/ 260719 h 601"/>
                <a:gd name="T4" fmla="*/ 130067 w 1236"/>
                <a:gd name="T5" fmla="*/ 260719 h 601"/>
                <a:gd name="T6" fmla="*/ 0 w 1236"/>
                <a:gd name="T7" fmla="*/ 129925 h 601"/>
                <a:gd name="T8" fmla="*/ 0 w 1236"/>
                <a:gd name="T9" fmla="*/ 129925 h 601"/>
                <a:gd name="T10" fmla="*/ 130067 w 1236"/>
                <a:gd name="T11" fmla="*/ 0 h 601"/>
                <a:gd name="T12" fmla="*/ 406733 w 1236"/>
                <a:gd name="T13" fmla="*/ 0 h 601"/>
                <a:gd name="T14" fmla="*/ 406733 w 1236"/>
                <a:gd name="T15" fmla="*/ 0 h 601"/>
                <a:gd name="T16" fmla="*/ 537235 w 1236"/>
                <a:gd name="T17" fmla="*/ 129925 h 601"/>
                <a:gd name="T18" fmla="*/ 537235 w 1236"/>
                <a:gd name="T19" fmla="*/ 129925 h 601"/>
                <a:gd name="T20" fmla="*/ 406733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5" y="600"/>
                  </a:moveTo>
                  <a:lnTo>
                    <a:pt x="299" y="600"/>
                  </a:lnTo>
                  <a:cubicBezTo>
                    <a:pt x="134" y="600"/>
                    <a:pt x="0" y="465"/>
                    <a:pt x="0" y="299"/>
                  </a:cubicBezTo>
                  <a:cubicBezTo>
                    <a:pt x="0" y="133"/>
                    <a:pt x="134" y="0"/>
                    <a:pt x="299" y="0"/>
                  </a:cubicBezTo>
                  <a:lnTo>
                    <a:pt x="935" y="0"/>
                  </a:lnTo>
                  <a:cubicBezTo>
                    <a:pt x="1101" y="0"/>
                    <a:pt x="1235" y="133"/>
                    <a:pt x="1235" y="299"/>
                  </a:cubicBezTo>
                  <a:cubicBezTo>
                    <a:pt x="1235" y="465"/>
                    <a:pt x="1101" y="600"/>
                    <a:pt x="935" y="60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11" name="Freeform 89">
              <a:extLst>
                <a:ext uri="{FF2B5EF4-FFF2-40B4-BE49-F238E27FC236}">
                  <a16:creationId xmlns:a16="http://schemas.microsoft.com/office/drawing/2014/main" id="{A081BED8-4638-3D4C-9B77-C45598D8744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853922" y="96366"/>
              <a:ext cx="610334" cy="296594"/>
            </a:xfrm>
            <a:custGeom>
              <a:avLst/>
              <a:gdLst>
                <a:gd name="T0" fmla="*/ 406298 w 1236"/>
                <a:gd name="T1" fmla="*/ 260719 h 601"/>
                <a:gd name="T2" fmla="*/ 130502 w 1236"/>
                <a:gd name="T3" fmla="*/ 260719 h 601"/>
                <a:gd name="T4" fmla="*/ 130502 w 1236"/>
                <a:gd name="T5" fmla="*/ 260719 h 601"/>
                <a:gd name="T6" fmla="*/ 0 w 1236"/>
                <a:gd name="T7" fmla="*/ 130360 h 601"/>
                <a:gd name="T8" fmla="*/ 0 w 1236"/>
                <a:gd name="T9" fmla="*/ 130360 h 601"/>
                <a:gd name="T10" fmla="*/ 130502 w 1236"/>
                <a:gd name="T11" fmla="*/ 0 h 601"/>
                <a:gd name="T12" fmla="*/ 406298 w 1236"/>
                <a:gd name="T13" fmla="*/ 0 h 601"/>
                <a:gd name="T14" fmla="*/ 406298 w 1236"/>
                <a:gd name="T15" fmla="*/ 0 h 601"/>
                <a:gd name="T16" fmla="*/ 537235 w 1236"/>
                <a:gd name="T17" fmla="*/ 130360 h 601"/>
                <a:gd name="T18" fmla="*/ 537235 w 1236"/>
                <a:gd name="T19" fmla="*/ 130360 h 601"/>
                <a:gd name="T20" fmla="*/ 406298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4" y="600"/>
                  </a:moveTo>
                  <a:lnTo>
                    <a:pt x="300" y="600"/>
                  </a:lnTo>
                  <a:cubicBezTo>
                    <a:pt x="134" y="600"/>
                    <a:pt x="0" y="466"/>
                    <a:pt x="0" y="300"/>
                  </a:cubicBezTo>
                  <a:cubicBezTo>
                    <a:pt x="0" y="134"/>
                    <a:pt x="134" y="0"/>
                    <a:pt x="300" y="0"/>
                  </a:cubicBezTo>
                  <a:lnTo>
                    <a:pt x="934" y="0"/>
                  </a:lnTo>
                  <a:cubicBezTo>
                    <a:pt x="1100" y="0"/>
                    <a:pt x="1235" y="134"/>
                    <a:pt x="1235" y="300"/>
                  </a:cubicBezTo>
                  <a:cubicBezTo>
                    <a:pt x="1235" y="466"/>
                    <a:pt x="1100" y="600"/>
                    <a:pt x="934" y="60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12" name="Freeform 90">
              <a:extLst>
                <a:ext uri="{FF2B5EF4-FFF2-40B4-BE49-F238E27FC236}">
                  <a16:creationId xmlns:a16="http://schemas.microsoft.com/office/drawing/2014/main" id="{D6C69158-AFB8-D542-8701-2099DE281E9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102416" y="-200228"/>
              <a:ext cx="610334" cy="296594"/>
            </a:xfrm>
            <a:custGeom>
              <a:avLst/>
              <a:gdLst>
                <a:gd name="T0" fmla="*/ 407168 w 1236"/>
                <a:gd name="T1" fmla="*/ 260719 h 600"/>
                <a:gd name="T2" fmla="*/ 130502 w 1236"/>
                <a:gd name="T3" fmla="*/ 260719 h 600"/>
                <a:gd name="T4" fmla="*/ 130502 w 1236"/>
                <a:gd name="T5" fmla="*/ 260719 h 600"/>
                <a:gd name="T6" fmla="*/ 0 w 1236"/>
                <a:gd name="T7" fmla="*/ 130577 h 600"/>
                <a:gd name="T8" fmla="*/ 0 w 1236"/>
                <a:gd name="T9" fmla="*/ 130577 h 600"/>
                <a:gd name="T10" fmla="*/ 130502 w 1236"/>
                <a:gd name="T11" fmla="*/ 0 h 600"/>
                <a:gd name="T12" fmla="*/ 407168 w 1236"/>
                <a:gd name="T13" fmla="*/ 0 h 600"/>
                <a:gd name="T14" fmla="*/ 407168 w 1236"/>
                <a:gd name="T15" fmla="*/ 0 h 600"/>
                <a:gd name="T16" fmla="*/ 537235 w 1236"/>
                <a:gd name="T17" fmla="*/ 130577 h 600"/>
                <a:gd name="T18" fmla="*/ 537235 w 1236"/>
                <a:gd name="T19" fmla="*/ 130577 h 600"/>
                <a:gd name="T20" fmla="*/ 407168 w 1236"/>
                <a:gd name="T21" fmla="*/ 260719 h 60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0">
                  <a:moveTo>
                    <a:pt x="936" y="599"/>
                  </a:moveTo>
                  <a:lnTo>
                    <a:pt x="300" y="599"/>
                  </a:lnTo>
                  <a:cubicBezTo>
                    <a:pt x="135" y="599"/>
                    <a:pt x="0" y="465"/>
                    <a:pt x="0" y="300"/>
                  </a:cubicBezTo>
                  <a:cubicBezTo>
                    <a:pt x="0" y="134"/>
                    <a:pt x="135" y="0"/>
                    <a:pt x="300" y="0"/>
                  </a:cubicBezTo>
                  <a:lnTo>
                    <a:pt x="936" y="0"/>
                  </a:lnTo>
                  <a:cubicBezTo>
                    <a:pt x="1102" y="0"/>
                    <a:pt x="1235" y="134"/>
                    <a:pt x="1235" y="300"/>
                  </a:cubicBezTo>
                  <a:cubicBezTo>
                    <a:pt x="1235" y="465"/>
                    <a:pt x="1102" y="599"/>
                    <a:pt x="936" y="599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grpSp>
          <p:nvGrpSpPr>
            <p:cNvPr id="313" name="Group 1">
              <a:extLst>
                <a:ext uri="{FF2B5EF4-FFF2-40B4-BE49-F238E27FC236}">
                  <a16:creationId xmlns:a16="http://schemas.microsoft.com/office/drawing/2014/main" id="{ACBDC0CB-BE93-154A-BF62-43FA64BC646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-1729188" y="1999133"/>
              <a:ext cx="2779923" cy="2871866"/>
              <a:chOff x="8253235" y="2100188"/>
              <a:chExt cx="2448321" cy="2528969"/>
            </a:xfrm>
          </p:grpSpPr>
          <p:sp>
            <p:nvSpPr>
              <p:cNvPr id="314" name="Freeform 91">
                <a:extLst>
                  <a:ext uri="{FF2B5EF4-FFF2-40B4-BE49-F238E27FC236}">
                    <a16:creationId xmlns:a16="http://schemas.microsoft.com/office/drawing/2014/main" id="{6572973E-6A59-3C4C-9C66-E69AD1A312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53235" y="3674793"/>
                <a:ext cx="378290" cy="291878"/>
              </a:xfrm>
              <a:custGeom>
                <a:avLst/>
                <a:gdLst>
                  <a:gd name="T0" fmla="*/ 145831 w 869"/>
                  <a:gd name="T1" fmla="*/ 291444 h 672"/>
                  <a:gd name="T2" fmla="*/ 232459 w 869"/>
                  <a:gd name="T3" fmla="*/ 291444 h 672"/>
                  <a:gd name="T4" fmla="*/ 232459 w 869"/>
                  <a:gd name="T5" fmla="*/ 291444 h 672"/>
                  <a:gd name="T6" fmla="*/ 377855 w 869"/>
                  <a:gd name="T7" fmla="*/ 145939 h 672"/>
                  <a:gd name="T8" fmla="*/ 377855 w 869"/>
                  <a:gd name="T9" fmla="*/ 145939 h 672"/>
                  <a:gd name="T10" fmla="*/ 232459 w 869"/>
                  <a:gd name="T11" fmla="*/ 0 h 672"/>
                  <a:gd name="T12" fmla="*/ 145831 w 869"/>
                  <a:gd name="T13" fmla="*/ 0 h 672"/>
                  <a:gd name="T14" fmla="*/ 145831 w 869"/>
                  <a:gd name="T15" fmla="*/ 0 h 672"/>
                  <a:gd name="T16" fmla="*/ 0 w 869"/>
                  <a:gd name="T17" fmla="*/ 145939 h 672"/>
                  <a:gd name="T18" fmla="*/ 0 w 869"/>
                  <a:gd name="T19" fmla="*/ 145939 h 672"/>
                  <a:gd name="T20" fmla="*/ 145831 w 869"/>
                  <a:gd name="T21" fmla="*/ 291444 h 672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869" h="672">
                    <a:moveTo>
                      <a:pt x="335" y="671"/>
                    </a:moveTo>
                    <a:lnTo>
                      <a:pt x="534" y="671"/>
                    </a:lnTo>
                    <a:cubicBezTo>
                      <a:pt x="718" y="671"/>
                      <a:pt x="868" y="520"/>
                      <a:pt x="868" y="336"/>
                    </a:cubicBezTo>
                    <a:cubicBezTo>
                      <a:pt x="868" y="151"/>
                      <a:pt x="718" y="0"/>
                      <a:pt x="534" y="0"/>
                    </a:cubicBezTo>
                    <a:lnTo>
                      <a:pt x="335" y="0"/>
                    </a:lnTo>
                    <a:cubicBezTo>
                      <a:pt x="149" y="0"/>
                      <a:pt x="0" y="151"/>
                      <a:pt x="0" y="336"/>
                    </a:cubicBezTo>
                    <a:cubicBezTo>
                      <a:pt x="0" y="520"/>
                      <a:pt x="149" y="671"/>
                      <a:pt x="335" y="671"/>
                    </a:cubicBezTo>
                  </a:path>
                </a:pathLst>
              </a:custGeom>
              <a:solidFill>
                <a:srgbClr val="CC5EA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15" name="Freeform 92">
                <a:extLst>
                  <a:ext uri="{FF2B5EF4-FFF2-40B4-BE49-F238E27FC236}">
                    <a16:creationId xmlns:a16="http://schemas.microsoft.com/office/drawing/2014/main" id="{8885A027-9253-AB46-B91B-AE45A7C8D7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60916" y="2292214"/>
                <a:ext cx="2283178" cy="1945213"/>
              </a:xfrm>
              <a:custGeom>
                <a:avLst/>
                <a:gdLst>
                  <a:gd name="T0" fmla="*/ 0 w 5244"/>
                  <a:gd name="T1" fmla="*/ 728639 h 4469"/>
                  <a:gd name="T2" fmla="*/ 714037 w 5244"/>
                  <a:gd name="T3" fmla="*/ 874018 h 4469"/>
                  <a:gd name="T4" fmla="*/ 568182 w 5244"/>
                  <a:gd name="T5" fmla="*/ 1019833 h 4469"/>
                  <a:gd name="T6" fmla="*/ 714037 w 5244"/>
                  <a:gd name="T7" fmla="*/ 1165648 h 4469"/>
                  <a:gd name="T8" fmla="*/ 913445 w 5244"/>
                  <a:gd name="T9" fmla="*/ 1165648 h 4469"/>
                  <a:gd name="T10" fmla="*/ 911268 w 5244"/>
                  <a:gd name="T11" fmla="*/ 1165648 h 4469"/>
                  <a:gd name="T12" fmla="*/ 1007489 w 5244"/>
                  <a:gd name="T13" fmla="*/ 1263583 h 4469"/>
                  <a:gd name="T14" fmla="*/ 911268 w 5244"/>
                  <a:gd name="T15" fmla="*/ 1361954 h 4469"/>
                  <a:gd name="T16" fmla="*/ 656131 w 5244"/>
                  <a:gd name="T17" fmla="*/ 1361954 h 4469"/>
                  <a:gd name="T18" fmla="*/ 510711 w 5244"/>
                  <a:gd name="T19" fmla="*/ 1507769 h 4469"/>
                  <a:gd name="T20" fmla="*/ 656131 w 5244"/>
                  <a:gd name="T21" fmla="*/ 1653148 h 4469"/>
                  <a:gd name="T22" fmla="*/ 960903 w 5244"/>
                  <a:gd name="T23" fmla="*/ 1653148 h 4469"/>
                  <a:gd name="T24" fmla="*/ 815483 w 5244"/>
                  <a:gd name="T25" fmla="*/ 1798963 h 4469"/>
                  <a:gd name="T26" fmla="*/ 1576978 w 5244"/>
                  <a:gd name="T27" fmla="*/ 1944778 h 4469"/>
                  <a:gd name="T28" fmla="*/ 1722397 w 5244"/>
                  <a:gd name="T29" fmla="*/ 1798963 h 4469"/>
                  <a:gd name="T30" fmla="*/ 1576978 w 5244"/>
                  <a:gd name="T31" fmla="*/ 1653148 h 4469"/>
                  <a:gd name="T32" fmla="*/ 2066354 w 5244"/>
                  <a:gd name="T33" fmla="*/ 1653148 h 4469"/>
                  <a:gd name="T34" fmla="*/ 2212210 w 5244"/>
                  <a:gd name="T35" fmla="*/ 1507769 h 4469"/>
                  <a:gd name="T36" fmla="*/ 1624435 w 5244"/>
                  <a:gd name="T37" fmla="*/ 1361954 h 4469"/>
                  <a:gd name="T38" fmla="*/ 1629660 w 5244"/>
                  <a:gd name="T39" fmla="*/ 1361954 h 4469"/>
                  <a:gd name="T40" fmla="*/ 1536051 w 5244"/>
                  <a:gd name="T41" fmla="*/ 1263583 h 4469"/>
                  <a:gd name="T42" fmla="*/ 1629660 w 5244"/>
                  <a:gd name="T43" fmla="*/ 1166083 h 4469"/>
                  <a:gd name="T44" fmla="*/ 1624435 w 5244"/>
                  <a:gd name="T45" fmla="*/ 1165648 h 4469"/>
                  <a:gd name="T46" fmla="*/ 1765936 w 5244"/>
                  <a:gd name="T47" fmla="*/ 1165648 h 4469"/>
                  <a:gd name="T48" fmla="*/ 1911791 w 5244"/>
                  <a:gd name="T49" fmla="*/ 1019833 h 4469"/>
                  <a:gd name="T50" fmla="*/ 2136452 w 5244"/>
                  <a:gd name="T51" fmla="*/ 874018 h 4469"/>
                  <a:gd name="T52" fmla="*/ 2282743 w 5244"/>
                  <a:gd name="T53" fmla="*/ 728639 h 4469"/>
                  <a:gd name="T54" fmla="*/ 2136452 w 5244"/>
                  <a:gd name="T55" fmla="*/ 583259 h 4469"/>
                  <a:gd name="T56" fmla="*/ 1922241 w 5244"/>
                  <a:gd name="T57" fmla="*/ 583259 h 4469"/>
                  <a:gd name="T58" fmla="*/ 2068096 w 5244"/>
                  <a:gd name="T59" fmla="*/ 437444 h 4469"/>
                  <a:gd name="T60" fmla="*/ 1441136 w 5244"/>
                  <a:gd name="T61" fmla="*/ 291194 h 4469"/>
                  <a:gd name="T62" fmla="*/ 1586992 w 5244"/>
                  <a:gd name="T63" fmla="*/ 145815 h 4469"/>
                  <a:gd name="T64" fmla="*/ 1441136 w 5244"/>
                  <a:gd name="T65" fmla="*/ 0 h 4469"/>
                  <a:gd name="T66" fmla="*/ 389237 w 5244"/>
                  <a:gd name="T67" fmla="*/ 0 h 4469"/>
                  <a:gd name="T68" fmla="*/ 243818 w 5244"/>
                  <a:gd name="T69" fmla="*/ 145815 h 4469"/>
                  <a:gd name="T70" fmla="*/ 876437 w 5244"/>
                  <a:gd name="T71" fmla="*/ 291194 h 4469"/>
                  <a:gd name="T72" fmla="*/ 1022293 w 5244"/>
                  <a:gd name="T73" fmla="*/ 437444 h 4469"/>
                  <a:gd name="T74" fmla="*/ 876437 w 5244"/>
                  <a:gd name="T75" fmla="*/ 583259 h 4469"/>
                  <a:gd name="T76" fmla="*/ 145420 w 5244"/>
                  <a:gd name="T77" fmla="*/ 583259 h 4469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</a:gdLst>
                <a:ahLst/>
                <a:cxnLst>
                  <a:cxn ang="T78">
                    <a:pos x="T0" y="T1"/>
                  </a:cxn>
                  <a:cxn ang="T79">
                    <a:pos x="T2" y="T3"/>
                  </a:cxn>
                  <a:cxn ang="T80">
                    <a:pos x="T4" y="T5"/>
                  </a:cxn>
                  <a:cxn ang="T81">
                    <a:pos x="T6" y="T7"/>
                  </a:cxn>
                  <a:cxn ang="T82">
                    <a:pos x="T8" y="T9"/>
                  </a:cxn>
                  <a:cxn ang="T83">
                    <a:pos x="T10" y="T11"/>
                  </a:cxn>
                  <a:cxn ang="T84">
                    <a:pos x="T12" y="T13"/>
                  </a:cxn>
                  <a:cxn ang="T85">
                    <a:pos x="T14" y="T15"/>
                  </a:cxn>
                  <a:cxn ang="T86">
                    <a:pos x="T16" y="T17"/>
                  </a:cxn>
                  <a:cxn ang="T87">
                    <a:pos x="T18" y="T19"/>
                  </a:cxn>
                  <a:cxn ang="T88">
                    <a:pos x="T20" y="T21"/>
                  </a:cxn>
                  <a:cxn ang="T89">
                    <a:pos x="T22" y="T23"/>
                  </a:cxn>
                  <a:cxn ang="T90">
                    <a:pos x="T24" y="T25"/>
                  </a:cxn>
                  <a:cxn ang="T91">
                    <a:pos x="T26" y="T27"/>
                  </a:cxn>
                  <a:cxn ang="T92">
                    <a:pos x="T28" y="T29"/>
                  </a:cxn>
                  <a:cxn ang="T93">
                    <a:pos x="T30" y="T31"/>
                  </a:cxn>
                  <a:cxn ang="T94">
                    <a:pos x="T32" y="T33"/>
                  </a:cxn>
                  <a:cxn ang="T95">
                    <a:pos x="T34" y="T35"/>
                  </a:cxn>
                  <a:cxn ang="T96">
                    <a:pos x="T36" y="T37"/>
                  </a:cxn>
                  <a:cxn ang="T97">
                    <a:pos x="T38" y="T39"/>
                  </a:cxn>
                  <a:cxn ang="T98">
                    <a:pos x="T40" y="T41"/>
                  </a:cxn>
                  <a:cxn ang="T99">
                    <a:pos x="T42" y="T43"/>
                  </a:cxn>
                  <a:cxn ang="T100">
                    <a:pos x="T44" y="T45"/>
                  </a:cxn>
                  <a:cxn ang="T101">
                    <a:pos x="T46" y="T47"/>
                  </a:cxn>
                  <a:cxn ang="T102">
                    <a:pos x="T48" y="T49"/>
                  </a:cxn>
                  <a:cxn ang="T103">
                    <a:pos x="T50" y="T51"/>
                  </a:cxn>
                  <a:cxn ang="T104">
                    <a:pos x="T52" y="T53"/>
                  </a:cxn>
                  <a:cxn ang="T105">
                    <a:pos x="T54" y="T55"/>
                  </a:cxn>
                  <a:cxn ang="T106">
                    <a:pos x="T56" y="T57"/>
                  </a:cxn>
                  <a:cxn ang="T107">
                    <a:pos x="T58" y="T59"/>
                  </a:cxn>
                  <a:cxn ang="T108">
                    <a:pos x="T60" y="T61"/>
                  </a:cxn>
                  <a:cxn ang="T109">
                    <a:pos x="T62" y="T63"/>
                  </a:cxn>
                  <a:cxn ang="T110">
                    <a:pos x="T64" y="T65"/>
                  </a:cxn>
                  <a:cxn ang="T111">
                    <a:pos x="T66" y="T67"/>
                  </a:cxn>
                  <a:cxn ang="T112">
                    <a:pos x="T68" y="T69"/>
                  </a:cxn>
                  <a:cxn ang="T113">
                    <a:pos x="T70" y="T71"/>
                  </a:cxn>
                  <a:cxn ang="T114">
                    <a:pos x="T72" y="T73"/>
                  </a:cxn>
                  <a:cxn ang="T115">
                    <a:pos x="T74" y="T75"/>
                  </a:cxn>
                  <a:cxn ang="T116">
                    <a:pos x="T76" y="T77"/>
                  </a:cxn>
                </a:cxnLst>
                <a:rect l="0" t="0" r="r" b="b"/>
                <a:pathLst>
                  <a:path w="5244" h="4469">
                    <a:moveTo>
                      <a:pt x="0" y="1674"/>
                    </a:moveTo>
                    <a:lnTo>
                      <a:pt x="0" y="1674"/>
                    </a:lnTo>
                    <a:cubicBezTo>
                      <a:pt x="0" y="1858"/>
                      <a:pt x="150" y="2008"/>
                      <a:pt x="334" y="2008"/>
                    </a:cubicBezTo>
                    <a:lnTo>
                      <a:pt x="1640" y="2008"/>
                    </a:lnTo>
                    <a:cubicBezTo>
                      <a:pt x="1455" y="2008"/>
                      <a:pt x="1305" y="2158"/>
                      <a:pt x="1305" y="2343"/>
                    </a:cubicBezTo>
                    <a:cubicBezTo>
                      <a:pt x="1305" y="2528"/>
                      <a:pt x="1455" y="2678"/>
                      <a:pt x="1640" y="2678"/>
                    </a:cubicBezTo>
                    <a:lnTo>
                      <a:pt x="2098" y="2678"/>
                    </a:lnTo>
                    <a:cubicBezTo>
                      <a:pt x="2097" y="2678"/>
                      <a:pt x="2095" y="2678"/>
                      <a:pt x="2093" y="2678"/>
                    </a:cubicBezTo>
                    <a:cubicBezTo>
                      <a:pt x="2216" y="2681"/>
                      <a:pt x="2314" y="2780"/>
                      <a:pt x="2314" y="2903"/>
                    </a:cubicBezTo>
                    <a:cubicBezTo>
                      <a:pt x="2314" y="3026"/>
                      <a:pt x="2216" y="3127"/>
                      <a:pt x="2093" y="3129"/>
                    </a:cubicBezTo>
                    <a:cubicBezTo>
                      <a:pt x="2095" y="3129"/>
                      <a:pt x="2097" y="3129"/>
                      <a:pt x="2098" y="3129"/>
                    </a:cubicBezTo>
                    <a:lnTo>
                      <a:pt x="1507" y="3129"/>
                    </a:lnTo>
                    <a:cubicBezTo>
                      <a:pt x="1323" y="3129"/>
                      <a:pt x="1173" y="3280"/>
                      <a:pt x="1173" y="3464"/>
                    </a:cubicBezTo>
                    <a:cubicBezTo>
                      <a:pt x="1173" y="3649"/>
                      <a:pt x="1323" y="3798"/>
                      <a:pt x="1507" y="3798"/>
                    </a:cubicBezTo>
                    <a:lnTo>
                      <a:pt x="2207" y="3798"/>
                    </a:lnTo>
                    <a:cubicBezTo>
                      <a:pt x="2023" y="3798"/>
                      <a:pt x="1873" y="3948"/>
                      <a:pt x="1873" y="4133"/>
                    </a:cubicBezTo>
                    <a:cubicBezTo>
                      <a:pt x="1873" y="4318"/>
                      <a:pt x="2023" y="4468"/>
                      <a:pt x="2207" y="4468"/>
                    </a:cubicBezTo>
                    <a:lnTo>
                      <a:pt x="3622" y="4468"/>
                    </a:lnTo>
                    <a:cubicBezTo>
                      <a:pt x="3807" y="4468"/>
                      <a:pt x="3956" y="4318"/>
                      <a:pt x="3956" y="4133"/>
                    </a:cubicBezTo>
                    <a:cubicBezTo>
                      <a:pt x="3956" y="3948"/>
                      <a:pt x="3807" y="3798"/>
                      <a:pt x="3622" y="3798"/>
                    </a:cubicBezTo>
                    <a:lnTo>
                      <a:pt x="4746" y="3798"/>
                    </a:lnTo>
                    <a:cubicBezTo>
                      <a:pt x="4930" y="3798"/>
                      <a:pt x="5081" y="3649"/>
                      <a:pt x="5081" y="3464"/>
                    </a:cubicBezTo>
                    <a:cubicBezTo>
                      <a:pt x="5081" y="3280"/>
                      <a:pt x="4930" y="3129"/>
                      <a:pt x="4746" y="3129"/>
                    </a:cubicBezTo>
                    <a:lnTo>
                      <a:pt x="3731" y="3129"/>
                    </a:lnTo>
                    <a:cubicBezTo>
                      <a:pt x="3735" y="3129"/>
                      <a:pt x="3739" y="3129"/>
                      <a:pt x="3743" y="3129"/>
                    </a:cubicBezTo>
                    <a:cubicBezTo>
                      <a:pt x="3624" y="3122"/>
                      <a:pt x="3528" y="3024"/>
                      <a:pt x="3528" y="2903"/>
                    </a:cubicBezTo>
                    <a:cubicBezTo>
                      <a:pt x="3528" y="2783"/>
                      <a:pt x="3624" y="2684"/>
                      <a:pt x="3743" y="2679"/>
                    </a:cubicBezTo>
                    <a:cubicBezTo>
                      <a:pt x="3739" y="2678"/>
                      <a:pt x="3735" y="2678"/>
                      <a:pt x="3731" y="2678"/>
                    </a:cubicBezTo>
                    <a:lnTo>
                      <a:pt x="4056" y="2678"/>
                    </a:lnTo>
                    <a:cubicBezTo>
                      <a:pt x="4240" y="2678"/>
                      <a:pt x="4391" y="2528"/>
                      <a:pt x="4391" y="2343"/>
                    </a:cubicBezTo>
                    <a:cubicBezTo>
                      <a:pt x="4391" y="2158"/>
                      <a:pt x="4240" y="2008"/>
                      <a:pt x="4056" y="2008"/>
                    </a:cubicBezTo>
                    <a:lnTo>
                      <a:pt x="4907" y="2008"/>
                    </a:lnTo>
                    <a:cubicBezTo>
                      <a:pt x="5093" y="2008"/>
                      <a:pt x="5243" y="1858"/>
                      <a:pt x="5243" y="1674"/>
                    </a:cubicBezTo>
                    <a:cubicBezTo>
                      <a:pt x="5243" y="1490"/>
                      <a:pt x="5093" y="1340"/>
                      <a:pt x="4907" y="1340"/>
                    </a:cubicBezTo>
                    <a:lnTo>
                      <a:pt x="4415" y="1340"/>
                    </a:lnTo>
                    <a:cubicBezTo>
                      <a:pt x="4600" y="1340"/>
                      <a:pt x="4750" y="1189"/>
                      <a:pt x="4750" y="1005"/>
                    </a:cubicBezTo>
                    <a:cubicBezTo>
                      <a:pt x="4750" y="820"/>
                      <a:pt x="4600" y="669"/>
                      <a:pt x="4415" y="669"/>
                    </a:cubicBezTo>
                    <a:lnTo>
                      <a:pt x="3310" y="669"/>
                    </a:lnTo>
                    <a:cubicBezTo>
                      <a:pt x="3495" y="669"/>
                      <a:pt x="3645" y="520"/>
                      <a:pt x="3645" y="335"/>
                    </a:cubicBezTo>
                    <a:cubicBezTo>
                      <a:pt x="3645" y="151"/>
                      <a:pt x="3495" y="0"/>
                      <a:pt x="3310" y="0"/>
                    </a:cubicBezTo>
                    <a:lnTo>
                      <a:pt x="894" y="0"/>
                    </a:lnTo>
                    <a:cubicBezTo>
                      <a:pt x="710" y="0"/>
                      <a:pt x="560" y="151"/>
                      <a:pt x="560" y="335"/>
                    </a:cubicBezTo>
                    <a:cubicBezTo>
                      <a:pt x="560" y="520"/>
                      <a:pt x="710" y="669"/>
                      <a:pt x="894" y="669"/>
                    </a:cubicBezTo>
                    <a:lnTo>
                      <a:pt x="2013" y="669"/>
                    </a:lnTo>
                    <a:cubicBezTo>
                      <a:pt x="2197" y="669"/>
                      <a:pt x="2348" y="820"/>
                      <a:pt x="2348" y="1005"/>
                    </a:cubicBezTo>
                    <a:cubicBezTo>
                      <a:pt x="2348" y="1189"/>
                      <a:pt x="2197" y="1340"/>
                      <a:pt x="2013" y="1340"/>
                    </a:cubicBezTo>
                    <a:lnTo>
                      <a:pt x="334" y="1340"/>
                    </a:lnTo>
                    <a:cubicBezTo>
                      <a:pt x="150" y="1340"/>
                      <a:pt x="0" y="1490"/>
                      <a:pt x="0" y="1674"/>
                    </a:cubicBezTo>
                  </a:path>
                </a:pathLst>
              </a:custGeom>
              <a:solidFill>
                <a:srgbClr val="CC5EA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16" name="Freeform 93">
                <a:extLst>
                  <a:ext uri="{FF2B5EF4-FFF2-40B4-BE49-F238E27FC236}">
                    <a16:creationId xmlns:a16="http://schemas.microsoft.com/office/drawing/2014/main" id="{87DE3286-2ACA-794B-BD82-A71A50168E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17505" y="2488079"/>
                <a:ext cx="76810" cy="76810"/>
              </a:xfrm>
              <a:custGeom>
                <a:avLst/>
                <a:gdLst>
                  <a:gd name="T0" fmla="*/ 76371 w 175"/>
                  <a:gd name="T1" fmla="*/ 38186 h 175"/>
                  <a:gd name="T2" fmla="*/ 76371 w 175"/>
                  <a:gd name="T3" fmla="*/ 38186 h 175"/>
                  <a:gd name="T4" fmla="*/ 38186 w 175"/>
                  <a:gd name="T5" fmla="*/ 76371 h 175"/>
                  <a:gd name="T6" fmla="*/ 38186 w 175"/>
                  <a:gd name="T7" fmla="*/ 76371 h 175"/>
                  <a:gd name="T8" fmla="*/ 0 w 175"/>
                  <a:gd name="T9" fmla="*/ 38186 h 175"/>
                  <a:gd name="T10" fmla="*/ 0 w 175"/>
                  <a:gd name="T11" fmla="*/ 38186 h 175"/>
                  <a:gd name="T12" fmla="*/ 38186 w 175"/>
                  <a:gd name="T13" fmla="*/ 0 h 175"/>
                  <a:gd name="T14" fmla="*/ 38186 w 175"/>
                  <a:gd name="T15" fmla="*/ 0 h 175"/>
                  <a:gd name="T16" fmla="*/ 76371 w 175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5" h="175">
                    <a:moveTo>
                      <a:pt x="174" y="87"/>
                    </a:moveTo>
                    <a:lnTo>
                      <a:pt x="174" y="87"/>
                    </a:lnTo>
                    <a:cubicBezTo>
                      <a:pt x="174" y="135"/>
                      <a:pt x="134" y="174"/>
                      <a:pt x="87" y="174"/>
                    </a:cubicBezTo>
                    <a:cubicBezTo>
                      <a:pt x="39" y="174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4" y="39"/>
                      <a:pt x="174" y="87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17" name="Freeform 94">
                <a:extLst>
                  <a:ext uri="{FF2B5EF4-FFF2-40B4-BE49-F238E27FC236}">
                    <a16:creationId xmlns:a16="http://schemas.microsoft.com/office/drawing/2014/main" id="{9D291B59-F3D4-BD4D-B791-079E0F1A314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29614" y="3501971"/>
                <a:ext cx="74889" cy="76810"/>
              </a:xfrm>
              <a:custGeom>
                <a:avLst/>
                <a:gdLst>
                  <a:gd name="T0" fmla="*/ 74459 w 174"/>
                  <a:gd name="T1" fmla="*/ 38186 h 175"/>
                  <a:gd name="T2" fmla="*/ 74459 w 174"/>
                  <a:gd name="T3" fmla="*/ 38186 h 175"/>
                  <a:gd name="T4" fmla="*/ 37445 w 174"/>
                  <a:gd name="T5" fmla="*/ 76371 h 175"/>
                  <a:gd name="T6" fmla="*/ 37445 w 174"/>
                  <a:gd name="T7" fmla="*/ 76371 h 175"/>
                  <a:gd name="T8" fmla="*/ 0 w 174"/>
                  <a:gd name="T9" fmla="*/ 38186 h 175"/>
                  <a:gd name="T10" fmla="*/ 0 w 174"/>
                  <a:gd name="T11" fmla="*/ 38186 h 175"/>
                  <a:gd name="T12" fmla="*/ 37445 w 174"/>
                  <a:gd name="T13" fmla="*/ 0 h 175"/>
                  <a:gd name="T14" fmla="*/ 37445 w 174"/>
                  <a:gd name="T15" fmla="*/ 0 h 175"/>
                  <a:gd name="T16" fmla="*/ 74459 w 174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5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5" y="174"/>
                      <a:pt x="87" y="174"/>
                    </a:cubicBezTo>
                    <a:cubicBezTo>
                      <a:pt x="39" y="174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5" y="0"/>
                      <a:pt x="173" y="39"/>
                      <a:pt x="173" y="87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18" name="Freeform 95">
                <a:extLst>
                  <a:ext uri="{FF2B5EF4-FFF2-40B4-BE49-F238E27FC236}">
                    <a16:creationId xmlns:a16="http://schemas.microsoft.com/office/drawing/2014/main" id="{13CFB7CF-3AF3-DD46-8DB7-336BA31BD0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16320" y="2774196"/>
                <a:ext cx="74890" cy="74890"/>
              </a:xfrm>
              <a:custGeom>
                <a:avLst/>
                <a:gdLst>
                  <a:gd name="T0" fmla="*/ 74457 w 173"/>
                  <a:gd name="T1" fmla="*/ 36796 h 173"/>
                  <a:gd name="T2" fmla="*/ 74457 w 173"/>
                  <a:gd name="T3" fmla="*/ 36796 h 173"/>
                  <a:gd name="T4" fmla="*/ 37661 w 173"/>
                  <a:gd name="T5" fmla="*/ 74457 h 173"/>
                  <a:gd name="T6" fmla="*/ 37661 w 173"/>
                  <a:gd name="T7" fmla="*/ 74457 h 173"/>
                  <a:gd name="T8" fmla="*/ 0 w 173"/>
                  <a:gd name="T9" fmla="*/ 36796 h 173"/>
                  <a:gd name="T10" fmla="*/ 0 w 173"/>
                  <a:gd name="T11" fmla="*/ 36796 h 173"/>
                  <a:gd name="T12" fmla="*/ 37661 w 173"/>
                  <a:gd name="T13" fmla="*/ 0 h 173"/>
                  <a:gd name="T14" fmla="*/ 37661 w 173"/>
                  <a:gd name="T15" fmla="*/ 0 h 173"/>
                  <a:gd name="T16" fmla="*/ 74457 w 173"/>
                  <a:gd name="T17" fmla="*/ 36796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3">
                    <a:moveTo>
                      <a:pt x="172" y="85"/>
                    </a:moveTo>
                    <a:lnTo>
                      <a:pt x="172" y="85"/>
                    </a:lnTo>
                    <a:cubicBezTo>
                      <a:pt x="172" y="133"/>
                      <a:pt x="134" y="172"/>
                      <a:pt x="87" y="172"/>
                    </a:cubicBezTo>
                    <a:cubicBezTo>
                      <a:pt x="39" y="172"/>
                      <a:pt x="0" y="133"/>
                      <a:pt x="0" y="85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4" y="0"/>
                      <a:pt x="172" y="38"/>
                      <a:pt x="172" y="85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19" name="Freeform 96">
                <a:extLst>
                  <a:ext uri="{FF2B5EF4-FFF2-40B4-BE49-F238E27FC236}">
                    <a16:creationId xmlns:a16="http://schemas.microsoft.com/office/drawing/2014/main" id="{755968A9-B715-2940-9CDD-FFA7EE6313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61661" y="2192360"/>
                <a:ext cx="76810" cy="74889"/>
              </a:xfrm>
              <a:custGeom>
                <a:avLst/>
                <a:gdLst>
                  <a:gd name="T0" fmla="*/ 76371 w 175"/>
                  <a:gd name="T1" fmla="*/ 37445 h 174"/>
                  <a:gd name="T2" fmla="*/ 76371 w 175"/>
                  <a:gd name="T3" fmla="*/ 37445 h 174"/>
                  <a:gd name="T4" fmla="*/ 38186 w 175"/>
                  <a:gd name="T5" fmla="*/ 74459 h 174"/>
                  <a:gd name="T6" fmla="*/ 38186 w 175"/>
                  <a:gd name="T7" fmla="*/ 74459 h 174"/>
                  <a:gd name="T8" fmla="*/ 0 w 175"/>
                  <a:gd name="T9" fmla="*/ 37445 h 174"/>
                  <a:gd name="T10" fmla="*/ 0 w 175"/>
                  <a:gd name="T11" fmla="*/ 37445 h 174"/>
                  <a:gd name="T12" fmla="*/ 38186 w 175"/>
                  <a:gd name="T13" fmla="*/ 0 h 174"/>
                  <a:gd name="T14" fmla="*/ 38186 w 175"/>
                  <a:gd name="T15" fmla="*/ 0 h 174"/>
                  <a:gd name="T16" fmla="*/ 76371 w 175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5" h="174">
                    <a:moveTo>
                      <a:pt x="174" y="87"/>
                    </a:moveTo>
                    <a:lnTo>
                      <a:pt x="174" y="87"/>
                    </a:lnTo>
                    <a:cubicBezTo>
                      <a:pt x="174" y="136"/>
                      <a:pt x="134" y="173"/>
                      <a:pt x="87" y="173"/>
                    </a:cubicBezTo>
                    <a:cubicBezTo>
                      <a:pt x="39" y="173"/>
                      <a:pt x="0" y="136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4" y="39"/>
                      <a:pt x="174" y="87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 dirty="0"/>
              </a:p>
            </p:txBody>
          </p:sp>
          <p:sp>
            <p:nvSpPr>
              <p:cNvPr id="320" name="Freeform 97">
                <a:extLst>
                  <a:ext uri="{FF2B5EF4-FFF2-40B4-BE49-F238E27FC236}">
                    <a16:creationId xmlns:a16="http://schemas.microsoft.com/office/drawing/2014/main" id="{DB3D9DB0-D46F-2241-8700-2EBCB0E3D8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81893" y="4162537"/>
                <a:ext cx="74889" cy="74889"/>
              </a:xfrm>
              <a:custGeom>
                <a:avLst/>
                <a:gdLst>
                  <a:gd name="T0" fmla="*/ 74459 w 174"/>
                  <a:gd name="T1" fmla="*/ 37014 h 174"/>
                  <a:gd name="T2" fmla="*/ 74459 w 174"/>
                  <a:gd name="T3" fmla="*/ 37014 h 174"/>
                  <a:gd name="T4" fmla="*/ 37445 w 174"/>
                  <a:gd name="T5" fmla="*/ 74459 h 174"/>
                  <a:gd name="T6" fmla="*/ 37445 w 174"/>
                  <a:gd name="T7" fmla="*/ 74459 h 174"/>
                  <a:gd name="T8" fmla="*/ 0 w 174"/>
                  <a:gd name="T9" fmla="*/ 37014 h 174"/>
                  <a:gd name="T10" fmla="*/ 0 w 174"/>
                  <a:gd name="T11" fmla="*/ 37014 h 174"/>
                  <a:gd name="T12" fmla="*/ 37445 w 174"/>
                  <a:gd name="T13" fmla="*/ 0 h 174"/>
                  <a:gd name="T14" fmla="*/ 37445 w 174"/>
                  <a:gd name="T15" fmla="*/ 0 h 174"/>
                  <a:gd name="T16" fmla="*/ 74459 w 174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4" y="173"/>
                      <a:pt x="87" y="173"/>
                    </a:cubicBezTo>
                    <a:cubicBezTo>
                      <a:pt x="39" y="173"/>
                      <a:pt x="0" y="134"/>
                      <a:pt x="0" y="86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4" y="0"/>
                      <a:pt x="173" y="38"/>
                      <a:pt x="173" y="86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21" name="Freeform 98">
                <a:extLst>
                  <a:ext uri="{FF2B5EF4-FFF2-40B4-BE49-F238E27FC236}">
                    <a16:creationId xmlns:a16="http://schemas.microsoft.com/office/drawing/2014/main" id="{2E593AA3-0E21-7A4F-8F58-7B881B8F0E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42606" y="3327228"/>
                <a:ext cx="74889" cy="74890"/>
              </a:xfrm>
              <a:custGeom>
                <a:avLst/>
                <a:gdLst>
                  <a:gd name="T0" fmla="*/ 74456 w 173"/>
                  <a:gd name="T1" fmla="*/ 37445 h 174"/>
                  <a:gd name="T2" fmla="*/ 74456 w 173"/>
                  <a:gd name="T3" fmla="*/ 37445 h 174"/>
                  <a:gd name="T4" fmla="*/ 37661 w 173"/>
                  <a:gd name="T5" fmla="*/ 74460 h 174"/>
                  <a:gd name="T6" fmla="*/ 37661 w 173"/>
                  <a:gd name="T7" fmla="*/ 74460 h 174"/>
                  <a:gd name="T8" fmla="*/ 0 w 173"/>
                  <a:gd name="T9" fmla="*/ 37445 h 174"/>
                  <a:gd name="T10" fmla="*/ 0 w 173"/>
                  <a:gd name="T11" fmla="*/ 37445 h 174"/>
                  <a:gd name="T12" fmla="*/ 37661 w 173"/>
                  <a:gd name="T13" fmla="*/ 0 h 174"/>
                  <a:gd name="T14" fmla="*/ 37661 w 173"/>
                  <a:gd name="T15" fmla="*/ 0 h 174"/>
                  <a:gd name="T16" fmla="*/ 74456 w 173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4">
                    <a:moveTo>
                      <a:pt x="172" y="87"/>
                    </a:moveTo>
                    <a:lnTo>
                      <a:pt x="172" y="87"/>
                    </a:lnTo>
                    <a:cubicBezTo>
                      <a:pt x="172" y="135"/>
                      <a:pt x="134" y="173"/>
                      <a:pt x="87" y="173"/>
                    </a:cubicBezTo>
                    <a:cubicBezTo>
                      <a:pt x="39" y="173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2" y="39"/>
                      <a:pt x="172" y="87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22" name="Freeform 99">
                <a:extLst>
                  <a:ext uri="{FF2B5EF4-FFF2-40B4-BE49-F238E27FC236}">
                    <a16:creationId xmlns:a16="http://schemas.microsoft.com/office/drawing/2014/main" id="{A47941F0-BFE0-F045-95E1-0DC4B907C6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26656" y="4262390"/>
                <a:ext cx="74889" cy="74889"/>
              </a:xfrm>
              <a:custGeom>
                <a:avLst/>
                <a:gdLst>
                  <a:gd name="T0" fmla="*/ 74459 w 174"/>
                  <a:gd name="T1" fmla="*/ 37014 h 174"/>
                  <a:gd name="T2" fmla="*/ 74459 w 174"/>
                  <a:gd name="T3" fmla="*/ 37014 h 174"/>
                  <a:gd name="T4" fmla="*/ 37445 w 174"/>
                  <a:gd name="T5" fmla="*/ 74459 h 174"/>
                  <a:gd name="T6" fmla="*/ 37445 w 174"/>
                  <a:gd name="T7" fmla="*/ 74459 h 174"/>
                  <a:gd name="T8" fmla="*/ 0 w 174"/>
                  <a:gd name="T9" fmla="*/ 37014 h 174"/>
                  <a:gd name="T10" fmla="*/ 0 w 174"/>
                  <a:gd name="T11" fmla="*/ 37014 h 174"/>
                  <a:gd name="T12" fmla="*/ 37445 w 174"/>
                  <a:gd name="T13" fmla="*/ 0 h 174"/>
                  <a:gd name="T14" fmla="*/ 37445 w 174"/>
                  <a:gd name="T15" fmla="*/ 0 h 174"/>
                  <a:gd name="T16" fmla="*/ 74459 w 174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4" y="173"/>
                      <a:pt x="87" y="173"/>
                    </a:cubicBezTo>
                    <a:cubicBezTo>
                      <a:pt x="39" y="173"/>
                      <a:pt x="0" y="134"/>
                      <a:pt x="0" y="86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4" y="0"/>
                      <a:pt x="173" y="38"/>
                      <a:pt x="173" y="86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23" name="Freeform 100">
                <a:extLst>
                  <a:ext uri="{FF2B5EF4-FFF2-40B4-BE49-F238E27FC236}">
                    <a16:creationId xmlns:a16="http://schemas.microsoft.com/office/drawing/2014/main" id="{3B0E8953-69FA-2E47-B89A-C83E50D883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42615" y="3820732"/>
                <a:ext cx="74890" cy="74889"/>
              </a:xfrm>
              <a:custGeom>
                <a:avLst/>
                <a:gdLst>
                  <a:gd name="T0" fmla="*/ 74460 w 174"/>
                  <a:gd name="T1" fmla="*/ 37228 h 173"/>
                  <a:gd name="T2" fmla="*/ 74460 w 174"/>
                  <a:gd name="T3" fmla="*/ 37228 h 173"/>
                  <a:gd name="T4" fmla="*/ 37015 w 174"/>
                  <a:gd name="T5" fmla="*/ 74456 h 173"/>
                  <a:gd name="T6" fmla="*/ 37015 w 174"/>
                  <a:gd name="T7" fmla="*/ 74456 h 173"/>
                  <a:gd name="T8" fmla="*/ 0 w 174"/>
                  <a:gd name="T9" fmla="*/ 37228 h 173"/>
                  <a:gd name="T10" fmla="*/ 0 w 174"/>
                  <a:gd name="T11" fmla="*/ 37228 h 173"/>
                  <a:gd name="T12" fmla="*/ 37015 w 174"/>
                  <a:gd name="T13" fmla="*/ 0 h 173"/>
                  <a:gd name="T14" fmla="*/ 37015 w 174"/>
                  <a:gd name="T15" fmla="*/ 0 h 173"/>
                  <a:gd name="T16" fmla="*/ 74460 w 174"/>
                  <a:gd name="T17" fmla="*/ 37228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3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5" y="172"/>
                      <a:pt x="86" y="172"/>
                    </a:cubicBezTo>
                    <a:cubicBezTo>
                      <a:pt x="39" y="172"/>
                      <a:pt x="0" y="134"/>
                      <a:pt x="0" y="86"/>
                    </a:cubicBezTo>
                    <a:cubicBezTo>
                      <a:pt x="0" y="39"/>
                      <a:pt x="39" y="0"/>
                      <a:pt x="86" y="0"/>
                    </a:cubicBezTo>
                    <a:cubicBezTo>
                      <a:pt x="135" y="0"/>
                      <a:pt x="173" y="39"/>
                      <a:pt x="173" y="86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24" name="Freeform 101">
                <a:extLst>
                  <a:ext uri="{FF2B5EF4-FFF2-40B4-BE49-F238E27FC236}">
                    <a16:creationId xmlns:a16="http://schemas.microsoft.com/office/drawing/2014/main" id="{E051488D-37CB-0E4A-BAF3-A485D6919E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423118" y="2586011"/>
                <a:ext cx="46086" cy="46086"/>
              </a:xfrm>
              <a:custGeom>
                <a:avLst/>
                <a:gdLst>
                  <a:gd name="T0" fmla="*/ 45651 w 106"/>
                  <a:gd name="T1" fmla="*/ 22824 h 105"/>
                  <a:gd name="T2" fmla="*/ 45651 w 106"/>
                  <a:gd name="T3" fmla="*/ 22824 h 105"/>
                  <a:gd name="T4" fmla="*/ 22608 w 106"/>
                  <a:gd name="T5" fmla="*/ 45647 h 105"/>
                  <a:gd name="T6" fmla="*/ 22608 w 106"/>
                  <a:gd name="T7" fmla="*/ 45647 h 105"/>
                  <a:gd name="T8" fmla="*/ 0 w 106"/>
                  <a:gd name="T9" fmla="*/ 22824 h 105"/>
                  <a:gd name="T10" fmla="*/ 0 w 106"/>
                  <a:gd name="T11" fmla="*/ 22824 h 105"/>
                  <a:gd name="T12" fmla="*/ 22608 w 106"/>
                  <a:gd name="T13" fmla="*/ 0 h 105"/>
                  <a:gd name="T14" fmla="*/ 22608 w 106"/>
                  <a:gd name="T15" fmla="*/ 0 h 105"/>
                  <a:gd name="T16" fmla="*/ 45651 w 106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5">
                    <a:moveTo>
                      <a:pt x="105" y="52"/>
                    </a:moveTo>
                    <a:lnTo>
                      <a:pt x="105" y="52"/>
                    </a:lnTo>
                    <a:cubicBezTo>
                      <a:pt x="105" y="81"/>
                      <a:pt x="81" y="104"/>
                      <a:pt x="52" y="104"/>
                    </a:cubicBezTo>
                    <a:cubicBezTo>
                      <a:pt x="22" y="104"/>
                      <a:pt x="0" y="81"/>
                      <a:pt x="0" y="52"/>
                    </a:cubicBezTo>
                    <a:cubicBezTo>
                      <a:pt x="0" y="24"/>
                      <a:pt x="22" y="0"/>
                      <a:pt x="52" y="0"/>
                    </a:cubicBezTo>
                    <a:cubicBezTo>
                      <a:pt x="81" y="0"/>
                      <a:pt x="105" y="24"/>
                      <a:pt x="105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25" name="Freeform 102">
                <a:extLst>
                  <a:ext uri="{FF2B5EF4-FFF2-40B4-BE49-F238E27FC236}">
                    <a16:creationId xmlns:a16="http://schemas.microsoft.com/office/drawing/2014/main" id="{EECB5B51-7DA5-4D4F-8C4C-67B2F1E705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20298" y="2985423"/>
                <a:ext cx="46086" cy="46086"/>
              </a:xfrm>
              <a:custGeom>
                <a:avLst/>
                <a:gdLst>
                  <a:gd name="T0" fmla="*/ 45651 w 106"/>
                  <a:gd name="T1" fmla="*/ 23043 h 106"/>
                  <a:gd name="T2" fmla="*/ 45651 w 106"/>
                  <a:gd name="T3" fmla="*/ 23043 h 106"/>
                  <a:gd name="T4" fmla="*/ 22608 w 106"/>
                  <a:gd name="T5" fmla="*/ 45651 h 106"/>
                  <a:gd name="T6" fmla="*/ 22608 w 106"/>
                  <a:gd name="T7" fmla="*/ 45651 h 106"/>
                  <a:gd name="T8" fmla="*/ 0 w 106"/>
                  <a:gd name="T9" fmla="*/ 23043 h 106"/>
                  <a:gd name="T10" fmla="*/ 0 w 106"/>
                  <a:gd name="T11" fmla="*/ 23043 h 106"/>
                  <a:gd name="T12" fmla="*/ 22608 w 106"/>
                  <a:gd name="T13" fmla="*/ 0 h 106"/>
                  <a:gd name="T14" fmla="*/ 22608 w 106"/>
                  <a:gd name="T15" fmla="*/ 0 h 106"/>
                  <a:gd name="T16" fmla="*/ 45651 w 106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6">
                    <a:moveTo>
                      <a:pt x="105" y="53"/>
                    </a:moveTo>
                    <a:lnTo>
                      <a:pt x="105" y="53"/>
                    </a:lnTo>
                    <a:cubicBezTo>
                      <a:pt x="105" y="81"/>
                      <a:pt x="81" y="105"/>
                      <a:pt x="52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5" y="23"/>
                      <a:pt x="105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26" name="Freeform 103">
                <a:extLst>
                  <a:ext uri="{FF2B5EF4-FFF2-40B4-BE49-F238E27FC236}">
                    <a16:creationId xmlns:a16="http://schemas.microsoft.com/office/drawing/2014/main" id="{535D9857-A903-B948-BCCB-2B17E9A59D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587810" y="3342589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0" y="104"/>
                      <a:pt x="52" y="104"/>
                    </a:cubicBezTo>
                    <a:cubicBezTo>
                      <a:pt x="24" y="104"/>
                      <a:pt x="0" y="81"/>
                      <a:pt x="0" y="52"/>
                    </a:cubicBezTo>
                    <a:cubicBezTo>
                      <a:pt x="0" y="23"/>
                      <a:pt x="24" y="0"/>
                      <a:pt x="52" y="0"/>
                    </a:cubicBezTo>
                    <a:cubicBezTo>
                      <a:pt x="80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27" name="Freeform 104">
                <a:extLst>
                  <a:ext uri="{FF2B5EF4-FFF2-40B4-BE49-F238E27FC236}">
                    <a16:creationId xmlns:a16="http://schemas.microsoft.com/office/drawing/2014/main" id="{91437662-7D92-254D-846B-9A25FE65DE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4882" y="4316157"/>
                <a:ext cx="46086" cy="46086"/>
              </a:xfrm>
              <a:custGeom>
                <a:avLst/>
                <a:gdLst>
                  <a:gd name="T0" fmla="*/ 45655 w 107"/>
                  <a:gd name="T1" fmla="*/ 22824 h 105"/>
                  <a:gd name="T2" fmla="*/ 45655 w 107"/>
                  <a:gd name="T3" fmla="*/ 22824 h 105"/>
                  <a:gd name="T4" fmla="*/ 22397 w 107"/>
                  <a:gd name="T5" fmla="*/ 45647 h 105"/>
                  <a:gd name="T6" fmla="*/ 22397 w 107"/>
                  <a:gd name="T7" fmla="*/ 45647 h 105"/>
                  <a:gd name="T8" fmla="*/ 0 w 107"/>
                  <a:gd name="T9" fmla="*/ 22824 h 105"/>
                  <a:gd name="T10" fmla="*/ 0 w 107"/>
                  <a:gd name="T11" fmla="*/ 22824 h 105"/>
                  <a:gd name="T12" fmla="*/ 22397 w 107"/>
                  <a:gd name="T13" fmla="*/ 0 h 105"/>
                  <a:gd name="T14" fmla="*/ 22397 w 107"/>
                  <a:gd name="T15" fmla="*/ 0 h 105"/>
                  <a:gd name="T16" fmla="*/ 45655 w 107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5">
                    <a:moveTo>
                      <a:pt x="106" y="52"/>
                    </a:moveTo>
                    <a:lnTo>
                      <a:pt x="106" y="52"/>
                    </a:lnTo>
                    <a:cubicBezTo>
                      <a:pt x="106" y="80"/>
                      <a:pt x="82" y="104"/>
                      <a:pt x="52" y="104"/>
                    </a:cubicBezTo>
                    <a:cubicBezTo>
                      <a:pt x="24" y="104"/>
                      <a:pt x="0" y="80"/>
                      <a:pt x="0" y="52"/>
                    </a:cubicBezTo>
                    <a:cubicBezTo>
                      <a:pt x="0" y="23"/>
                      <a:pt x="24" y="0"/>
                      <a:pt x="52" y="0"/>
                    </a:cubicBezTo>
                    <a:cubicBezTo>
                      <a:pt x="82" y="0"/>
                      <a:pt x="106" y="23"/>
                      <a:pt x="106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28" name="Freeform 105">
                <a:extLst>
                  <a:ext uri="{FF2B5EF4-FFF2-40B4-BE49-F238E27FC236}">
                    <a16:creationId xmlns:a16="http://schemas.microsoft.com/office/drawing/2014/main" id="{3C5B4406-C481-4149-BDF5-142C18CABC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133161" y="4037720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4" y="105"/>
                      <a:pt x="0" y="81"/>
                      <a:pt x="0" y="53"/>
                    </a:cubicBezTo>
                    <a:cubicBezTo>
                      <a:pt x="0" y="24"/>
                      <a:pt x="24" y="0"/>
                      <a:pt x="52" y="0"/>
                    </a:cubicBezTo>
                    <a:cubicBezTo>
                      <a:pt x="81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29" name="Freeform 106">
                <a:extLst>
                  <a:ext uri="{FF2B5EF4-FFF2-40B4-BE49-F238E27FC236}">
                    <a16:creationId xmlns:a16="http://schemas.microsoft.com/office/drawing/2014/main" id="{40DE25FE-2FC9-DF49-B404-DBE1D2E888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48513" y="2357502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4"/>
                      <a:pt x="52" y="104"/>
                    </a:cubicBezTo>
                    <a:cubicBezTo>
                      <a:pt x="22" y="104"/>
                      <a:pt x="0" y="81"/>
                      <a:pt x="0" y="52"/>
                    </a:cubicBezTo>
                    <a:cubicBezTo>
                      <a:pt x="0" y="23"/>
                      <a:pt x="22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30" name="Freeform 107">
                <a:extLst>
                  <a:ext uri="{FF2B5EF4-FFF2-40B4-BE49-F238E27FC236}">
                    <a16:creationId xmlns:a16="http://schemas.microsoft.com/office/drawing/2014/main" id="{14135736-6478-FA44-B84C-2A7F928F67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66098" y="2881729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2"/>
                      <a:pt x="81" y="105"/>
                      <a:pt x="52" y="105"/>
                    </a:cubicBezTo>
                    <a:cubicBezTo>
                      <a:pt x="23" y="105"/>
                      <a:pt x="0" y="82"/>
                      <a:pt x="0" y="53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1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31" name="Freeform 108">
                <a:extLst>
                  <a:ext uri="{FF2B5EF4-FFF2-40B4-BE49-F238E27FC236}">
                    <a16:creationId xmlns:a16="http://schemas.microsoft.com/office/drawing/2014/main" id="{C5C27D87-11FE-EC40-BADC-3B7850690E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21482" y="3717039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1"/>
                      <a:pt x="80" y="105"/>
                      <a:pt x="52" y="105"/>
                    </a:cubicBezTo>
                    <a:cubicBezTo>
                      <a:pt x="22" y="105"/>
                      <a:pt x="0" y="81"/>
                      <a:pt x="0" y="53"/>
                    </a:cubicBezTo>
                    <a:cubicBezTo>
                      <a:pt x="0" y="24"/>
                      <a:pt x="22" y="0"/>
                      <a:pt x="52" y="0"/>
                    </a:cubicBezTo>
                    <a:cubicBezTo>
                      <a:pt x="80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32" name="Freeform 109">
                <a:extLst>
                  <a:ext uri="{FF2B5EF4-FFF2-40B4-BE49-F238E27FC236}">
                    <a16:creationId xmlns:a16="http://schemas.microsoft.com/office/drawing/2014/main" id="{47CE0298-02FD-DB4F-87FC-ACEBD416B3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85439" y="4293114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4" y="23"/>
                      <a:pt x="104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33" name="Freeform 110">
                <a:extLst>
                  <a:ext uri="{FF2B5EF4-FFF2-40B4-BE49-F238E27FC236}">
                    <a16:creationId xmlns:a16="http://schemas.microsoft.com/office/drawing/2014/main" id="{45A9AA72-A5B0-8742-A49B-704E9DFB99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36550" y="2962380"/>
                <a:ext cx="46086" cy="46086"/>
              </a:xfrm>
              <a:custGeom>
                <a:avLst/>
                <a:gdLst>
                  <a:gd name="T0" fmla="*/ 45647 w 105"/>
                  <a:gd name="T1" fmla="*/ 22608 h 106"/>
                  <a:gd name="T2" fmla="*/ 45647 w 105"/>
                  <a:gd name="T3" fmla="*/ 22608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2608 h 106"/>
                  <a:gd name="T10" fmla="*/ 0 w 105"/>
                  <a:gd name="T11" fmla="*/ 22608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2608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2" y="105"/>
                      <a:pt x="0" y="81"/>
                      <a:pt x="0" y="52"/>
                    </a:cubicBezTo>
                    <a:cubicBezTo>
                      <a:pt x="0" y="23"/>
                      <a:pt x="22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rgbClr val="CC1E45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34" name="Freeform 111">
                <a:extLst>
                  <a:ext uri="{FF2B5EF4-FFF2-40B4-BE49-F238E27FC236}">
                    <a16:creationId xmlns:a16="http://schemas.microsoft.com/office/drawing/2014/main" id="{135E6AD6-99E4-614F-83C9-A67E629E6E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66384" y="3740082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4"/>
                      <a:pt x="52" y="104"/>
                    </a:cubicBezTo>
                    <a:cubicBezTo>
                      <a:pt x="23" y="104"/>
                      <a:pt x="0" y="81"/>
                      <a:pt x="0" y="52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35" name="Freeform 112">
                <a:extLst>
                  <a:ext uri="{FF2B5EF4-FFF2-40B4-BE49-F238E27FC236}">
                    <a16:creationId xmlns:a16="http://schemas.microsoft.com/office/drawing/2014/main" id="{6B5F70BA-9230-724A-82B8-1ECC01C7C0E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65943" y="2831803"/>
                <a:ext cx="733536" cy="261154"/>
              </a:xfrm>
              <a:custGeom>
                <a:avLst/>
                <a:gdLst>
                  <a:gd name="T0" fmla="*/ 602936 w 1685"/>
                  <a:gd name="T1" fmla="*/ 260719 h 601"/>
                  <a:gd name="T2" fmla="*/ 130165 w 1685"/>
                  <a:gd name="T3" fmla="*/ 260719 h 601"/>
                  <a:gd name="T4" fmla="*/ 130165 w 1685"/>
                  <a:gd name="T5" fmla="*/ 260719 h 601"/>
                  <a:gd name="T6" fmla="*/ 0 w 1685"/>
                  <a:gd name="T7" fmla="*/ 130360 h 601"/>
                  <a:gd name="T8" fmla="*/ 0 w 1685"/>
                  <a:gd name="T9" fmla="*/ 130360 h 601"/>
                  <a:gd name="T10" fmla="*/ 130165 w 1685"/>
                  <a:gd name="T11" fmla="*/ 0 h 601"/>
                  <a:gd name="T12" fmla="*/ 602936 w 1685"/>
                  <a:gd name="T13" fmla="*/ 0 h 601"/>
                  <a:gd name="T14" fmla="*/ 602936 w 1685"/>
                  <a:gd name="T15" fmla="*/ 0 h 601"/>
                  <a:gd name="T16" fmla="*/ 733101 w 1685"/>
                  <a:gd name="T17" fmla="*/ 130360 h 601"/>
                  <a:gd name="T18" fmla="*/ 733101 w 1685"/>
                  <a:gd name="T19" fmla="*/ 130360 h 601"/>
                  <a:gd name="T20" fmla="*/ 602936 w 1685"/>
                  <a:gd name="T21" fmla="*/ 260719 h 601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685" h="601">
                    <a:moveTo>
                      <a:pt x="1385" y="600"/>
                    </a:moveTo>
                    <a:lnTo>
                      <a:pt x="299" y="600"/>
                    </a:lnTo>
                    <a:cubicBezTo>
                      <a:pt x="134" y="600"/>
                      <a:pt x="0" y="465"/>
                      <a:pt x="0" y="300"/>
                    </a:cubicBezTo>
                    <a:cubicBezTo>
                      <a:pt x="0" y="134"/>
                      <a:pt x="134" y="0"/>
                      <a:pt x="299" y="0"/>
                    </a:cubicBezTo>
                    <a:lnTo>
                      <a:pt x="1385" y="0"/>
                    </a:lnTo>
                    <a:cubicBezTo>
                      <a:pt x="1550" y="0"/>
                      <a:pt x="1684" y="134"/>
                      <a:pt x="1684" y="300"/>
                    </a:cubicBezTo>
                    <a:cubicBezTo>
                      <a:pt x="1684" y="465"/>
                      <a:pt x="1550" y="600"/>
                      <a:pt x="1385" y="600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36" name="Freeform 113">
                <a:extLst>
                  <a:ext uri="{FF2B5EF4-FFF2-40B4-BE49-F238E27FC236}">
                    <a16:creationId xmlns:a16="http://schemas.microsoft.com/office/drawing/2014/main" id="{C08DBA53-3F50-7C47-B7C8-EA4D1262D2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3235" y="3501971"/>
                <a:ext cx="618321" cy="261154"/>
              </a:xfrm>
              <a:custGeom>
                <a:avLst/>
                <a:gdLst>
                  <a:gd name="T0" fmla="*/ 487690 w 1420"/>
                  <a:gd name="T1" fmla="*/ 260719 h 601"/>
                  <a:gd name="T2" fmla="*/ 130196 w 1420"/>
                  <a:gd name="T3" fmla="*/ 260719 h 601"/>
                  <a:gd name="T4" fmla="*/ 130196 w 1420"/>
                  <a:gd name="T5" fmla="*/ 260719 h 601"/>
                  <a:gd name="T6" fmla="*/ 0 w 1420"/>
                  <a:gd name="T7" fmla="*/ 130794 h 601"/>
                  <a:gd name="T8" fmla="*/ 0 w 1420"/>
                  <a:gd name="T9" fmla="*/ 130794 h 601"/>
                  <a:gd name="T10" fmla="*/ 130196 w 1420"/>
                  <a:gd name="T11" fmla="*/ 0 h 601"/>
                  <a:gd name="T12" fmla="*/ 487690 w 1420"/>
                  <a:gd name="T13" fmla="*/ 0 h 601"/>
                  <a:gd name="T14" fmla="*/ 487690 w 1420"/>
                  <a:gd name="T15" fmla="*/ 0 h 601"/>
                  <a:gd name="T16" fmla="*/ 617886 w 1420"/>
                  <a:gd name="T17" fmla="*/ 130794 h 601"/>
                  <a:gd name="T18" fmla="*/ 617886 w 1420"/>
                  <a:gd name="T19" fmla="*/ 130794 h 601"/>
                  <a:gd name="T20" fmla="*/ 487690 w 1420"/>
                  <a:gd name="T21" fmla="*/ 260719 h 601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420" h="601">
                    <a:moveTo>
                      <a:pt x="1120" y="600"/>
                    </a:moveTo>
                    <a:lnTo>
                      <a:pt x="299" y="600"/>
                    </a:lnTo>
                    <a:cubicBezTo>
                      <a:pt x="133" y="600"/>
                      <a:pt x="0" y="466"/>
                      <a:pt x="0" y="301"/>
                    </a:cubicBezTo>
                    <a:cubicBezTo>
                      <a:pt x="0" y="135"/>
                      <a:pt x="133" y="0"/>
                      <a:pt x="299" y="0"/>
                    </a:cubicBezTo>
                    <a:lnTo>
                      <a:pt x="1120" y="0"/>
                    </a:lnTo>
                    <a:cubicBezTo>
                      <a:pt x="1284" y="0"/>
                      <a:pt x="1419" y="135"/>
                      <a:pt x="1419" y="301"/>
                    </a:cubicBezTo>
                    <a:cubicBezTo>
                      <a:pt x="1419" y="466"/>
                      <a:pt x="1284" y="600"/>
                      <a:pt x="1120" y="600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37" name="Freeform 114">
                <a:extLst>
                  <a:ext uri="{FF2B5EF4-FFF2-40B4-BE49-F238E27FC236}">
                    <a16:creationId xmlns:a16="http://schemas.microsoft.com/office/drawing/2014/main" id="{33106F48-9514-D444-9C1C-B8E0940A76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24735" y="2100188"/>
                <a:ext cx="618321" cy="261154"/>
              </a:xfrm>
              <a:custGeom>
                <a:avLst/>
                <a:gdLst>
                  <a:gd name="T0" fmla="*/ 487690 w 1420"/>
                  <a:gd name="T1" fmla="*/ 260719 h 600"/>
                  <a:gd name="T2" fmla="*/ 131067 w 1420"/>
                  <a:gd name="T3" fmla="*/ 260719 h 600"/>
                  <a:gd name="T4" fmla="*/ 131067 w 1420"/>
                  <a:gd name="T5" fmla="*/ 260719 h 600"/>
                  <a:gd name="T6" fmla="*/ 0 w 1420"/>
                  <a:gd name="T7" fmla="*/ 130577 h 600"/>
                  <a:gd name="T8" fmla="*/ 0 w 1420"/>
                  <a:gd name="T9" fmla="*/ 130577 h 600"/>
                  <a:gd name="T10" fmla="*/ 131067 w 1420"/>
                  <a:gd name="T11" fmla="*/ 0 h 600"/>
                  <a:gd name="T12" fmla="*/ 487690 w 1420"/>
                  <a:gd name="T13" fmla="*/ 0 h 600"/>
                  <a:gd name="T14" fmla="*/ 487690 w 1420"/>
                  <a:gd name="T15" fmla="*/ 0 h 600"/>
                  <a:gd name="T16" fmla="*/ 617886 w 1420"/>
                  <a:gd name="T17" fmla="*/ 130577 h 600"/>
                  <a:gd name="T18" fmla="*/ 617886 w 1420"/>
                  <a:gd name="T19" fmla="*/ 130577 h 600"/>
                  <a:gd name="T20" fmla="*/ 487690 w 1420"/>
                  <a:gd name="T21" fmla="*/ 260719 h 60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420" h="600">
                    <a:moveTo>
                      <a:pt x="1120" y="599"/>
                    </a:moveTo>
                    <a:lnTo>
                      <a:pt x="301" y="599"/>
                    </a:lnTo>
                    <a:cubicBezTo>
                      <a:pt x="135" y="599"/>
                      <a:pt x="0" y="465"/>
                      <a:pt x="0" y="300"/>
                    </a:cubicBezTo>
                    <a:cubicBezTo>
                      <a:pt x="0" y="135"/>
                      <a:pt x="135" y="0"/>
                      <a:pt x="301" y="0"/>
                    </a:cubicBezTo>
                    <a:lnTo>
                      <a:pt x="1120" y="0"/>
                    </a:lnTo>
                    <a:cubicBezTo>
                      <a:pt x="1285" y="0"/>
                      <a:pt x="1419" y="135"/>
                      <a:pt x="1419" y="300"/>
                    </a:cubicBezTo>
                    <a:cubicBezTo>
                      <a:pt x="1419" y="465"/>
                      <a:pt x="1285" y="599"/>
                      <a:pt x="1120" y="599"/>
                    </a:cubicBez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338" name="Freeform 115">
                <a:extLst>
                  <a:ext uri="{FF2B5EF4-FFF2-40B4-BE49-F238E27FC236}">
                    <a16:creationId xmlns:a16="http://schemas.microsoft.com/office/drawing/2014/main" id="{8ABD6FBA-A7EE-094F-8E3F-9772FC3EF8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507159" y="4106849"/>
                <a:ext cx="814186" cy="522308"/>
              </a:xfrm>
              <a:custGeom>
                <a:avLst/>
                <a:gdLst>
                  <a:gd name="T0" fmla="*/ 682697 w 1870"/>
                  <a:gd name="T1" fmla="*/ 260937 h 1201"/>
                  <a:gd name="T2" fmla="*/ 487641 w 1870"/>
                  <a:gd name="T3" fmla="*/ 260937 h 1201"/>
                  <a:gd name="T4" fmla="*/ 487641 w 1870"/>
                  <a:gd name="T5" fmla="*/ 260937 h 1201"/>
                  <a:gd name="T6" fmla="*/ 617823 w 1870"/>
                  <a:gd name="T7" fmla="*/ 130903 h 1201"/>
                  <a:gd name="T8" fmla="*/ 617823 w 1870"/>
                  <a:gd name="T9" fmla="*/ 130903 h 1201"/>
                  <a:gd name="T10" fmla="*/ 487641 w 1870"/>
                  <a:gd name="T11" fmla="*/ 0 h 1201"/>
                  <a:gd name="T12" fmla="*/ 130618 w 1870"/>
                  <a:gd name="T13" fmla="*/ 0 h 1201"/>
                  <a:gd name="T14" fmla="*/ 130618 w 1870"/>
                  <a:gd name="T15" fmla="*/ 0 h 1201"/>
                  <a:gd name="T16" fmla="*/ 0 w 1870"/>
                  <a:gd name="T17" fmla="*/ 130903 h 1201"/>
                  <a:gd name="T18" fmla="*/ 0 w 1870"/>
                  <a:gd name="T19" fmla="*/ 130903 h 1201"/>
                  <a:gd name="T20" fmla="*/ 130618 w 1870"/>
                  <a:gd name="T21" fmla="*/ 260937 h 1201"/>
                  <a:gd name="T22" fmla="*/ 326110 w 1870"/>
                  <a:gd name="T23" fmla="*/ 260937 h 1201"/>
                  <a:gd name="T24" fmla="*/ 326110 w 1870"/>
                  <a:gd name="T25" fmla="*/ 260937 h 1201"/>
                  <a:gd name="T26" fmla="*/ 195056 w 1870"/>
                  <a:gd name="T27" fmla="*/ 391405 h 1201"/>
                  <a:gd name="T28" fmla="*/ 195056 w 1870"/>
                  <a:gd name="T29" fmla="*/ 391405 h 1201"/>
                  <a:gd name="T30" fmla="*/ 326110 w 1870"/>
                  <a:gd name="T31" fmla="*/ 521873 h 1201"/>
                  <a:gd name="T32" fmla="*/ 682697 w 1870"/>
                  <a:gd name="T33" fmla="*/ 521873 h 1201"/>
                  <a:gd name="T34" fmla="*/ 682697 w 1870"/>
                  <a:gd name="T35" fmla="*/ 521873 h 1201"/>
                  <a:gd name="T36" fmla="*/ 813751 w 1870"/>
                  <a:gd name="T37" fmla="*/ 391405 h 1201"/>
                  <a:gd name="T38" fmla="*/ 813751 w 1870"/>
                  <a:gd name="T39" fmla="*/ 391405 h 1201"/>
                  <a:gd name="T40" fmla="*/ 682697 w 1870"/>
                  <a:gd name="T41" fmla="*/ 260937 h 1201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1870" h="1201">
                    <a:moveTo>
                      <a:pt x="1568" y="600"/>
                    </a:moveTo>
                    <a:lnTo>
                      <a:pt x="1120" y="600"/>
                    </a:lnTo>
                    <a:cubicBezTo>
                      <a:pt x="1286" y="600"/>
                      <a:pt x="1419" y="467"/>
                      <a:pt x="1419" y="301"/>
                    </a:cubicBezTo>
                    <a:cubicBezTo>
                      <a:pt x="1419" y="135"/>
                      <a:pt x="1286" y="0"/>
                      <a:pt x="1120" y="0"/>
                    </a:cubicBezTo>
                    <a:lnTo>
                      <a:pt x="300" y="0"/>
                    </a:lnTo>
                    <a:cubicBezTo>
                      <a:pt x="134" y="0"/>
                      <a:pt x="0" y="135"/>
                      <a:pt x="0" y="301"/>
                    </a:cubicBezTo>
                    <a:cubicBezTo>
                      <a:pt x="0" y="467"/>
                      <a:pt x="134" y="600"/>
                      <a:pt x="300" y="600"/>
                    </a:cubicBezTo>
                    <a:lnTo>
                      <a:pt x="749" y="600"/>
                    </a:lnTo>
                    <a:cubicBezTo>
                      <a:pt x="583" y="600"/>
                      <a:pt x="448" y="735"/>
                      <a:pt x="448" y="900"/>
                    </a:cubicBezTo>
                    <a:cubicBezTo>
                      <a:pt x="448" y="1066"/>
                      <a:pt x="583" y="1200"/>
                      <a:pt x="749" y="1200"/>
                    </a:cubicBezTo>
                    <a:lnTo>
                      <a:pt x="1568" y="1200"/>
                    </a:lnTo>
                    <a:cubicBezTo>
                      <a:pt x="1734" y="1200"/>
                      <a:pt x="1869" y="1066"/>
                      <a:pt x="1869" y="900"/>
                    </a:cubicBezTo>
                    <a:cubicBezTo>
                      <a:pt x="1869" y="735"/>
                      <a:pt x="1734" y="600"/>
                      <a:pt x="1568" y="600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</p:grpSp>
      </p:grpSp>
      <p:grpSp>
        <p:nvGrpSpPr>
          <p:cNvPr id="496" name="그룹 495">
            <a:extLst>
              <a:ext uri="{FF2B5EF4-FFF2-40B4-BE49-F238E27FC236}">
                <a16:creationId xmlns:a16="http://schemas.microsoft.com/office/drawing/2014/main" id="{79CEB3D6-93ED-9844-A9F0-9FA99A81F255}"/>
              </a:ext>
            </a:extLst>
          </p:cNvPr>
          <p:cNvGrpSpPr/>
          <p:nvPr/>
        </p:nvGrpSpPr>
        <p:grpSpPr>
          <a:xfrm>
            <a:off x="11133778" y="-207631"/>
            <a:ext cx="2925041" cy="7069462"/>
            <a:chOff x="11133778" y="-207631"/>
            <a:chExt cx="2925041" cy="7069462"/>
          </a:xfrm>
        </p:grpSpPr>
        <p:grpSp>
          <p:nvGrpSpPr>
            <p:cNvPr id="497" name="Group 8">
              <a:extLst>
                <a:ext uri="{FF2B5EF4-FFF2-40B4-BE49-F238E27FC236}">
                  <a16:creationId xmlns:a16="http://schemas.microsoft.com/office/drawing/2014/main" id="{553C53C4-3F24-9140-9C36-EC10CCD23E9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1134327" y="1996458"/>
              <a:ext cx="2924492" cy="2528094"/>
              <a:chOff x="1751269" y="-543996"/>
              <a:chExt cx="2728676" cy="2359988"/>
            </a:xfrm>
          </p:grpSpPr>
          <p:sp>
            <p:nvSpPr>
              <p:cNvPr id="542" name="Freeform 1">
                <a:extLst>
                  <a:ext uri="{FF2B5EF4-FFF2-40B4-BE49-F238E27FC236}">
                    <a16:creationId xmlns:a16="http://schemas.microsoft.com/office/drawing/2014/main" id="{00196D1F-2101-7344-8536-891B1EF507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51269" y="-543996"/>
                <a:ext cx="2206368" cy="2008582"/>
              </a:xfrm>
              <a:custGeom>
                <a:avLst/>
                <a:gdLst>
                  <a:gd name="T0" fmla="*/ 2005235 w 5068"/>
                  <a:gd name="T1" fmla="*/ 802910 h 4613"/>
                  <a:gd name="T2" fmla="*/ 1689169 w 5068"/>
                  <a:gd name="T3" fmla="*/ 802910 h 4613"/>
                  <a:gd name="T4" fmla="*/ 1689169 w 5068"/>
                  <a:gd name="T5" fmla="*/ 802910 h 4613"/>
                  <a:gd name="T6" fmla="*/ 1889867 w 5068"/>
                  <a:gd name="T7" fmla="*/ 602183 h 4613"/>
                  <a:gd name="T8" fmla="*/ 1889867 w 5068"/>
                  <a:gd name="T9" fmla="*/ 602183 h 4613"/>
                  <a:gd name="T10" fmla="*/ 1689169 w 5068"/>
                  <a:gd name="T11" fmla="*/ 401455 h 4613"/>
                  <a:gd name="T12" fmla="*/ 1276890 w 5068"/>
                  <a:gd name="T13" fmla="*/ 401455 h 4613"/>
                  <a:gd name="T14" fmla="*/ 1276890 w 5068"/>
                  <a:gd name="T15" fmla="*/ 401455 h 4613"/>
                  <a:gd name="T16" fmla="*/ 1477587 w 5068"/>
                  <a:gd name="T17" fmla="*/ 200728 h 4613"/>
                  <a:gd name="T18" fmla="*/ 1477587 w 5068"/>
                  <a:gd name="T19" fmla="*/ 200728 h 4613"/>
                  <a:gd name="T20" fmla="*/ 1276890 w 5068"/>
                  <a:gd name="T21" fmla="*/ 0 h 4613"/>
                  <a:gd name="T22" fmla="*/ 613412 w 5068"/>
                  <a:gd name="T23" fmla="*/ 0 h 4613"/>
                  <a:gd name="T24" fmla="*/ 613412 w 5068"/>
                  <a:gd name="T25" fmla="*/ 0 h 4613"/>
                  <a:gd name="T26" fmla="*/ 411844 w 5068"/>
                  <a:gd name="T27" fmla="*/ 200728 h 4613"/>
                  <a:gd name="T28" fmla="*/ 411844 w 5068"/>
                  <a:gd name="T29" fmla="*/ 200728 h 4613"/>
                  <a:gd name="T30" fmla="*/ 613412 w 5068"/>
                  <a:gd name="T31" fmla="*/ 401455 h 4613"/>
                  <a:gd name="T32" fmla="*/ 200698 w 5068"/>
                  <a:gd name="T33" fmla="*/ 401455 h 4613"/>
                  <a:gd name="T34" fmla="*/ 200698 w 5068"/>
                  <a:gd name="T35" fmla="*/ 401455 h 4613"/>
                  <a:gd name="T36" fmla="*/ 0 w 5068"/>
                  <a:gd name="T37" fmla="*/ 602183 h 4613"/>
                  <a:gd name="T38" fmla="*/ 0 w 5068"/>
                  <a:gd name="T39" fmla="*/ 602183 h 4613"/>
                  <a:gd name="T40" fmla="*/ 200698 w 5068"/>
                  <a:gd name="T41" fmla="*/ 802910 h 4613"/>
                  <a:gd name="T42" fmla="*/ 521988 w 5068"/>
                  <a:gd name="T43" fmla="*/ 802910 h 4613"/>
                  <a:gd name="T44" fmla="*/ 521988 w 5068"/>
                  <a:gd name="T45" fmla="*/ 802910 h 4613"/>
                  <a:gd name="T46" fmla="*/ 722686 w 5068"/>
                  <a:gd name="T47" fmla="*/ 1004509 h 4613"/>
                  <a:gd name="T48" fmla="*/ 722686 w 5068"/>
                  <a:gd name="T49" fmla="*/ 1004509 h 4613"/>
                  <a:gd name="T50" fmla="*/ 521988 w 5068"/>
                  <a:gd name="T51" fmla="*/ 1204801 h 4613"/>
                  <a:gd name="T52" fmla="*/ 200698 w 5068"/>
                  <a:gd name="T53" fmla="*/ 1204801 h 4613"/>
                  <a:gd name="T54" fmla="*/ 200698 w 5068"/>
                  <a:gd name="T55" fmla="*/ 1204801 h 4613"/>
                  <a:gd name="T56" fmla="*/ 0 w 5068"/>
                  <a:gd name="T57" fmla="*/ 1405528 h 4613"/>
                  <a:gd name="T58" fmla="*/ 0 w 5068"/>
                  <a:gd name="T59" fmla="*/ 1405528 h 4613"/>
                  <a:gd name="T60" fmla="*/ 200698 w 5068"/>
                  <a:gd name="T61" fmla="*/ 1606691 h 4613"/>
                  <a:gd name="T62" fmla="*/ 827170 w 5068"/>
                  <a:gd name="T63" fmla="*/ 1606691 h 4613"/>
                  <a:gd name="T64" fmla="*/ 827170 w 5068"/>
                  <a:gd name="T65" fmla="*/ 1606691 h 4613"/>
                  <a:gd name="T66" fmla="*/ 626473 w 5068"/>
                  <a:gd name="T67" fmla="*/ 1807419 h 4613"/>
                  <a:gd name="T68" fmla="*/ 626473 w 5068"/>
                  <a:gd name="T69" fmla="*/ 1807419 h 4613"/>
                  <a:gd name="T70" fmla="*/ 827170 w 5068"/>
                  <a:gd name="T71" fmla="*/ 2008147 h 4613"/>
                  <a:gd name="T72" fmla="*/ 1949074 w 5068"/>
                  <a:gd name="T73" fmla="*/ 2008147 h 4613"/>
                  <a:gd name="T74" fmla="*/ 1949074 w 5068"/>
                  <a:gd name="T75" fmla="*/ 2008147 h 4613"/>
                  <a:gd name="T76" fmla="*/ 2149772 w 5068"/>
                  <a:gd name="T77" fmla="*/ 1807419 h 4613"/>
                  <a:gd name="T78" fmla="*/ 2149772 w 5068"/>
                  <a:gd name="T79" fmla="*/ 1807419 h 4613"/>
                  <a:gd name="T80" fmla="*/ 1949074 w 5068"/>
                  <a:gd name="T81" fmla="*/ 1606691 h 4613"/>
                  <a:gd name="T82" fmla="*/ 1646069 w 5068"/>
                  <a:gd name="T83" fmla="*/ 1606691 h 4613"/>
                  <a:gd name="T84" fmla="*/ 1646069 w 5068"/>
                  <a:gd name="T85" fmla="*/ 1606691 h 4613"/>
                  <a:gd name="T86" fmla="*/ 1445371 w 5068"/>
                  <a:gd name="T87" fmla="*/ 1405528 h 4613"/>
                  <a:gd name="T88" fmla="*/ 1445371 w 5068"/>
                  <a:gd name="T89" fmla="*/ 1405528 h 4613"/>
                  <a:gd name="T90" fmla="*/ 1646069 w 5068"/>
                  <a:gd name="T91" fmla="*/ 1204801 h 4613"/>
                  <a:gd name="T92" fmla="*/ 2005235 w 5068"/>
                  <a:gd name="T93" fmla="*/ 1204801 h 4613"/>
                  <a:gd name="T94" fmla="*/ 2005235 w 5068"/>
                  <a:gd name="T95" fmla="*/ 1204801 h 4613"/>
                  <a:gd name="T96" fmla="*/ 2205933 w 5068"/>
                  <a:gd name="T97" fmla="*/ 1004509 h 4613"/>
                  <a:gd name="T98" fmla="*/ 2205933 w 5068"/>
                  <a:gd name="T99" fmla="*/ 1004509 h 4613"/>
                  <a:gd name="T100" fmla="*/ 2005235 w 5068"/>
                  <a:gd name="T101" fmla="*/ 802910 h 4613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0" t="0" r="r" b="b"/>
                <a:pathLst>
                  <a:path w="5068" h="4613">
                    <a:moveTo>
                      <a:pt x="4606" y="1844"/>
                    </a:moveTo>
                    <a:lnTo>
                      <a:pt x="3880" y="1844"/>
                    </a:lnTo>
                    <a:cubicBezTo>
                      <a:pt x="4135" y="1844"/>
                      <a:pt x="4341" y="1638"/>
                      <a:pt x="4341" y="1383"/>
                    </a:cubicBezTo>
                    <a:cubicBezTo>
                      <a:pt x="4341" y="1128"/>
                      <a:pt x="4135" y="922"/>
                      <a:pt x="3880" y="922"/>
                    </a:cubicBezTo>
                    <a:lnTo>
                      <a:pt x="2933" y="922"/>
                    </a:lnTo>
                    <a:cubicBezTo>
                      <a:pt x="3188" y="922"/>
                      <a:pt x="3394" y="716"/>
                      <a:pt x="3394" y="461"/>
                    </a:cubicBezTo>
                    <a:cubicBezTo>
                      <a:pt x="3394" y="206"/>
                      <a:pt x="3188" y="0"/>
                      <a:pt x="2933" y="0"/>
                    </a:cubicBezTo>
                    <a:lnTo>
                      <a:pt x="1409" y="0"/>
                    </a:lnTo>
                    <a:cubicBezTo>
                      <a:pt x="1154" y="0"/>
                      <a:pt x="946" y="206"/>
                      <a:pt x="946" y="461"/>
                    </a:cubicBezTo>
                    <a:cubicBezTo>
                      <a:pt x="946" y="716"/>
                      <a:pt x="1154" y="922"/>
                      <a:pt x="1409" y="922"/>
                    </a:cubicBezTo>
                    <a:lnTo>
                      <a:pt x="461" y="922"/>
                    </a:lnTo>
                    <a:cubicBezTo>
                      <a:pt x="206" y="922"/>
                      <a:pt x="0" y="1128"/>
                      <a:pt x="0" y="1383"/>
                    </a:cubicBezTo>
                    <a:cubicBezTo>
                      <a:pt x="0" y="1638"/>
                      <a:pt x="206" y="1844"/>
                      <a:pt x="461" y="1844"/>
                    </a:cubicBezTo>
                    <a:lnTo>
                      <a:pt x="1199" y="1844"/>
                    </a:lnTo>
                    <a:cubicBezTo>
                      <a:pt x="1454" y="1844"/>
                      <a:pt x="1660" y="2052"/>
                      <a:pt x="1660" y="2307"/>
                    </a:cubicBezTo>
                    <a:cubicBezTo>
                      <a:pt x="1660" y="2560"/>
                      <a:pt x="1454" y="2767"/>
                      <a:pt x="1199" y="2767"/>
                    </a:cubicBezTo>
                    <a:lnTo>
                      <a:pt x="461" y="2767"/>
                    </a:lnTo>
                    <a:cubicBezTo>
                      <a:pt x="206" y="2767"/>
                      <a:pt x="0" y="2974"/>
                      <a:pt x="0" y="3228"/>
                    </a:cubicBezTo>
                    <a:cubicBezTo>
                      <a:pt x="0" y="3483"/>
                      <a:pt x="206" y="3690"/>
                      <a:pt x="461" y="3690"/>
                    </a:cubicBezTo>
                    <a:lnTo>
                      <a:pt x="1900" y="3690"/>
                    </a:lnTo>
                    <a:cubicBezTo>
                      <a:pt x="1645" y="3690"/>
                      <a:pt x="1439" y="3896"/>
                      <a:pt x="1439" y="4151"/>
                    </a:cubicBezTo>
                    <a:cubicBezTo>
                      <a:pt x="1439" y="4406"/>
                      <a:pt x="1645" y="4612"/>
                      <a:pt x="1900" y="4612"/>
                    </a:cubicBezTo>
                    <a:lnTo>
                      <a:pt x="4477" y="4612"/>
                    </a:lnTo>
                    <a:cubicBezTo>
                      <a:pt x="4732" y="4612"/>
                      <a:pt x="4938" y="4406"/>
                      <a:pt x="4938" y="4151"/>
                    </a:cubicBezTo>
                    <a:cubicBezTo>
                      <a:pt x="4938" y="3896"/>
                      <a:pt x="4732" y="3690"/>
                      <a:pt x="4477" y="3690"/>
                    </a:cubicBezTo>
                    <a:lnTo>
                      <a:pt x="3781" y="3690"/>
                    </a:lnTo>
                    <a:cubicBezTo>
                      <a:pt x="3528" y="3690"/>
                      <a:pt x="3320" y="3483"/>
                      <a:pt x="3320" y="3228"/>
                    </a:cubicBezTo>
                    <a:cubicBezTo>
                      <a:pt x="3320" y="2974"/>
                      <a:pt x="3528" y="2767"/>
                      <a:pt x="3781" y="2767"/>
                    </a:cubicBezTo>
                    <a:lnTo>
                      <a:pt x="4606" y="2767"/>
                    </a:lnTo>
                    <a:cubicBezTo>
                      <a:pt x="4861" y="2767"/>
                      <a:pt x="5067" y="2560"/>
                      <a:pt x="5067" y="2307"/>
                    </a:cubicBezTo>
                    <a:cubicBezTo>
                      <a:pt x="5067" y="2052"/>
                      <a:pt x="4861" y="1844"/>
                      <a:pt x="4606" y="1844"/>
                    </a:cubicBezTo>
                  </a:path>
                </a:pathLst>
              </a:custGeom>
              <a:solidFill>
                <a:srgbClr val="E22D27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43" name="Freeform 2">
                <a:extLst>
                  <a:ext uri="{FF2B5EF4-FFF2-40B4-BE49-F238E27FC236}">
                    <a16:creationId xmlns:a16="http://schemas.microsoft.com/office/drawing/2014/main" id="{648E701C-0B27-0143-8150-44F83C718D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7490" y="1063254"/>
                <a:ext cx="422455" cy="401332"/>
              </a:xfrm>
              <a:custGeom>
                <a:avLst/>
                <a:gdLst>
                  <a:gd name="T0" fmla="*/ 221658 w 972"/>
                  <a:gd name="T1" fmla="*/ 0 h 923"/>
                  <a:gd name="T2" fmla="*/ 200362 w 972"/>
                  <a:gd name="T3" fmla="*/ 0 h 923"/>
                  <a:gd name="T4" fmla="*/ 200362 w 972"/>
                  <a:gd name="T5" fmla="*/ 0 h 923"/>
                  <a:gd name="T6" fmla="*/ 0 w 972"/>
                  <a:gd name="T7" fmla="*/ 200449 h 923"/>
                  <a:gd name="T8" fmla="*/ 0 w 972"/>
                  <a:gd name="T9" fmla="*/ 200449 h 923"/>
                  <a:gd name="T10" fmla="*/ 200362 w 972"/>
                  <a:gd name="T11" fmla="*/ 400897 h 923"/>
                  <a:gd name="T12" fmla="*/ 221658 w 972"/>
                  <a:gd name="T13" fmla="*/ 400897 h 923"/>
                  <a:gd name="T14" fmla="*/ 221658 w 972"/>
                  <a:gd name="T15" fmla="*/ 400897 h 923"/>
                  <a:gd name="T16" fmla="*/ 422020 w 972"/>
                  <a:gd name="T17" fmla="*/ 200449 h 923"/>
                  <a:gd name="T18" fmla="*/ 422020 w 972"/>
                  <a:gd name="T19" fmla="*/ 200449 h 923"/>
                  <a:gd name="T20" fmla="*/ 221658 w 972"/>
                  <a:gd name="T21" fmla="*/ 0 h 92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972" h="923">
                    <a:moveTo>
                      <a:pt x="510" y="0"/>
                    </a:moveTo>
                    <a:lnTo>
                      <a:pt x="461" y="0"/>
                    </a:lnTo>
                    <a:cubicBezTo>
                      <a:pt x="206" y="0"/>
                      <a:pt x="0" y="206"/>
                      <a:pt x="0" y="461"/>
                    </a:cubicBezTo>
                    <a:cubicBezTo>
                      <a:pt x="0" y="716"/>
                      <a:pt x="206" y="922"/>
                      <a:pt x="461" y="922"/>
                    </a:cubicBezTo>
                    <a:lnTo>
                      <a:pt x="510" y="922"/>
                    </a:lnTo>
                    <a:cubicBezTo>
                      <a:pt x="765" y="922"/>
                      <a:pt x="971" y="716"/>
                      <a:pt x="971" y="461"/>
                    </a:cubicBezTo>
                    <a:cubicBezTo>
                      <a:pt x="971" y="206"/>
                      <a:pt x="765" y="0"/>
                      <a:pt x="510" y="0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44" name="Freeform 3">
                <a:extLst>
                  <a:ext uri="{FF2B5EF4-FFF2-40B4-BE49-F238E27FC236}">
                    <a16:creationId xmlns:a16="http://schemas.microsoft.com/office/drawing/2014/main" id="{181309E8-9788-9B49-8CEF-DD0FF4800D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49055" y="-298204"/>
                <a:ext cx="74889" cy="74890"/>
              </a:xfrm>
              <a:custGeom>
                <a:avLst/>
                <a:gdLst>
                  <a:gd name="T0" fmla="*/ 74459 w 174"/>
                  <a:gd name="T1" fmla="*/ 37015 h 174"/>
                  <a:gd name="T2" fmla="*/ 74459 w 174"/>
                  <a:gd name="T3" fmla="*/ 37015 h 174"/>
                  <a:gd name="T4" fmla="*/ 37445 w 174"/>
                  <a:gd name="T5" fmla="*/ 74460 h 174"/>
                  <a:gd name="T6" fmla="*/ 37445 w 174"/>
                  <a:gd name="T7" fmla="*/ 74460 h 174"/>
                  <a:gd name="T8" fmla="*/ 0 w 174"/>
                  <a:gd name="T9" fmla="*/ 37015 h 174"/>
                  <a:gd name="T10" fmla="*/ 0 w 174"/>
                  <a:gd name="T11" fmla="*/ 37015 h 174"/>
                  <a:gd name="T12" fmla="*/ 37445 w 174"/>
                  <a:gd name="T13" fmla="*/ 0 h 174"/>
                  <a:gd name="T14" fmla="*/ 37445 w 174"/>
                  <a:gd name="T15" fmla="*/ 0 h 174"/>
                  <a:gd name="T16" fmla="*/ 74459 w 174"/>
                  <a:gd name="T17" fmla="*/ 3701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5" y="173"/>
                      <a:pt x="87" y="173"/>
                    </a:cubicBezTo>
                    <a:cubicBezTo>
                      <a:pt x="39" y="173"/>
                      <a:pt x="0" y="134"/>
                      <a:pt x="0" y="86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5" y="0"/>
                      <a:pt x="173" y="38"/>
                      <a:pt x="173" y="8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45" name="Freeform 4">
                <a:extLst>
                  <a:ext uri="{FF2B5EF4-FFF2-40B4-BE49-F238E27FC236}">
                    <a16:creationId xmlns:a16="http://schemas.microsoft.com/office/drawing/2014/main" id="{2E9B2D53-31F8-D14E-A431-1FCB3E3036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71069" y="656160"/>
                <a:ext cx="74889" cy="74889"/>
              </a:xfrm>
              <a:custGeom>
                <a:avLst/>
                <a:gdLst>
                  <a:gd name="T0" fmla="*/ 74456 w 173"/>
                  <a:gd name="T1" fmla="*/ 37014 h 174"/>
                  <a:gd name="T2" fmla="*/ 74456 w 173"/>
                  <a:gd name="T3" fmla="*/ 37014 h 174"/>
                  <a:gd name="T4" fmla="*/ 37228 w 173"/>
                  <a:gd name="T5" fmla="*/ 74459 h 174"/>
                  <a:gd name="T6" fmla="*/ 37228 w 173"/>
                  <a:gd name="T7" fmla="*/ 74459 h 174"/>
                  <a:gd name="T8" fmla="*/ 0 w 173"/>
                  <a:gd name="T9" fmla="*/ 37014 h 174"/>
                  <a:gd name="T10" fmla="*/ 0 w 173"/>
                  <a:gd name="T11" fmla="*/ 37014 h 174"/>
                  <a:gd name="T12" fmla="*/ 37228 w 173"/>
                  <a:gd name="T13" fmla="*/ 0 h 174"/>
                  <a:gd name="T14" fmla="*/ 37228 w 173"/>
                  <a:gd name="T15" fmla="*/ 0 h 174"/>
                  <a:gd name="T16" fmla="*/ 74456 w 173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4">
                    <a:moveTo>
                      <a:pt x="172" y="86"/>
                    </a:moveTo>
                    <a:lnTo>
                      <a:pt x="172" y="86"/>
                    </a:lnTo>
                    <a:cubicBezTo>
                      <a:pt x="172" y="134"/>
                      <a:pt x="133" y="173"/>
                      <a:pt x="86" y="173"/>
                    </a:cubicBezTo>
                    <a:cubicBezTo>
                      <a:pt x="38" y="173"/>
                      <a:pt x="0" y="134"/>
                      <a:pt x="0" y="86"/>
                    </a:cubicBezTo>
                    <a:cubicBezTo>
                      <a:pt x="0" y="38"/>
                      <a:pt x="38" y="0"/>
                      <a:pt x="86" y="0"/>
                    </a:cubicBezTo>
                    <a:cubicBezTo>
                      <a:pt x="133" y="0"/>
                      <a:pt x="172" y="38"/>
                      <a:pt x="172" y="8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46" name="Freeform 5">
                <a:extLst>
                  <a:ext uri="{FF2B5EF4-FFF2-40B4-BE49-F238E27FC236}">
                    <a16:creationId xmlns:a16="http://schemas.microsoft.com/office/drawing/2014/main" id="{2E166CCE-DADF-0A41-8012-E94F0730B2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7490" y="517902"/>
                <a:ext cx="74889" cy="74889"/>
              </a:xfrm>
              <a:custGeom>
                <a:avLst/>
                <a:gdLst>
                  <a:gd name="T0" fmla="*/ 74456 w 173"/>
                  <a:gd name="T1" fmla="*/ 37661 h 173"/>
                  <a:gd name="T2" fmla="*/ 74456 w 173"/>
                  <a:gd name="T3" fmla="*/ 37661 h 173"/>
                  <a:gd name="T4" fmla="*/ 37661 w 173"/>
                  <a:gd name="T5" fmla="*/ 74456 h 173"/>
                  <a:gd name="T6" fmla="*/ 37661 w 173"/>
                  <a:gd name="T7" fmla="*/ 74456 h 173"/>
                  <a:gd name="T8" fmla="*/ 0 w 173"/>
                  <a:gd name="T9" fmla="*/ 37661 h 173"/>
                  <a:gd name="T10" fmla="*/ 0 w 173"/>
                  <a:gd name="T11" fmla="*/ 37661 h 173"/>
                  <a:gd name="T12" fmla="*/ 37661 w 173"/>
                  <a:gd name="T13" fmla="*/ 0 h 173"/>
                  <a:gd name="T14" fmla="*/ 37661 w 173"/>
                  <a:gd name="T15" fmla="*/ 0 h 173"/>
                  <a:gd name="T16" fmla="*/ 74456 w 173"/>
                  <a:gd name="T17" fmla="*/ 37661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3">
                    <a:moveTo>
                      <a:pt x="172" y="87"/>
                    </a:moveTo>
                    <a:lnTo>
                      <a:pt x="172" y="87"/>
                    </a:lnTo>
                    <a:cubicBezTo>
                      <a:pt x="172" y="134"/>
                      <a:pt x="134" y="172"/>
                      <a:pt x="87" y="172"/>
                    </a:cubicBezTo>
                    <a:cubicBezTo>
                      <a:pt x="38" y="172"/>
                      <a:pt x="0" y="134"/>
                      <a:pt x="0" y="87"/>
                    </a:cubicBezTo>
                    <a:cubicBezTo>
                      <a:pt x="0" y="39"/>
                      <a:pt x="38" y="0"/>
                      <a:pt x="87" y="0"/>
                    </a:cubicBezTo>
                    <a:cubicBezTo>
                      <a:pt x="134" y="0"/>
                      <a:pt x="172" y="39"/>
                      <a:pt x="172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47" name="Freeform 6">
                <a:extLst>
                  <a:ext uri="{FF2B5EF4-FFF2-40B4-BE49-F238E27FC236}">
                    <a16:creationId xmlns:a16="http://schemas.microsoft.com/office/drawing/2014/main" id="{EF621A2D-C98D-D84B-AD84-A482B578FD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01802" y="592791"/>
                <a:ext cx="46086" cy="46086"/>
              </a:xfrm>
              <a:custGeom>
                <a:avLst/>
                <a:gdLst>
                  <a:gd name="T0" fmla="*/ 45651 w 106"/>
                  <a:gd name="T1" fmla="*/ 23258 h 107"/>
                  <a:gd name="T2" fmla="*/ 45651 w 106"/>
                  <a:gd name="T3" fmla="*/ 23258 h 107"/>
                  <a:gd name="T4" fmla="*/ 23043 w 106"/>
                  <a:gd name="T5" fmla="*/ 45655 h 107"/>
                  <a:gd name="T6" fmla="*/ 23043 w 106"/>
                  <a:gd name="T7" fmla="*/ 45655 h 107"/>
                  <a:gd name="T8" fmla="*/ 0 w 106"/>
                  <a:gd name="T9" fmla="*/ 23258 h 107"/>
                  <a:gd name="T10" fmla="*/ 0 w 106"/>
                  <a:gd name="T11" fmla="*/ 23258 h 107"/>
                  <a:gd name="T12" fmla="*/ 23043 w 106"/>
                  <a:gd name="T13" fmla="*/ 0 h 107"/>
                  <a:gd name="T14" fmla="*/ 23043 w 106"/>
                  <a:gd name="T15" fmla="*/ 0 h 107"/>
                  <a:gd name="T16" fmla="*/ 45651 w 106"/>
                  <a:gd name="T17" fmla="*/ 23258 h 10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7">
                    <a:moveTo>
                      <a:pt x="105" y="54"/>
                    </a:moveTo>
                    <a:lnTo>
                      <a:pt x="105" y="54"/>
                    </a:lnTo>
                    <a:cubicBezTo>
                      <a:pt x="105" y="83"/>
                      <a:pt x="81" y="106"/>
                      <a:pt x="53" y="106"/>
                    </a:cubicBezTo>
                    <a:cubicBezTo>
                      <a:pt x="24" y="106"/>
                      <a:pt x="0" y="83"/>
                      <a:pt x="0" y="54"/>
                    </a:cubicBezTo>
                    <a:cubicBezTo>
                      <a:pt x="0" y="24"/>
                      <a:pt x="24" y="0"/>
                      <a:pt x="53" y="0"/>
                    </a:cubicBezTo>
                    <a:cubicBezTo>
                      <a:pt x="81" y="0"/>
                      <a:pt x="105" y="24"/>
                      <a:pt x="105" y="54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48" name="Freeform 7">
                <a:extLst>
                  <a:ext uri="{FF2B5EF4-FFF2-40B4-BE49-F238E27FC236}">
                    <a16:creationId xmlns:a16="http://schemas.microsoft.com/office/drawing/2014/main" id="{7C3FA507-A445-764D-9899-49611718A9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32370" y="-486389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2"/>
                      <a:pt x="80" y="105"/>
                      <a:pt x="52" y="105"/>
                    </a:cubicBezTo>
                    <a:cubicBezTo>
                      <a:pt x="23" y="105"/>
                      <a:pt x="0" y="82"/>
                      <a:pt x="0" y="53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0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49" name="Freeform 8">
                <a:extLst>
                  <a:ext uri="{FF2B5EF4-FFF2-40B4-BE49-F238E27FC236}">
                    <a16:creationId xmlns:a16="http://schemas.microsoft.com/office/drawing/2014/main" id="{A6AB8997-BDFA-1D46-AE78-2281176AC0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32370" y="786737"/>
                <a:ext cx="46086" cy="46086"/>
              </a:xfrm>
              <a:custGeom>
                <a:avLst/>
                <a:gdLst>
                  <a:gd name="T0" fmla="*/ 45647 w 105"/>
                  <a:gd name="T1" fmla="*/ 22608 h 106"/>
                  <a:gd name="T2" fmla="*/ 45647 w 105"/>
                  <a:gd name="T3" fmla="*/ 22608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2608 h 106"/>
                  <a:gd name="T10" fmla="*/ 0 w 105"/>
                  <a:gd name="T11" fmla="*/ 22608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2608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0" y="105"/>
                      <a:pt x="52" y="105"/>
                    </a:cubicBezTo>
                    <a:cubicBezTo>
                      <a:pt x="23" y="105"/>
                      <a:pt x="0" y="81"/>
                      <a:pt x="0" y="52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0" y="0"/>
                      <a:pt x="104" y="24"/>
                      <a:pt x="104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50" name="Freeform 9">
                <a:extLst>
                  <a:ext uri="{FF2B5EF4-FFF2-40B4-BE49-F238E27FC236}">
                    <a16:creationId xmlns:a16="http://schemas.microsoft.com/office/drawing/2014/main" id="{F1609155-1A72-3943-A447-D5AB6007F2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37836" y="-12087"/>
                <a:ext cx="46086" cy="46086"/>
              </a:xfrm>
              <a:custGeom>
                <a:avLst/>
                <a:gdLst>
                  <a:gd name="T0" fmla="*/ 45651 w 106"/>
                  <a:gd name="T1" fmla="*/ 23043 h 106"/>
                  <a:gd name="T2" fmla="*/ 45651 w 106"/>
                  <a:gd name="T3" fmla="*/ 23043 h 106"/>
                  <a:gd name="T4" fmla="*/ 23043 w 106"/>
                  <a:gd name="T5" fmla="*/ 45651 h 106"/>
                  <a:gd name="T6" fmla="*/ 23043 w 106"/>
                  <a:gd name="T7" fmla="*/ 45651 h 106"/>
                  <a:gd name="T8" fmla="*/ 0 w 106"/>
                  <a:gd name="T9" fmla="*/ 23043 h 106"/>
                  <a:gd name="T10" fmla="*/ 0 w 106"/>
                  <a:gd name="T11" fmla="*/ 23043 h 106"/>
                  <a:gd name="T12" fmla="*/ 23043 w 106"/>
                  <a:gd name="T13" fmla="*/ 0 h 106"/>
                  <a:gd name="T14" fmla="*/ 23043 w 106"/>
                  <a:gd name="T15" fmla="*/ 0 h 106"/>
                  <a:gd name="T16" fmla="*/ 45651 w 106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6">
                    <a:moveTo>
                      <a:pt x="105" y="53"/>
                    </a:moveTo>
                    <a:lnTo>
                      <a:pt x="105" y="53"/>
                    </a:lnTo>
                    <a:cubicBezTo>
                      <a:pt x="105" y="81"/>
                      <a:pt x="81" y="105"/>
                      <a:pt x="53" y="105"/>
                    </a:cubicBezTo>
                    <a:cubicBezTo>
                      <a:pt x="24" y="105"/>
                      <a:pt x="0" y="81"/>
                      <a:pt x="0" y="53"/>
                    </a:cubicBezTo>
                    <a:cubicBezTo>
                      <a:pt x="0" y="23"/>
                      <a:pt x="24" y="0"/>
                      <a:pt x="53" y="0"/>
                    </a:cubicBezTo>
                    <a:cubicBezTo>
                      <a:pt x="81" y="0"/>
                      <a:pt x="105" y="23"/>
                      <a:pt x="105" y="53"/>
                    </a:cubicBezTo>
                  </a:path>
                </a:pathLst>
              </a:custGeom>
              <a:solidFill>
                <a:srgbClr val="B52B2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51" name="Freeform 10">
                <a:extLst>
                  <a:ext uri="{FF2B5EF4-FFF2-40B4-BE49-F238E27FC236}">
                    <a16:creationId xmlns:a16="http://schemas.microsoft.com/office/drawing/2014/main" id="{695BE45B-23B5-5241-96AB-9FAEFCE36E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00764" y="400766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4"/>
                      <a:pt x="52" y="104"/>
                    </a:cubicBezTo>
                    <a:cubicBezTo>
                      <a:pt x="23" y="104"/>
                      <a:pt x="0" y="81"/>
                      <a:pt x="0" y="52"/>
                    </a:cubicBezTo>
                    <a:cubicBezTo>
                      <a:pt x="0" y="22"/>
                      <a:pt x="23" y="0"/>
                      <a:pt x="52" y="0"/>
                    </a:cubicBezTo>
                    <a:cubicBezTo>
                      <a:pt x="81" y="0"/>
                      <a:pt x="104" y="22"/>
                      <a:pt x="104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52" name="Freeform 11">
                <a:extLst>
                  <a:ext uri="{FF2B5EF4-FFF2-40B4-BE49-F238E27FC236}">
                    <a16:creationId xmlns:a16="http://schemas.microsoft.com/office/drawing/2014/main" id="{7A4E0B1D-654C-1445-88FB-79269E34AB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58813" y="571669"/>
                <a:ext cx="46086" cy="46086"/>
              </a:xfrm>
              <a:custGeom>
                <a:avLst/>
                <a:gdLst>
                  <a:gd name="T0" fmla="*/ 45655 w 107"/>
                  <a:gd name="T1" fmla="*/ 22397 h 107"/>
                  <a:gd name="T2" fmla="*/ 45655 w 107"/>
                  <a:gd name="T3" fmla="*/ 22397 h 107"/>
                  <a:gd name="T4" fmla="*/ 22397 w 107"/>
                  <a:gd name="T5" fmla="*/ 45655 h 107"/>
                  <a:gd name="T6" fmla="*/ 22397 w 107"/>
                  <a:gd name="T7" fmla="*/ 45655 h 107"/>
                  <a:gd name="T8" fmla="*/ 0 w 107"/>
                  <a:gd name="T9" fmla="*/ 22397 h 107"/>
                  <a:gd name="T10" fmla="*/ 0 w 107"/>
                  <a:gd name="T11" fmla="*/ 22397 h 107"/>
                  <a:gd name="T12" fmla="*/ 22397 w 107"/>
                  <a:gd name="T13" fmla="*/ 0 h 107"/>
                  <a:gd name="T14" fmla="*/ 22397 w 107"/>
                  <a:gd name="T15" fmla="*/ 0 h 107"/>
                  <a:gd name="T16" fmla="*/ 45655 w 107"/>
                  <a:gd name="T17" fmla="*/ 22397 h 10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7">
                    <a:moveTo>
                      <a:pt x="106" y="52"/>
                    </a:moveTo>
                    <a:lnTo>
                      <a:pt x="106" y="52"/>
                    </a:lnTo>
                    <a:cubicBezTo>
                      <a:pt x="106" y="82"/>
                      <a:pt x="82" y="106"/>
                      <a:pt x="52" y="106"/>
                    </a:cubicBezTo>
                    <a:cubicBezTo>
                      <a:pt x="24" y="106"/>
                      <a:pt x="0" y="82"/>
                      <a:pt x="0" y="52"/>
                    </a:cubicBezTo>
                    <a:cubicBezTo>
                      <a:pt x="0" y="24"/>
                      <a:pt x="24" y="0"/>
                      <a:pt x="52" y="0"/>
                    </a:cubicBezTo>
                    <a:cubicBezTo>
                      <a:pt x="82" y="0"/>
                      <a:pt x="106" y="24"/>
                      <a:pt x="106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53" name="Freeform 12">
                <a:extLst>
                  <a:ext uri="{FF2B5EF4-FFF2-40B4-BE49-F238E27FC236}">
                    <a16:creationId xmlns:a16="http://schemas.microsoft.com/office/drawing/2014/main" id="{A6EB4AF2-09BE-5A4C-9319-47C1DE7FFCF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2202" y="51281"/>
                <a:ext cx="46086" cy="46086"/>
              </a:xfrm>
              <a:custGeom>
                <a:avLst/>
                <a:gdLst>
                  <a:gd name="T0" fmla="*/ 45655 w 107"/>
                  <a:gd name="T1" fmla="*/ 23043 h 106"/>
                  <a:gd name="T2" fmla="*/ 45655 w 107"/>
                  <a:gd name="T3" fmla="*/ 23043 h 106"/>
                  <a:gd name="T4" fmla="*/ 22828 w 107"/>
                  <a:gd name="T5" fmla="*/ 45651 h 106"/>
                  <a:gd name="T6" fmla="*/ 22828 w 107"/>
                  <a:gd name="T7" fmla="*/ 45651 h 106"/>
                  <a:gd name="T8" fmla="*/ 0 w 107"/>
                  <a:gd name="T9" fmla="*/ 23043 h 106"/>
                  <a:gd name="T10" fmla="*/ 0 w 107"/>
                  <a:gd name="T11" fmla="*/ 23043 h 106"/>
                  <a:gd name="T12" fmla="*/ 22828 w 107"/>
                  <a:gd name="T13" fmla="*/ 0 h 106"/>
                  <a:gd name="T14" fmla="*/ 22828 w 107"/>
                  <a:gd name="T15" fmla="*/ 0 h 106"/>
                  <a:gd name="T16" fmla="*/ 45655 w 107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6">
                    <a:moveTo>
                      <a:pt x="106" y="53"/>
                    </a:moveTo>
                    <a:lnTo>
                      <a:pt x="106" y="53"/>
                    </a:lnTo>
                    <a:cubicBezTo>
                      <a:pt x="106" y="81"/>
                      <a:pt x="82" y="105"/>
                      <a:pt x="53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4"/>
                      <a:pt x="23" y="0"/>
                      <a:pt x="53" y="0"/>
                    </a:cubicBezTo>
                    <a:cubicBezTo>
                      <a:pt x="82" y="0"/>
                      <a:pt x="106" y="24"/>
                      <a:pt x="106" y="53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54" name="Freeform 13">
                <a:extLst>
                  <a:ext uri="{FF2B5EF4-FFF2-40B4-BE49-F238E27FC236}">
                    <a16:creationId xmlns:a16="http://schemas.microsoft.com/office/drawing/2014/main" id="{1C83CC09-BB95-D544-8DD0-3CCBD0FA28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27932" y="1124701"/>
                <a:ext cx="46086" cy="46086"/>
              </a:xfrm>
              <a:custGeom>
                <a:avLst/>
                <a:gdLst>
                  <a:gd name="T0" fmla="*/ 45647 w 105"/>
                  <a:gd name="T1" fmla="*/ 22608 h 106"/>
                  <a:gd name="T2" fmla="*/ 45647 w 105"/>
                  <a:gd name="T3" fmla="*/ 22608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2608 h 106"/>
                  <a:gd name="T10" fmla="*/ 0 w 105"/>
                  <a:gd name="T11" fmla="*/ 22608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2608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4" y="105"/>
                      <a:pt x="0" y="81"/>
                      <a:pt x="0" y="52"/>
                    </a:cubicBezTo>
                    <a:cubicBezTo>
                      <a:pt x="0" y="23"/>
                      <a:pt x="24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55" name="Freeform 14">
                <a:extLst>
                  <a:ext uri="{FF2B5EF4-FFF2-40B4-BE49-F238E27FC236}">
                    <a16:creationId xmlns:a16="http://schemas.microsoft.com/office/drawing/2014/main" id="{FEEDC56D-D137-554B-B4ED-B08CDEB2D4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2202" y="556307"/>
                <a:ext cx="46086" cy="46086"/>
              </a:xfrm>
              <a:custGeom>
                <a:avLst/>
                <a:gdLst>
                  <a:gd name="T0" fmla="*/ 45655 w 107"/>
                  <a:gd name="T1" fmla="*/ 22824 h 105"/>
                  <a:gd name="T2" fmla="*/ 45655 w 107"/>
                  <a:gd name="T3" fmla="*/ 22824 h 105"/>
                  <a:gd name="T4" fmla="*/ 22828 w 107"/>
                  <a:gd name="T5" fmla="*/ 45647 h 105"/>
                  <a:gd name="T6" fmla="*/ 22828 w 107"/>
                  <a:gd name="T7" fmla="*/ 45647 h 105"/>
                  <a:gd name="T8" fmla="*/ 0 w 107"/>
                  <a:gd name="T9" fmla="*/ 22824 h 105"/>
                  <a:gd name="T10" fmla="*/ 0 w 107"/>
                  <a:gd name="T11" fmla="*/ 22824 h 105"/>
                  <a:gd name="T12" fmla="*/ 22828 w 107"/>
                  <a:gd name="T13" fmla="*/ 0 h 105"/>
                  <a:gd name="T14" fmla="*/ 22828 w 107"/>
                  <a:gd name="T15" fmla="*/ 0 h 105"/>
                  <a:gd name="T16" fmla="*/ 45655 w 107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5">
                    <a:moveTo>
                      <a:pt x="106" y="52"/>
                    </a:moveTo>
                    <a:lnTo>
                      <a:pt x="106" y="52"/>
                    </a:lnTo>
                    <a:cubicBezTo>
                      <a:pt x="106" y="81"/>
                      <a:pt x="82" y="104"/>
                      <a:pt x="53" y="104"/>
                    </a:cubicBezTo>
                    <a:cubicBezTo>
                      <a:pt x="23" y="104"/>
                      <a:pt x="0" y="81"/>
                      <a:pt x="0" y="52"/>
                    </a:cubicBezTo>
                    <a:cubicBezTo>
                      <a:pt x="0" y="24"/>
                      <a:pt x="23" y="0"/>
                      <a:pt x="53" y="0"/>
                    </a:cubicBezTo>
                    <a:cubicBezTo>
                      <a:pt x="82" y="0"/>
                      <a:pt x="106" y="24"/>
                      <a:pt x="106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56" name="Freeform 15">
                <a:extLst>
                  <a:ext uri="{FF2B5EF4-FFF2-40B4-BE49-F238E27FC236}">
                    <a16:creationId xmlns:a16="http://schemas.microsoft.com/office/drawing/2014/main" id="{A39D4542-7B55-FA40-A837-9908C7D649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42569" y="1658531"/>
                <a:ext cx="46086" cy="46086"/>
              </a:xfrm>
              <a:custGeom>
                <a:avLst/>
                <a:gdLst>
                  <a:gd name="T0" fmla="*/ 45655 w 107"/>
                  <a:gd name="T1" fmla="*/ 22824 h 105"/>
                  <a:gd name="T2" fmla="*/ 45655 w 107"/>
                  <a:gd name="T3" fmla="*/ 22824 h 105"/>
                  <a:gd name="T4" fmla="*/ 22397 w 107"/>
                  <a:gd name="T5" fmla="*/ 45647 h 105"/>
                  <a:gd name="T6" fmla="*/ 22397 w 107"/>
                  <a:gd name="T7" fmla="*/ 45647 h 105"/>
                  <a:gd name="T8" fmla="*/ 0 w 107"/>
                  <a:gd name="T9" fmla="*/ 22824 h 105"/>
                  <a:gd name="T10" fmla="*/ 0 w 107"/>
                  <a:gd name="T11" fmla="*/ 22824 h 105"/>
                  <a:gd name="T12" fmla="*/ 22397 w 107"/>
                  <a:gd name="T13" fmla="*/ 0 h 105"/>
                  <a:gd name="T14" fmla="*/ 22397 w 107"/>
                  <a:gd name="T15" fmla="*/ 0 h 105"/>
                  <a:gd name="T16" fmla="*/ 45655 w 107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5">
                    <a:moveTo>
                      <a:pt x="106" y="52"/>
                    </a:moveTo>
                    <a:lnTo>
                      <a:pt x="106" y="52"/>
                    </a:lnTo>
                    <a:cubicBezTo>
                      <a:pt x="106" y="81"/>
                      <a:pt x="82" y="104"/>
                      <a:pt x="52" y="104"/>
                    </a:cubicBezTo>
                    <a:cubicBezTo>
                      <a:pt x="24" y="104"/>
                      <a:pt x="0" y="81"/>
                      <a:pt x="0" y="52"/>
                    </a:cubicBezTo>
                    <a:cubicBezTo>
                      <a:pt x="0" y="22"/>
                      <a:pt x="24" y="0"/>
                      <a:pt x="52" y="0"/>
                    </a:cubicBezTo>
                    <a:cubicBezTo>
                      <a:pt x="82" y="0"/>
                      <a:pt x="106" y="22"/>
                      <a:pt x="106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57" name="Freeform 16">
                <a:extLst>
                  <a:ext uri="{FF2B5EF4-FFF2-40B4-BE49-F238E27FC236}">
                    <a16:creationId xmlns:a16="http://schemas.microsoft.com/office/drawing/2014/main" id="{5E8070A4-5143-284B-AA7B-66DFD34971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73136" y="1286002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4" y="23"/>
                      <a:pt x="104" y="53"/>
                    </a:cubicBezTo>
                  </a:path>
                </a:pathLst>
              </a:custGeom>
              <a:solidFill>
                <a:srgbClr val="B52B2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58" name="Freeform 17">
                <a:extLst>
                  <a:ext uri="{FF2B5EF4-FFF2-40B4-BE49-F238E27FC236}">
                    <a16:creationId xmlns:a16="http://schemas.microsoft.com/office/drawing/2014/main" id="{03475C01-4500-7F45-A116-ED50211354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52317" y="1537554"/>
                <a:ext cx="74890" cy="76810"/>
              </a:xfrm>
              <a:custGeom>
                <a:avLst/>
                <a:gdLst>
                  <a:gd name="T0" fmla="*/ 74460 w 174"/>
                  <a:gd name="T1" fmla="*/ 38186 h 175"/>
                  <a:gd name="T2" fmla="*/ 74460 w 174"/>
                  <a:gd name="T3" fmla="*/ 38186 h 175"/>
                  <a:gd name="T4" fmla="*/ 37015 w 174"/>
                  <a:gd name="T5" fmla="*/ 76371 h 175"/>
                  <a:gd name="T6" fmla="*/ 37015 w 174"/>
                  <a:gd name="T7" fmla="*/ 76371 h 175"/>
                  <a:gd name="T8" fmla="*/ 0 w 174"/>
                  <a:gd name="T9" fmla="*/ 38186 h 175"/>
                  <a:gd name="T10" fmla="*/ 0 w 174"/>
                  <a:gd name="T11" fmla="*/ 38186 h 175"/>
                  <a:gd name="T12" fmla="*/ 37015 w 174"/>
                  <a:gd name="T13" fmla="*/ 0 h 175"/>
                  <a:gd name="T14" fmla="*/ 37015 w 174"/>
                  <a:gd name="T15" fmla="*/ 0 h 175"/>
                  <a:gd name="T16" fmla="*/ 74460 w 174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5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5" y="174"/>
                      <a:pt x="86" y="174"/>
                    </a:cubicBezTo>
                    <a:cubicBezTo>
                      <a:pt x="38" y="174"/>
                      <a:pt x="0" y="135"/>
                      <a:pt x="0" y="87"/>
                    </a:cubicBezTo>
                    <a:cubicBezTo>
                      <a:pt x="0" y="39"/>
                      <a:pt x="38" y="0"/>
                      <a:pt x="86" y="0"/>
                    </a:cubicBezTo>
                    <a:cubicBezTo>
                      <a:pt x="135" y="0"/>
                      <a:pt x="173" y="39"/>
                      <a:pt x="173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59" name="Freeform 18">
                <a:extLst>
                  <a:ext uri="{FF2B5EF4-FFF2-40B4-BE49-F238E27FC236}">
                    <a16:creationId xmlns:a16="http://schemas.microsoft.com/office/drawing/2014/main" id="{2D7E08CE-675E-5946-A74E-93EB0BF6FC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09474" y="1293683"/>
                <a:ext cx="74889" cy="74889"/>
              </a:xfrm>
              <a:custGeom>
                <a:avLst/>
                <a:gdLst>
                  <a:gd name="T0" fmla="*/ 74459 w 174"/>
                  <a:gd name="T1" fmla="*/ 37445 h 174"/>
                  <a:gd name="T2" fmla="*/ 74459 w 174"/>
                  <a:gd name="T3" fmla="*/ 37445 h 174"/>
                  <a:gd name="T4" fmla="*/ 37014 w 174"/>
                  <a:gd name="T5" fmla="*/ 74459 h 174"/>
                  <a:gd name="T6" fmla="*/ 37014 w 174"/>
                  <a:gd name="T7" fmla="*/ 74459 h 174"/>
                  <a:gd name="T8" fmla="*/ 0 w 174"/>
                  <a:gd name="T9" fmla="*/ 37445 h 174"/>
                  <a:gd name="T10" fmla="*/ 0 w 174"/>
                  <a:gd name="T11" fmla="*/ 37445 h 174"/>
                  <a:gd name="T12" fmla="*/ 37014 w 174"/>
                  <a:gd name="T13" fmla="*/ 0 h 174"/>
                  <a:gd name="T14" fmla="*/ 37014 w 174"/>
                  <a:gd name="T15" fmla="*/ 0 h 174"/>
                  <a:gd name="T16" fmla="*/ 74459 w 174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4" y="173"/>
                      <a:pt x="86" y="173"/>
                    </a:cubicBezTo>
                    <a:cubicBezTo>
                      <a:pt x="39" y="173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6" y="0"/>
                    </a:cubicBezTo>
                    <a:cubicBezTo>
                      <a:pt x="134" y="0"/>
                      <a:pt x="173" y="39"/>
                      <a:pt x="173" y="87"/>
                    </a:cubicBezTo>
                  </a:path>
                </a:pathLst>
              </a:custGeom>
              <a:solidFill>
                <a:srgbClr val="B52B2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60" name="Freeform 19">
                <a:extLst>
                  <a:ext uri="{FF2B5EF4-FFF2-40B4-BE49-F238E27FC236}">
                    <a16:creationId xmlns:a16="http://schemas.microsoft.com/office/drawing/2014/main" id="{82DCC058-1D85-2841-AEAA-FF2DDDB731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20408" y="47441"/>
                <a:ext cx="74889" cy="74890"/>
              </a:xfrm>
              <a:custGeom>
                <a:avLst/>
                <a:gdLst>
                  <a:gd name="T0" fmla="*/ 74459 w 174"/>
                  <a:gd name="T1" fmla="*/ 37661 h 173"/>
                  <a:gd name="T2" fmla="*/ 74459 w 174"/>
                  <a:gd name="T3" fmla="*/ 37661 h 173"/>
                  <a:gd name="T4" fmla="*/ 37014 w 174"/>
                  <a:gd name="T5" fmla="*/ 74457 h 173"/>
                  <a:gd name="T6" fmla="*/ 37014 w 174"/>
                  <a:gd name="T7" fmla="*/ 74457 h 173"/>
                  <a:gd name="T8" fmla="*/ 0 w 174"/>
                  <a:gd name="T9" fmla="*/ 37661 h 173"/>
                  <a:gd name="T10" fmla="*/ 0 w 174"/>
                  <a:gd name="T11" fmla="*/ 37661 h 173"/>
                  <a:gd name="T12" fmla="*/ 37014 w 174"/>
                  <a:gd name="T13" fmla="*/ 0 h 173"/>
                  <a:gd name="T14" fmla="*/ 37014 w 174"/>
                  <a:gd name="T15" fmla="*/ 0 h 173"/>
                  <a:gd name="T16" fmla="*/ 74459 w 174"/>
                  <a:gd name="T17" fmla="*/ 37661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3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3"/>
                      <a:pt x="134" y="172"/>
                      <a:pt x="86" y="172"/>
                    </a:cubicBezTo>
                    <a:cubicBezTo>
                      <a:pt x="39" y="172"/>
                      <a:pt x="0" y="133"/>
                      <a:pt x="0" y="87"/>
                    </a:cubicBezTo>
                    <a:cubicBezTo>
                      <a:pt x="0" y="38"/>
                      <a:pt x="39" y="0"/>
                      <a:pt x="86" y="0"/>
                    </a:cubicBezTo>
                    <a:cubicBezTo>
                      <a:pt x="134" y="0"/>
                      <a:pt x="173" y="38"/>
                      <a:pt x="173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61" name="Freeform 20">
                <a:extLst>
                  <a:ext uri="{FF2B5EF4-FFF2-40B4-BE49-F238E27FC236}">
                    <a16:creationId xmlns:a16="http://schemas.microsoft.com/office/drawing/2014/main" id="{A71200DF-8EC0-F945-AA63-1CC2D35C19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89675" y="1199591"/>
                <a:ext cx="74890" cy="74890"/>
              </a:xfrm>
              <a:custGeom>
                <a:avLst/>
                <a:gdLst>
                  <a:gd name="T0" fmla="*/ 74460 w 174"/>
                  <a:gd name="T1" fmla="*/ 37445 h 174"/>
                  <a:gd name="T2" fmla="*/ 74460 w 174"/>
                  <a:gd name="T3" fmla="*/ 37445 h 174"/>
                  <a:gd name="T4" fmla="*/ 37015 w 174"/>
                  <a:gd name="T5" fmla="*/ 74460 h 174"/>
                  <a:gd name="T6" fmla="*/ 37015 w 174"/>
                  <a:gd name="T7" fmla="*/ 74460 h 174"/>
                  <a:gd name="T8" fmla="*/ 0 w 174"/>
                  <a:gd name="T9" fmla="*/ 37445 h 174"/>
                  <a:gd name="T10" fmla="*/ 0 w 174"/>
                  <a:gd name="T11" fmla="*/ 37445 h 174"/>
                  <a:gd name="T12" fmla="*/ 37015 w 174"/>
                  <a:gd name="T13" fmla="*/ 0 h 174"/>
                  <a:gd name="T14" fmla="*/ 37015 w 174"/>
                  <a:gd name="T15" fmla="*/ 0 h 174"/>
                  <a:gd name="T16" fmla="*/ 74460 w 174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4" y="173"/>
                      <a:pt x="86" y="173"/>
                    </a:cubicBezTo>
                    <a:cubicBezTo>
                      <a:pt x="38" y="173"/>
                      <a:pt x="0" y="135"/>
                      <a:pt x="0" y="87"/>
                    </a:cubicBezTo>
                    <a:cubicBezTo>
                      <a:pt x="0" y="38"/>
                      <a:pt x="38" y="0"/>
                      <a:pt x="86" y="0"/>
                    </a:cubicBezTo>
                    <a:cubicBezTo>
                      <a:pt x="134" y="0"/>
                      <a:pt x="173" y="38"/>
                      <a:pt x="173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62" name="Freeform 21">
                <a:extLst>
                  <a:ext uri="{FF2B5EF4-FFF2-40B4-BE49-F238E27FC236}">
                    <a16:creationId xmlns:a16="http://schemas.microsoft.com/office/drawing/2014/main" id="{A00BD60F-3093-144C-A12D-277B8DDC15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39463" y="-63934"/>
                <a:ext cx="74889" cy="76810"/>
              </a:xfrm>
              <a:custGeom>
                <a:avLst/>
                <a:gdLst>
                  <a:gd name="T0" fmla="*/ 74459 w 174"/>
                  <a:gd name="T1" fmla="*/ 38186 h 175"/>
                  <a:gd name="T2" fmla="*/ 74459 w 174"/>
                  <a:gd name="T3" fmla="*/ 38186 h 175"/>
                  <a:gd name="T4" fmla="*/ 37445 w 174"/>
                  <a:gd name="T5" fmla="*/ 76371 h 175"/>
                  <a:gd name="T6" fmla="*/ 37445 w 174"/>
                  <a:gd name="T7" fmla="*/ 76371 h 175"/>
                  <a:gd name="T8" fmla="*/ 0 w 174"/>
                  <a:gd name="T9" fmla="*/ 38186 h 175"/>
                  <a:gd name="T10" fmla="*/ 0 w 174"/>
                  <a:gd name="T11" fmla="*/ 38186 h 175"/>
                  <a:gd name="T12" fmla="*/ 37445 w 174"/>
                  <a:gd name="T13" fmla="*/ 0 h 175"/>
                  <a:gd name="T14" fmla="*/ 37445 w 174"/>
                  <a:gd name="T15" fmla="*/ 0 h 175"/>
                  <a:gd name="T16" fmla="*/ 74459 w 174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5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3" y="174"/>
                      <a:pt x="87" y="174"/>
                    </a:cubicBezTo>
                    <a:cubicBezTo>
                      <a:pt x="39" y="174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3" y="0"/>
                      <a:pt x="173" y="39"/>
                      <a:pt x="173" y="87"/>
                    </a:cubicBezTo>
                  </a:path>
                </a:pathLst>
              </a:custGeom>
              <a:solidFill>
                <a:srgbClr val="B52B2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63" name="Freeform 22">
                <a:extLst>
                  <a:ext uri="{FF2B5EF4-FFF2-40B4-BE49-F238E27FC236}">
                    <a16:creationId xmlns:a16="http://schemas.microsoft.com/office/drawing/2014/main" id="{F750DB3D-D5DA-C44C-A103-3747D99BC0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33252" y="114650"/>
                <a:ext cx="74889" cy="76810"/>
              </a:xfrm>
              <a:custGeom>
                <a:avLst/>
                <a:gdLst>
                  <a:gd name="T0" fmla="*/ 74456 w 173"/>
                  <a:gd name="T1" fmla="*/ 38186 h 175"/>
                  <a:gd name="T2" fmla="*/ 74456 w 173"/>
                  <a:gd name="T3" fmla="*/ 38186 h 175"/>
                  <a:gd name="T4" fmla="*/ 37661 w 173"/>
                  <a:gd name="T5" fmla="*/ 76371 h 175"/>
                  <a:gd name="T6" fmla="*/ 37661 w 173"/>
                  <a:gd name="T7" fmla="*/ 76371 h 175"/>
                  <a:gd name="T8" fmla="*/ 0 w 173"/>
                  <a:gd name="T9" fmla="*/ 38186 h 175"/>
                  <a:gd name="T10" fmla="*/ 0 w 173"/>
                  <a:gd name="T11" fmla="*/ 38186 h 175"/>
                  <a:gd name="T12" fmla="*/ 37661 w 173"/>
                  <a:gd name="T13" fmla="*/ 0 h 175"/>
                  <a:gd name="T14" fmla="*/ 37661 w 173"/>
                  <a:gd name="T15" fmla="*/ 0 h 175"/>
                  <a:gd name="T16" fmla="*/ 74456 w 173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5">
                    <a:moveTo>
                      <a:pt x="172" y="87"/>
                    </a:moveTo>
                    <a:lnTo>
                      <a:pt x="172" y="87"/>
                    </a:lnTo>
                    <a:cubicBezTo>
                      <a:pt x="172" y="135"/>
                      <a:pt x="134" y="174"/>
                      <a:pt x="87" y="174"/>
                    </a:cubicBezTo>
                    <a:cubicBezTo>
                      <a:pt x="39" y="174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2" y="39"/>
                      <a:pt x="172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64" name="Freeform 23">
                <a:extLst>
                  <a:ext uri="{FF2B5EF4-FFF2-40B4-BE49-F238E27FC236}">
                    <a16:creationId xmlns:a16="http://schemas.microsoft.com/office/drawing/2014/main" id="{E700EF16-D45F-3B41-946F-583818023D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22621" y="-526714"/>
                <a:ext cx="1359537" cy="551111"/>
              </a:xfrm>
              <a:custGeom>
                <a:avLst/>
                <a:gdLst>
                  <a:gd name="T0" fmla="*/ 1221581 w 3124"/>
                  <a:gd name="T1" fmla="*/ 0 h 1265"/>
                  <a:gd name="T2" fmla="*/ 493507 w 3124"/>
                  <a:gd name="T3" fmla="*/ 0 h 1265"/>
                  <a:gd name="T4" fmla="*/ 493507 w 3124"/>
                  <a:gd name="T5" fmla="*/ 0 h 1265"/>
                  <a:gd name="T6" fmla="*/ 355551 w 3124"/>
                  <a:gd name="T7" fmla="*/ 137669 h 1265"/>
                  <a:gd name="T8" fmla="*/ 355551 w 3124"/>
                  <a:gd name="T9" fmla="*/ 137669 h 1265"/>
                  <a:gd name="T10" fmla="*/ 493507 w 3124"/>
                  <a:gd name="T11" fmla="*/ 274902 h 1265"/>
                  <a:gd name="T12" fmla="*/ 137520 w 3124"/>
                  <a:gd name="T13" fmla="*/ 274902 h 1265"/>
                  <a:gd name="T14" fmla="*/ 137520 w 3124"/>
                  <a:gd name="T15" fmla="*/ 274902 h 1265"/>
                  <a:gd name="T16" fmla="*/ 0 w 3124"/>
                  <a:gd name="T17" fmla="*/ 412571 h 1265"/>
                  <a:gd name="T18" fmla="*/ 0 w 3124"/>
                  <a:gd name="T19" fmla="*/ 412571 h 1265"/>
                  <a:gd name="T20" fmla="*/ 137520 w 3124"/>
                  <a:gd name="T21" fmla="*/ 550675 h 1265"/>
                  <a:gd name="T22" fmla="*/ 866030 w 3124"/>
                  <a:gd name="T23" fmla="*/ 550675 h 1265"/>
                  <a:gd name="T24" fmla="*/ 866030 w 3124"/>
                  <a:gd name="T25" fmla="*/ 550675 h 1265"/>
                  <a:gd name="T26" fmla="*/ 1003551 w 3124"/>
                  <a:gd name="T27" fmla="*/ 412571 h 1265"/>
                  <a:gd name="T28" fmla="*/ 1003551 w 3124"/>
                  <a:gd name="T29" fmla="*/ 412571 h 1265"/>
                  <a:gd name="T30" fmla="*/ 866030 w 3124"/>
                  <a:gd name="T31" fmla="*/ 274902 h 1265"/>
                  <a:gd name="T32" fmla="*/ 1221581 w 3124"/>
                  <a:gd name="T33" fmla="*/ 274902 h 1265"/>
                  <a:gd name="T34" fmla="*/ 1221581 w 3124"/>
                  <a:gd name="T35" fmla="*/ 274902 h 1265"/>
                  <a:gd name="T36" fmla="*/ 1359102 w 3124"/>
                  <a:gd name="T37" fmla="*/ 137669 h 1265"/>
                  <a:gd name="T38" fmla="*/ 1359102 w 3124"/>
                  <a:gd name="T39" fmla="*/ 137669 h 1265"/>
                  <a:gd name="T40" fmla="*/ 1221581 w 3124"/>
                  <a:gd name="T41" fmla="*/ 0 h 1265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3124" h="1265">
                    <a:moveTo>
                      <a:pt x="2807" y="0"/>
                    </a:moveTo>
                    <a:lnTo>
                      <a:pt x="1134" y="0"/>
                    </a:lnTo>
                    <a:cubicBezTo>
                      <a:pt x="959" y="0"/>
                      <a:pt x="817" y="141"/>
                      <a:pt x="817" y="316"/>
                    </a:cubicBezTo>
                    <a:cubicBezTo>
                      <a:pt x="817" y="490"/>
                      <a:pt x="959" y="631"/>
                      <a:pt x="1134" y="631"/>
                    </a:cubicBezTo>
                    <a:lnTo>
                      <a:pt x="316" y="631"/>
                    </a:lnTo>
                    <a:cubicBezTo>
                      <a:pt x="142" y="631"/>
                      <a:pt x="0" y="772"/>
                      <a:pt x="0" y="947"/>
                    </a:cubicBezTo>
                    <a:cubicBezTo>
                      <a:pt x="0" y="1122"/>
                      <a:pt x="142" y="1264"/>
                      <a:pt x="316" y="1264"/>
                    </a:cubicBezTo>
                    <a:lnTo>
                      <a:pt x="1990" y="1264"/>
                    </a:lnTo>
                    <a:cubicBezTo>
                      <a:pt x="2164" y="1264"/>
                      <a:pt x="2306" y="1122"/>
                      <a:pt x="2306" y="947"/>
                    </a:cubicBezTo>
                    <a:cubicBezTo>
                      <a:pt x="2306" y="772"/>
                      <a:pt x="2164" y="631"/>
                      <a:pt x="1990" y="631"/>
                    </a:cubicBezTo>
                    <a:lnTo>
                      <a:pt x="2807" y="631"/>
                    </a:lnTo>
                    <a:cubicBezTo>
                      <a:pt x="2981" y="631"/>
                      <a:pt x="3123" y="490"/>
                      <a:pt x="3123" y="316"/>
                    </a:cubicBezTo>
                    <a:cubicBezTo>
                      <a:pt x="3123" y="141"/>
                      <a:pt x="2981" y="0"/>
                      <a:pt x="2807" y="0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 dirty="0"/>
              </a:p>
            </p:txBody>
          </p:sp>
          <p:sp>
            <p:nvSpPr>
              <p:cNvPr id="565" name="Freeform 24">
                <a:extLst>
                  <a:ext uri="{FF2B5EF4-FFF2-40B4-BE49-F238E27FC236}">
                    <a16:creationId xmlns:a16="http://schemas.microsoft.com/office/drawing/2014/main" id="{A582A368-2C56-5F42-9D08-CC27C01969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52749" y="1264880"/>
                <a:ext cx="1282727" cy="551112"/>
              </a:xfrm>
              <a:custGeom>
                <a:avLst/>
                <a:gdLst>
                  <a:gd name="T0" fmla="*/ 1144219 w 2945"/>
                  <a:gd name="T1" fmla="*/ 275556 h 1266"/>
                  <a:gd name="T2" fmla="*/ 867202 w 2945"/>
                  <a:gd name="T3" fmla="*/ 275556 h 1266"/>
                  <a:gd name="T4" fmla="*/ 867202 w 2945"/>
                  <a:gd name="T5" fmla="*/ 275556 h 1266"/>
                  <a:gd name="T6" fmla="*/ 1004839 w 2945"/>
                  <a:gd name="T7" fmla="*/ 137560 h 1266"/>
                  <a:gd name="T8" fmla="*/ 1004839 w 2945"/>
                  <a:gd name="T9" fmla="*/ 137560 h 1266"/>
                  <a:gd name="T10" fmla="*/ 1004839 w 2945"/>
                  <a:gd name="T11" fmla="*/ 137560 h 1266"/>
                  <a:gd name="T12" fmla="*/ 867202 w 2945"/>
                  <a:gd name="T13" fmla="*/ 0 h 1266"/>
                  <a:gd name="T14" fmla="*/ 137637 w 2945"/>
                  <a:gd name="T15" fmla="*/ 0 h 1266"/>
                  <a:gd name="T16" fmla="*/ 137637 w 2945"/>
                  <a:gd name="T17" fmla="*/ 0 h 1266"/>
                  <a:gd name="T18" fmla="*/ 0 w 2945"/>
                  <a:gd name="T19" fmla="*/ 137560 h 1266"/>
                  <a:gd name="T20" fmla="*/ 0 w 2945"/>
                  <a:gd name="T21" fmla="*/ 137560 h 1266"/>
                  <a:gd name="T22" fmla="*/ 0 w 2945"/>
                  <a:gd name="T23" fmla="*/ 137560 h 1266"/>
                  <a:gd name="T24" fmla="*/ 137637 w 2945"/>
                  <a:gd name="T25" fmla="*/ 275556 h 1266"/>
                  <a:gd name="T26" fmla="*/ 415090 w 2945"/>
                  <a:gd name="T27" fmla="*/ 275556 h 1266"/>
                  <a:gd name="T28" fmla="*/ 415090 w 2945"/>
                  <a:gd name="T29" fmla="*/ 275556 h 1266"/>
                  <a:gd name="T30" fmla="*/ 277452 w 2945"/>
                  <a:gd name="T31" fmla="*/ 412681 h 1266"/>
                  <a:gd name="T32" fmla="*/ 277452 w 2945"/>
                  <a:gd name="T33" fmla="*/ 412681 h 1266"/>
                  <a:gd name="T34" fmla="*/ 415090 w 2945"/>
                  <a:gd name="T35" fmla="*/ 550677 h 1266"/>
                  <a:gd name="T36" fmla="*/ 1144219 w 2945"/>
                  <a:gd name="T37" fmla="*/ 550677 h 1266"/>
                  <a:gd name="T38" fmla="*/ 1144219 w 2945"/>
                  <a:gd name="T39" fmla="*/ 550677 h 1266"/>
                  <a:gd name="T40" fmla="*/ 1282291 w 2945"/>
                  <a:gd name="T41" fmla="*/ 412681 h 1266"/>
                  <a:gd name="T42" fmla="*/ 1282291 w 2945"/>
                  <a:gd name="T43" fmla="*/ 412681 h 1266"/>
                  <a:gd name="T44" fmla="*/ 1144219 w 2945"/>
                  <a:gd name="T45" fmla="*/ 275556 h 126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0" t="0" r="r" b="b"/>
                <a:pathLst>
                  <a:path w="2945" h="1266">
                    <a:moveTo>
                      <a:pt x="2627" y="633"/>
                    </a:moveTo>
                    <a:lnTo>
                      <a:pt x="1991" y="633"/>
                    </a:lnTo>
                    <a:cubicBezTo>
                      <a:pt x="2166" y="633"/>
                      <a:pt x="2307" y="490"/>
                      <a:pt x="2307" y="316"/>
                    </a:cubicBezTo>
                    <a:cubicBezTo>
                      <a:pt x="2307" y="141"/>
                      <a:pt x="2166" y="0"/>
                      <a:pt x="1991" y="0"/>
                    </a:cubicBezTo>
                    <a:lnTo>
                      <a:pt x="316" y="0"/>
                    </a:lnTo>
                    <a:cubicBezTo>
                      <a:pt x="141" y="0"/>
                      <a:pt x="0" y="141"/>
                      <a:pt x="0" y="316"/>
                    </a:cubicBezTo>
                    <a:cubicBezTo>
                      <a:pt x="0" y="490"/>
                      <a:pt x="141" y="633"/>
                      <a:pt x="316" y="633"/>
                    </a:cubicBezTo>
                    <a:lnTo>
                      <a:pt x="953" y="633"/>
                    </a:lnTo>
                    <a:cubicBezTo>
                      <a:pt x="778" y="633"/>
                      <a:pt x="637" y="774"/>
                      <a:pt x="637" y="948"/>
                    </a:cubicBezTo>
                    <a:cubicBezTo>
                      <a:pt x="637" y="1123"/>
                      <a:pt x="778" y="1265"/>
                      <a:pt x="953" y="1265"/>
                    </a:cubicBezTo>
                    <a:lnTo>
                      <a:pt x="2627" y="1265"/>
                    </a:lnTo>
                    <a:cubicBezTo>
                      <a:pt x="2802" y="1265"/>
                      <a:pt x="2944" y="1123"/>
                      <a:pt x="2944" y="948"/>
                    </a:cubicBezTo>
                    <a:cubicBezTo>
                      <a:pt x="2944" y="774"/>
                      <a:pt x="2802" y="633"/>
                      <a:pt x="2627" y="633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</p:grpSp>
        <p:sp>
          <p:nvSpPr>
            <p:cNvPr id="498" name="Freeform 41">
              <a:extLst>
                <a:ext uri="{FF2B5EF4-FFF2-40B4-BE49-F238E27FC236}">
                  <a16:creationId xmlns:a16="http://schemas.microsoft.com/office/drawing/2014/main" id="{465C075D-8EB0-2C43-A84D-D38EDBB0C7C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133778" y="4431364"/>
              <a:ext cx="2836024" cy="2430467"/>
            </a:xfrm>
            <a:custGeom>
              <a:avLst/>
              <a:gdLst>
                <a:gd name="T0" fmla="*/ 2170694 w 6078"/>
                <a:gd name="T1" fmla="*/ 380582 h 5208"/>
                <a:gd name="T2" fmla="*/ 2360946 w 6078"/>
                <a:gd name="T3" fmla="*/ 190726 h 5208"/>
                <a:gd name="T4" fmla="*/ 2360946 w 6078"/>
                <a:gd name="T5" fmla="*/ 190726 h 5208"/>
                <a:gd name="T6" fmla="*/ 1378343 w 6078"/>
                <a:gd name="T7" fmla="*/ 0 h 5208"/>
                <a:gd name="T8" fmla="*/ 1188527 w 6078"/>
                <a:gd name="T9" fmla="*/ 190726 h 5208"/>
                <a:gd name="T10" fmla="*/ 1188527 w 6078"/>
                <a:gd name="T11" fmla="*/ 190726 h 5208"/>
                <a:gd name="T12" fmla="*/ 848077 w 6078"/>
                <a:gd name="T13" fmla="*/ 380582 h 5208"/>
                <a:gd name="T14" fmla="*/ 657390 w 6078"/>
                <a:gd name="T15" fmla="*/ 570873 h 5208"/>
                <a:gd name="T16" fmla="*/ 657390 w 6078"/>
                <a:gd name="T17" fmla="*/ 570873 h 5208"/>
                <a:gd name="T18" fmla="*/ 189816 w 6078"/>
                <a:gd name="T19" fmla="*/ 746359 h 5208"/>
                <a:gd name="T20" fmla="*/ 0 w 6078"/>
                <a:gd name="T21" fmla="*/ 936650 h 5208"/>
                <a:gd name="T22" fmla="*/ 0 w 6078"/>
                <a:gd name="T23" fmla="*/ 936650 h 5208"/>
                <a:gd name="T24" fmla="*/ 1077511 w 6078"/>
                <a:gd name="T25" fmla="*/ 1126505 h 5208"/>
                <a:gd name="T26" fmla="*/ 1267327 w 6078"/>
                <a:gd name="T27" fmla="*/ 1316796 h 5208"/>
                <a:gd name="T28" fmla="*/ 1267327 w 6078"/>
                <a:gd name="T29" fmla="*/ 1316796 h 5208"/>
                <a:gd name="T30" fmla="*/ 720953 w 6078"/>
                <a:gd name="T31" fmla="*/ 1506652 h 5208"/>
                <a:gd name="T32" fmla="*/ 530701 w 6078"/>
                <a:gd name="T33" fmla="*/ 1697378 h 5208"/>
                <a:gd name="T34" fmla="*/ 530701 w 6078"/>
                <a:gd name="T35" fmla="*/ 1697378 h 5208"/>
                <a:gd name="T36" fmla="*/ 1227709 w 6078"/>
                <a:gd name="T37" fmla="*/ 1887234 h 5208"/>
                <a:gd name="T38" fmla="*/ 1037893 w 6078"/>
                <a:gd name="T39" fmla="*/ 2077090 h 5208"/>
                <a:gd name="T40" fmla="*/ 1037893 w 6078"/>
                <a:gd name="T41" fmla="*/ 2077090 h 5208"/>
                <a:gd name="T42" fmla="*/ 1639558 w 6078"/>
                <a:gd name="T43" fmla="*/ 2267381 h 5208"/>
                <a:gd name="T44" fmla="*/ 1829809 w 6078"/>
                <a:gd name="T45" fmla="*/ 2077090 h 5208"/>
                <a:gd name="T46" fmla="*/ 1829809 w 6078"/>
                <a:gd name="T47" fmla="*/ 2077090 h 5208"/>
                <a:gd name="T48" fmla="*/ 2273439 w 6078"/>
                <a:gd name="T49" fmla="*/ 1887234 h 5208"/>
                <a:gd name="T50" fmla="*/ 2463690 w 6078"/>
                <a:gd name="T51" fmla="*/ 1697378 h 5208"/>
                <a:gd name="T52" fmla="*/ 2463690 w 6078"/>
                <a:gd name="T53" fmla="*/ 1697378 h 5208"/>
                <a:gd name="T54" fmla="*/ 1861590 w 6078"/>
                <a:gd name="T55" fmla="*/ 1506652 h 5208"/>
                <a:gd name="T56" fmla="*/ 2051842 w 6078"/>
                <a:gd name="T57" fmla="*/ 1316796 h 5208"/>
                <a:gd name="T58" fmla="*/ 2051842 w 6078"/>
                <a:gd name="T59" fmla="*/ 1316796 h 5208"/>
                <a:gd name="T60" fmla="*/ 1687447 w 6078"/>
                <a:gd name="T61" fmla="*/ 1126505 h 5208"/>
                <a:gd name="T62" fmla="*/ 1701378 w 6078"/>
                <a:gd name="T63" fmla="*/ 1126070 h 5208"/>
                <a:gd name="T64" fmla="*/ 1524623 w 6078"/>
                <a:gd name="T65" fmla="*/ 936650 h 5208"/>
                <a:gd name="T66" fmla="*/ 1524623 w 6078"/>
                <a:gd name="T67" fmla="*/ 936650 h 5208"/>
                <a:gd name="T68" fmla="*/ 2455854 w 6078"/>
                <a:gd name="T69" fmla="*/ 760729 h 5208"/>
                <a:gd name="T70" fmla="*/ 2645670 w 6078"/>
                <a:gd name="T71" fmla="*/ 570873 h 5208"/>
                <a:gd name="T72" fmla="*/ 2645670 w 6078"/>
                <a:gd name="T73" fmla="*/ 570873 h 5208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0" t="0" r="r" b="b"/>
              <a:pathLst>
                <a:path w="6078" h="5208">
                  <a:moveTo>
                    <a:pt x="5641" y="874"/>
                  </a:moveTo>
                  <a:lnTo>
                    <a:pt x="4986" y="874"/>
                  </a:lnTo>
                  <a:cubicBezTo>
                    <a:pt x="5227" y="874"/>
                    <a:pt x="5423" y="679"/>
                    <a:pt x="5423" y="438"/>
                  </a:cubicBezTo>
                  <a:cubicBezTo>
                    <a:pt x="5423" y="197"/>
                    <a:pt x="5227" y="0"/>
                    <a:pt x="4986" y="0"/>
                  </a:cubicBezTo>
                  <a:lnTo>
                    <a:pt x="3166" y="0"/>
                  </a:lnTo>
                  <a:cubicBezTo>
                    <a:pt x="2924" y="0"/>
                    <a:pt x="2730" y="197"/>
                    <a:pt x="2730" y="438"/>
                  </a:cubicBezTo>
                  <a:cubicBezTo>
                    <a:pt x="2730" y="679"/>
                    <a:pt x="2924" y="874"/>
                    <a:pt x="3166" y="874"/>
                  </a:cubicBezTo>
                  <a:lnTo>
                    <a:pt x="1948" y="874"/>
                  </a:lnTo>
                  <a:cubicBezTo>
                    <a:pt x="1706" y="874"/>
                    <a:pt x="1510" y="1069"/>
                    <a:pt x="1510" y="1311"/>
                  </a:cubicBezTo>
                  <a:cubicBezTo>
                    <a:pt x="1510" y="1492"/>
                    <a:pt x="1620" y="1647"/>
                    <a:pt x="1777" y="1714"/>
                  </a:cubicBezTo>
                  <a:lnTo>
                    <a:pt x="436" y="1714"/>
                  </a:lnTo>
                  <a:cubicBezTo>
                    <a:pt x="196" y="1714"/>
                    <a:pt x="0" y="1909"/>
                    <a:pt x="0" y="2151"/>
                  </a:cubicBezTo>
                  <a:cubicBezTo>
                    <a:pt x="0" y="2392"/>
                    <a:pt x="196" y="2587"/>
                    <a:pt x="436" y="2587"/>
                  </a:cubicBezTo>
                  <a:lnTo>
                    <a:pt x="2475" y="2587"/>
                  </a:lnTo>
                  <a:cubicBezTo>
                    <a:pt x="2716" y="2587"/>
                    <a:pt x="2911" y="2782"/>
                    <a:pt x="2911" y="3024"/>
                  </a:cubicBezTo>
                  <a:cubicBezTo>
                    <a:pt x="2911" y="3265"/>
                    <a:pt x="2716" y="3460"/>
                    <a:pt x="2475" y="3460"/>
                  </a:cubicBezTo>
                  <a:lnTo>
                    <a:pt x="1656" y="3460"/>
                  </a:lnTo>
                  <a:cubicBezTo>
                    <a:pt x="1414" y="3460"/>
                    <a:pt x="1219" y="3656"/>
                    <a:pt x="1219" y="3898"/>
                  </a:cubicBezTo>
                  <a:cubicBezTo>
                    <a:pt x="1219" y="4139"/>
                    <a:pt x="1414" y="4334"/>
                    <a:pt x="1656" y="4334"/>
                  </a:cubicBezTo>
                  <a:lnTo>
                    <a:pt x="2820" y="4334"/>
                  </a:lnTo>
                  <a:cubicBezTo>
                    <a:pt x="2579" y="4334"/>
                    <a:pt x="2384" y="4529"/>
                    <a:pt x="2384" y="4770"/>
                  </a:cubicBezTo>
                  <a:cubicBezTo>
                    <a:pt x="2384" y="5012"/>
                    <a:pt x="2579" y="5207"/>
                    <a:pt x="2820" y="5207"/>
                  </a:cubicBezTo>
                  <a:lnTo>
                    <a:pt x="3766" y="5207"/>
                  </a:lnTo>
                  <a:cubicBezTo>
                    <a:pt x="4008" y="5207"/>
                    <a:pt x="4203" y="5012"/>
                    <a:pt x="4203" y="4770"/>
                  </a:cubicBezTo>
                  <a:cubicBezTo>
                    <a:pt x="4203" y="4529"/>
                    <a:pt x="4008" y="4334"/>
                    <a:pt x="3766" y="4334"/>
                  </a:cubicBezTo>
                  <a:lnTo>
                    <a:pt x="5222" y="4334"/>
                  </a:lnTo>
                  <a:cubicBezTo>
                    <a:pt x="5464" y="4334"/>
                    <a:pt x="5659" y="4139"/>
                    <a:pt x="5659" y="3898"/>
                  </a:cubicBezTo>
                  <a:cubicBezTo>
                    <a:pt x="5659" y="3656"/>
                    <a:pt x="5464" y="3460"/>
                    <a:pt x="5222" y="3460"/>
                  </a:cubicBezTo>
                  <a:lnTo>
                    <a:pt x="4276" y="3460"/>
                  </a:lnTo>
                  <a:cubicBezTo>
                    <a:pt x="4518" y="3460"/>
                    <a:pt x="4713" y="3265"/>
                    <a:pt x="4713" y="3024"/>
                  </a:cubicBezTo>
                  <a:cubicBezTo>
                    <a:pt x="4713" y="2782"/>
                    <a:pt x="4518" y="2587"/>
                    <a:pt x="4276" y="2587"/>
                  </a:cubicBezTo>
                  <a:lnTo>
                    <a:pt x="3876" y="2587"/>
                  </a:lnTo>
                  <a:cubicBezTo>
                    <a:pt x="3887" y="2587"/>
                    <a:pt x="3897" y="2586"/>
                    <a:pt x="3908" y="2586"/>
                  </a:cubicBezTo>
                  <a:cubicBezTo>
                    <a:pt x="3682" y="2569"/>
                    <a:pt x="3502" y="2381"/>
                    <a:pt x="3502" y="2151"/>
                  </a:cubicBezTo>
                  <a:cubicBezTo>
                    <a:pt x="3502" y="1969"/>
                    <a:pt x="3614" y="1813"/>
                    <a:pt x="3773" y="1747"/>
                  </a:cubicBezTo>
                  <a:lnTo>
                    <a:pt x="5641" y="1747"/>
                  </a:lnTo>
                  <a:cubicBezTo>
                    <a:pt x="5882" y="1747"/>
                    <a:pt x="6077" y="1552"/>
                    <a:pt x="6077" y="1311"/>
                  </a:cubicBezTo>
                  <a:cubicBezTo>
                    <a:pt x="6077" y="1069"/>
                    <a:pt x="5882" y="874"/>
                    <a:pt x="5641" y="874"/>
                  </a:cubicBezTo>
                </a:path>
              </a:pathLst>
            </a:custGeom>
            <a:solidFill>
              <a:srgbClr val="049E4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499" name="Freeform 42">
              <a:extLst>
                <a:ext uri="{FF2B5EF4-FFF2-40B4-BE49-F238E27FC236}">
                  <a16:creationId xmlns:a16="http://schemas.microsoft.com/office/drawing/2014/main" id="{2F2511C1-24DB-7949-A9DA-0164E4E696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08092" y="4468880"/>
              <a:ext cx="80265" cy="80261"/>
            </a:xfrm>
            <a:custGeom>
              <a:avLst/>
              <a:gdLst>
                <a:gd name="T0" fmla="*/ 74460 w 174"/>
                <a:gd name="T1" fmla="*/ 37445 h 174"/>
                <a:gd name="T2" fmla="*/ 74460 w 174"/>
                <a:gd name="T3" fmla="*/ 37445 h 174"/>
                <a:gd name="T4" fmla="*/ 37015 w 174"/>
                <a:gd name="T5" fmla="*/ 74460 h 174"/>
                <a:gd name="T6" fmla="*/ 37015 w 174"/>
                <a:gd name="T7" fmla="*/ 74460 h 174"/>
                <a:gd name="T8" fmla="*/ 0 w 174"/>
                <a:gd name="T9" fmla="*/ 37445 h 174"/>
                <a:gd name="T10" fmla="*/ 0 w 174"/>
                <a:gd name="T11" fmla="*/ 37445 h 174"/>
                <a:gd name="T12" fmla="*/ 37015 w 174"/>
                <a:gd name="T13" fmla="*/ 0 h 174"/>
                <a:gd name="T14" fmla="*/ 37015 w 174"/>
                <a:gd name="T15" fmla="*/ 0 h 174"/>
                <a:gd name="T16" fmla="*/ 74460 w 174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4">
                  <a:moveTo>
                    <a:pt x="173" y="87"/>
                  </a:moveTo>
                  <a:lnTo>
                    <a:pt x="173" y="87"/>
                  </a:lnTo>
                  <a:cubicBezTo>
                    <a:pt x="173" y="134"/>
                    <a:pt x="134" y="173"/>
                    <a:pt x="86" y="173"/>
                  </a:cubicBezTo>
                  <a:cubicBezTo>
                    <a:pt x="38" y="173"/>
                    <a:pt x="0" y="134"/>
                    <a:pt x="0" y="87"/>
                  </a:cubicBezTo>
                  <a:cubicBezTo>
                    <a:pt x="0" y="39"/>
                    <a:pt x="38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00" name="Freeform 43">
              <a:extLst>
                <a:ext uri="{FF2B5EF4-FFF2-40B4-BE49-F238E27FC236}">
                  <a16:creationId xmlns:a16="http://schemas.microsoft.com/office/drawing/2014/main" id="{E4EFC5C9-08A2-9543-9C81-BE869B5F06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78409" y="5427241"/>
              <a:ext cx="82323" cy="80260"/>
            </a:xfrm>
            <a:custGeom>
              <a:avLst/>
              <a:gdLst>
                <a:gd name="T0" fmla="*/ 76371 w 175"/>
                <a:gd name="T1" fmla="*/ 37014 h 174"/>
                <a:gd name="T2" fmla="*/ 76371 w 175"/>
                <a:gd name="T3" fmla="*/ 37014 h 174"/>
                <a:gd name="T4" fmla="*/ 38186 w 175"/>
                <a:gd name="T5" fmla="*/ 74459 h 174"/>
                <a:gd name="T6" fmla="*/ 38186 w 175"/>
                <a:gd name="T7" fmla="*/ 74459 h 174"/>
                <a:gd name="T8" fmla="*/ 0 w 175"/>
                <a:gd name="T9" fmla="*/ 37014 h 174"/>
                <a:gd name="T10" fmla="*/ 0 w 175"/>
                <a:gd name="T11" fmla="*/ 37014 h 174"/>
                <a:gd name="T12" fmla="*/ 38186 w 175"/>
                <a:gd name="T13" fmla="*/ 0 h 174"/>
                <a:gd name="T14" fmla="*/ 38186 w 175"/>
                <a:gd name="T15" fmla="*/ 0 h 174"/>
                <a:gd name="T16" fmla="*/ 76371 w 175"/>
                <a:gd name="T17" fmla="*/ 37014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4">
                  <a:moveTo>
                    <a:pt x="174" y="86"/>
                  </a:moveTo>
                  <a:lnTo>
                    <a:pt x="174" y="86"/>
                  </a:lnTo>
                  <a:cubicBezTo>
                    <a:pt x="174" y="135"/>
                    <a:pt x="135" y="173"/>
                    <a:pt x="87" y="173"/>
                  </a:cubicBezTo>
                  <a:cubicBezTo>
                    <a:pt x="39" y="173"/>
                    <a:pt x="0" y="135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01" name="Freeform 44">
              <a:extLst>
                <a:ext uri="{FF2B5EF4-FFF2-40B4-BE49-F238E27FC236}">
                  <a16:creationId xmlns:a16="http://schemas.microsoft.com/office/drawing/2014/main" id="{69C2FC1C-768D-2C41-9461-5F51726712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42184" y="6638161"/>
              <a:ext cx="80265" cy="80260"/>
            </a:xfrm>
            <a:custGeom>
              <a:avLst/>
              <a:gdLst>
                <a:gd name="T0" fmla="*/ 74457 w 173"/>
                <a:gd name="T1" fmla="*/ 37445 h 174"/>
                <a:gd name="T2" fmla="*/ 74457 w 173"/>
                <a:gd name="T3" fmla="*/ 37445 h 174"/>
                <a:gd name="T4" fmla="*/ 37229 w 173"/>
                <a:gd name="T5" fmla="*/ 74459 h 174"/>
                <a:gd name="T6" fmla="*/ 37229 w 173"/>
                <a:gd name="T7" fmla="*/ 74459 h 174"/>
                <a:gd name="T8" fmla="*/ 0 w 173"/>
                <a:gd name="T9" fmla="*/ 37445 h 174"/>
                <a:gd name="T10" fmla="*/ 0 w 173"/>
                <a:gd name="T11" fmla="*/ 37445 h 174"/>
                <a:gd name="T12" fmla="*/ 37229 w 173"/>
                <a:gd name="T13" fmla="*/ 0 h 174"/>
                <a:gd name="T14" fmla="*/ 37229 w 173"/>
                <a:gd name="T15" fmla="*/ 0 h 174"/>
                <a:gd name="T16" fmla="*/ 74457 w 173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4">
                  <a:moveTo>
                    <a:pt x="172" y="87"/>
                  </a:moveTo>
                  <a:lnTo>
                    <a:pt x="172" y="87"/>
                  </a:lnTo>
                  <a:cubicBezTo>
                    <a:pt x="172" y="135"/>
                    <a:pt x="134" y="173"/>
                    <a:pt x="86" y="173"/>
                  </a:cubicBezTo>
                  <a:cubicBezTo>
                    <a:pt x="37" y="173"/>
                    <a:pt x="0" y="135"/>
                    <a:pt x="0" y="87"/>
                  </a:cubicBezTo>
                  <a:cubicBezTo>
                    <a:pt x="0" y="40"/>
                    <a:pt x="37" y="0"/>
                    <a:pt x="86" y="0"/>
                  </a:cubicBezTo>
                  <a:cubicBezTo>
                    <a:pt x="134" y="0"/>
                    <a:pt x="172" y="40"/>
                    <a:pt x="172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02" name="Freeform 45">
              <a:extLst>
                <a:ext uri="{FF2B5EF4-FFF2-40B4-BE49-F238E27FC236}">
                  <a16:creationId xmlns:a16="http://schemas.microsoft.com/office/drawing/2014/main" id="{69407990-0A37-F441-A065-4F446968D5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07479" y="5188516"/>
              <a:ext cx="80265" cy="80260"/>
            </a:xfrm>
            <a:custGeom>
              <a:avLst/>
              <a:gdLst>
                <a:gd name="T0" fmla="*/ 74460 w 174"/>
                <a:gd name="T1" fmla="*/ 37445 h 174"/>
                <a:gd name="T2" fmla="*/ 74460 w 174"/>
                <a:gd name="T3" fmla="*/ 37445 h 174"/>
                <a:gd name="T4" fmla="*/ 37015 w 174"/>
                <a:gd name="T5" fmla="*/ 74459 h 174"/>
                <a:gd name="T6" fmla="*/ 37015 w 174"/>
                <a:gd name="T7" fmla="*/ 74459 h 174"/>
                <a:gd name="T8" fmla="*/ 0 w 174"/>
                <a:gd name="T9" fmla="*/ 37445 h 174"/>
                <a:gd name="T10" fmla="*/ 0 w 174"/>
                <a:gd name="T11" fmla="*/ 37445 h 174"/>
                <a:gd name="T12" fmla="*/ 37015 w 174"/>
                <a:gd name="T13" fmla="*/ 0 h 174"/>
                <a:gd name="T14" fmla="*/ 37015 w 174"/>
                <a:gd name="T15" fmla="*/ 0 h 174"/>
                <a:gd name="T16" fmla="*/ 74460 w 174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4">
                  <a:moveTo>
                    <a:pt x="173" y="87"/>
                  </a:moveTo>
                  <a:lnTo>
                    <a:pt x="173" y="87"/>
                  </a:lnTo>
                  <a:cubicBezTo>
                    <a:pt x="173" y="135"/>
                    <a:pt x="134" y="173"/>
                    <a:pt x="86" y="173"/>
                  </a:cubicBezTo>
                  <a:cubicBezTo>
                    <a:pt x="39" y="173"/>
                    <a:pt x="0" y="135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03" name="Freeform 46">
              <a:extLst>
                <a:ext uri="{FF2B5EF4-FFF2-40B4-BE49-F238E27FC236}">
                  <a16:creationId xmlns:a16="http://schemas.microsoft.com/office/drawing/2014/main" id="{2ED24F5D-4D93-A847-88BD-416600596F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737648" y="4471007"/>
              <a:ext cx="80264" cy="82319"/>
            </a:xfrm>
            <a:custGeom>
              <a:avLst/>
              <a:gdLst>
                <a:gd name="T0" fmla="*/ 74459 w 174"/>
                <a:gd name="T1" fmla="*/ 38186 h 175"/>
                <a:gd name="T2" fmla="*/ 74459 w 174"/>
                <a:gd name="T3" fmla="*/ 38186 h 175"/>
                <a:gd name="T4" fmla="*/ 37445 w 174"/>
                <a:gd name="T5" fmla="*/ 76371 h 175"/>
                <a:gd name="T6" fmla="*/ 37445 w 174"/>
                <a:gd name="T7" fmla="*/ 76371 h 175"/>
                <a:gd name="T8" fmla="*/ 0 w 174"/>
                <a:gd name="T9" fmla="*/ 38186 h 175"/>
                <a:gd name="T10" fmla="*/ 0 w 174"/>
                <a:gd name="T11" fmla="*/ 38186 h 175"/>
                <a:gd name="T12" fmla="*/ 37445 w 174"/>
                <a:gd name="T13" fmla="*/ 0 h 175"/>
                <a:gd name="T14" fmla="*/ 37445 w 174"/>
                <a:gd name="T15" fmla="*/ 0 h 175"/>
                <a:gd name="T16" fmla="*/ 74459 w 174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5">
                  <a:moveTo>
                    <a:pt x="173" y="87"/>
                  </a:moveTo>
                  <a:lnTo>
                    <a:pt x="173" y="87"/>
                  </a:lnTo>
                  <a:cubicBezTo>
                    <a:pt x="173" y="136"/>
                    <a:pt x="135" y="174"/>
                    <a:pt x="87" y="174"/>
                  </a:cubicBezTo>
                  <a:cubicBezTo>
                    <a:pt x="39" y="174"/>
                    <a:pt x="0" y="136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3" y="39"/>
                    <a:pt x="173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04" name="Freeform 47">
              <a:extLst>
                <a:ext uri="{FF2B5EF4-FFF2-40B4-BE49-F238E27FC236}">
                  <a16:creationId xmlns:a16="http://schemas.microsoft.com/office/drawing/2014/main" id="{C2504270-F55D-8B40-98CA-BEAB913E18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55297" y="5228449"/>
              <a:ext cx="80264" cy="80261"/>
            </a:xfrm>
            <a:custGeom>
              <a:avLst/>
              <a:gdLst>
                <a:gd name="T0" fmla="*/ 74459 w 174"/>
                <a:gd name="T1" fmla="*/ 37229 h 173"/>
                <a:gd name="T2" fmla="*/ 74459 w 174"/>
                <a:gd name="T3" fmla="*/ 37229 h 173"/>
                <a:gd name="T4" fmla="*/ 37014 w 174"/>
                <a:gd name="T5" fmla="*/ 74457 h 173"/>
                <a:gd name="T6" fmla="*/ 37014 w 174"/>
                <a:gd name="T7" fmla="*/ 74457 h 173"/>
                <a:gd name="T8" fmla="*/ 0 w 174"/>
                <a:gd name="T9" fmla="*/ 37229 h 173"/>
                <a:gd name="T10" fmla="*/ 0 w 174"/>
                <a:gd name="T11" fmla="*/ 37229 h 173"/>
                <a:gd name="T12" fmla="*/ 37014 w 174"/>
                <a:gd name="T13" fmla="*/ 0 h 173"/>
                <a:gd name="T14" fmla="*/ 37014 w 174"/>
                <a:gd name="T15" fmla="*/ 0 h 173"/>
                <a:gd name="T16" fmla="*/ 74459 w 174"/>
                <a:gd name="T17" fmla="*/ 37229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3">
                  <a:moveTo>
                    <a:pt x="173" y="86"/>
                  </a:moveTo>
                  <a:lnTo>
                    <a:pt x="173" y="86"/>
                  </a:lnTo>
                  <a:cubicBezTo>
                    <a:pt x="173" y="133"/>
                    <a:pt x="134" y="172"/>
                    <a:pt x="86" y="172"/>
                  </a:cubicBezTo>
                  <a:cubicBezTo>
                    <a:pt x="38" y="172"/>
                    <a:pt x="0" y="133"/>
                    <a:pt x="0" y="86"/>
                  </a:cubicBezTo>
                  <a:cubicBezTo>
                    <a:pt x="0" y="38"/>
                    <a:pt x="38" y="0"/>
                    <a:pt x="86" y="0"/>
                  </a:cubicBezTo>
                  <a:cubicBezTo>
                    <a:pt x="134" y="0"/>
                    <a:pt x="173" y="38"/>
                    <a:pt x="173" y="86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05" name="Freeform 48">
              <a:extLst>
                <a:ext uri="{FF2B5EF4-FFF2-40B4-BE49-F238E27FC236}">
                  <a16:creationId xmlns:a16="http://schemas.microsoft.com/office/drawing/2014/main" id="{5B4C86AC-B5DA-8B40-85FF-59C87A7400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89998" y="5817030"/>
              <a:ext cx="80264" cy="80261"/>
            </a:xfrm>
            <a:custGeom>
              <a:avLst/>
              <a:gdLst>
                <a:gd name="T0" fmla="*/ 74456 w 173"/>
                <a:gd name="T1" fmla="*/ 37015 h 174"/>
                <a:gd name="T2" fmla="*/ 74456 w 173"/>
                <a:gd name="T3" fmla="*/ 37015 h 174"/>
                <a:gd name="T4" fmla="*/ 37661 w 173"/>
                <a:gd name="T5" fmla="*/ 74460 h 174"/>
                <a:gd name="T6" fmla="*/ 37661 w 173"/>
                <a:gd name="T7" fmla="*/ 74460 h 174"/>
                <a:gd name="T8" fmla="*/ 0 w 173"/>
                <a:gd name="T9" fmla="*/ 37015 h 174"/>
                <a:gd name="T10" fmla="*/ 0 w 173"/>
                <a:gd name="T11" fmla="*/ 37015 h 174"/>
                <a:gd name="T12" fmla="*/ 37661 w 173"/>
                <a:gd name="T13" fmla="*/ 0 h 174"/>
                <a:gd name="T14" fmla="*/ 37661 w 173"/>
                <a:gd name="T15" fmla="*/ 0 h 174"/>
                <a:gd name="T16" fmla="*/ 74456 w 173"/>
                <a:gd name="T17" fmla="*/ 3701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4">
                  <a:moveTo>
                    <a:pt x="172" y="86"/>
                  </a:moveTo>
                  <a:lnTo>
                    <a:pt x="172" y="86"/>
                  </a:lnTo>
                  <a:cubicBezTo>
                    <a:pt x="172" y="134"/>
                    <a:pt x="134" y="173"/>
                    <a:pt x="87" y="173"/>
                  </a:cubicBezTo>
                  <a:cubicBezTo>
                    <a:pt x="39" y="173"/>
                    <a:pt x="0" y="134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4" y="0"/>
                    <a:pt x="172" y="39"/>
                    <a:pt x="172" y="86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06" name="Freeform 49">
              <a:extLst>
                <a:ext uri="{FF2B5EF4-FFF2-40B4-BE49-F238E27FC236}">
                  <a16:creationId xmlns:a16="http://schemas.microsoft.com/office/drawing/2014/main" id="{93948122-39EF-9543-ADD3-F8A09A2837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71076" y="5999357"/>
              <a:ext cx="80264" cy="82319"/>
            </a:xfrm>
            <a:custGeom>
              <a:avLst/>
              <a:gdLst>
                <a:gd name="T0" fmla="*/ 74456 w 173"/>
                <a:gd name="T1" fmla="*/ 38186 h 175"/>
                <a:gd name="T2" fmla="*/ 74456 w 173"/>
                <a:gd name="T3" fmla="*/ 38186 h 175"/>
                <a:gd name="T4" fmla="*/ 37228 w 173"/>
                <a:gd name="T5" fmla="*/ 76371 h 175"/>
                <a:gd name="T6" fmla="*/ 37228 w 173"/>
                <a:gd name="T7" fmla="*/ 76371 h 175"/>
                <a:gd name="T8" fmla="*/ 0 w 173"/>
                <a:gd name="T9" fmla="*/ 38186 h 175"/>
                <a:gd name="T10" fmla="*/ 0 w 173"/>
                <a:gd name="T11" fmla="*/ 38186 h 175"/>
                <a:gd name="T12" fmla="*/ 37228 w 173"/>
                <a:gd name="T13" fmla="*/ 0 h 175"/>
                <a:gd name="T14" fmla="*/ 37228 w 173"/>
                <a:gd name="T15" fmla="*/ 0 h 175"/>
                <a:gd name="T16" fmla="*/ 74456 w 173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5">
                  <a:moveTo>
                    <a:pt x="172" y="87"/>
                  </a:moveTo>
                  <a:lnTo>
                    <a:pt x="172" y="87"/>
                  </a:lnTo>
                  <a:cubicBezTo>
                    <a:pt x="172" y="135"/>
                    <a:pt x="133" y="174"/>
                    <a:pt x="86" y="174"/>
                  </a:cubicBezTo>
                  <a:cubicBezTo>
                    <a:pt x="39" y="174"/>
                    <a:pt x="0" y="135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3" y="0"/>
                    <a:pt x="172" y="39"/>
                    <a:pt x="172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07" name="Freeform 50">
              <a:extLst>
                <a:ext uri="{FF2B5EF4-FFF2-40B4-BE49-F238E27FC236}">
                  <a16:creationId xmlns:a16="http://schemas.microsoft.com/office/drawing/2014/main" id="{DEEAC2BB-F88B-A549-8A28-228AFEEE6C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94183" y="5870786"/>
              <a:ext cx="80264" cy="80261"/>
            </a:xfrm>
            <a:custGeom>
              <a:avLst/>
              <a:gdLst>
                <a:gd name="T0" fmla="*/ 74459 w 174"/>
                <a:gd name="T1" fmla="*/ 37661 h 173"/>
                <a:gd name="T2" fmla="*/ 74459 w 174"/>
                <a:gd name="T3" fmla="*/ 37661 h 173"/>
                <a:gd name="T4" fmla="*/ 37445 w 174"/>
                <a:gd name="T5" fmla="*/ 74457 h 173"/>
                <a:gd name="T6" fmla="*/ 37445 w 174"/>
                <a:gd name="T7" fmla="*/ 74457 h 173"/>
                <a:gd name="T8" fmla="*/ 0 w 174"/>
                <a:gd name="T9" fmla="*/ 37661 h 173"/>
                <a:gd name="T10" fmla="*/ 0 w 174"/>
                <a:gd name="T11" fmla="*/ 37661 h 173"/>
                <a:gd name="T12" fmla="*/ 37445 w 174"/>
                <a:gd name="T13" fmla="*/ 0 h 173"/>
                <a:gd name="T14" fmla="*/ 37445 w 174"/>
                <a:gd name="T15" fmla="*/ 0 h 173"/>
                <a:gd name="T16" fmla="*/ 74459 w 174"/>
                <a:gd name="T17" fmla="*/ 37661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3">
                  <a:moveTo>
                    <a:pt x="173" y="87"/>
                  </a:moveTo>
                  <a:lnTo>
                    <a:pt x="173" y="87"/>
                  </a:lnTo>
                  <a:cubicBezTo>
                    <a:pt x="173" y="134"/>
                    <a:pt x="135" y="172"/>
                    <a:pt x="87" y="172"/>
                  </a:cubicBezTo>
                  <a:cubicBezTo>
                    <a:pt x="39" y="172"/>
                    <a:pt x="0" y="134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3" y="39"/>
                    <a:pt x="173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08" name="Freeform 51">
              <a:extLst>
                <a:ext uri="{FF2B5EF4-FFF2-40B4-BE49-F238E27FC236}">
                  <a16:creationId xmlns:a16="http://schemas.microsoft.com/office/drawing/2014/main" id="{B123A6E8-7FCE-E14C-86A2-25A3C88167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91647" y="6335889"/>
              <a:ext cx="80265" cy="80261"/>
            </a:xfrm>
            <a:custGeom>
              <a:avLst/>
              <a:gdLst>
                <a:gd name="T0" fmla="*/ 74460 w 174"/>
                <a:gd name="T1" fmla="*/ 37445 h 174"/>
                <a:gd name="T2" fmla="*/ 74460 w 174"/>
                <a:gd name="T3" fmla="*/ 37445 h 174"/>
                <a:gd name="T4" fmla="*/ 37015 w 174"/>
                <a:gd name="T5" fmla="*/ 74460 h 174"/>
                <a:gd name="T6" fmla="*/ 37015 w 174"/>
                <a:gd name="T7" fmla="*/ 74460 h 174"/>
                <a:gd name="T8" fmla="*/ 0 w 174"/>
                <a:gd name="T9" fmla="*/ 37445 h 174"/>
                <a:gd name="T10" fmla="*/ 0 w 174"/>
                <a:gd name="T11" fmla="*/ 37445 h 174"/>
                <a:gd name="T12" fmla="*/ 37015 w 174"/>
                <a:gd name="T13" fmla="*/ 0 h 174"/>
                <a:gd name="T14" fmla="*/ 37015 w 174"/>
                <a:gd name="T15" fmla="*/ 0 h 174"/>
                <a:gd name="T16" fmla="*/ 74460 w 174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4">
                  <a:moveTo>
                    <a:pt x="173" y="87"/>
                  </a:moveTo>
                  <a:lnTo>
                    <a:pt x="173" y="87"/>
                  </a:lnTo>
                  <a:cubicBezTo>
                    <a:pt x="173" y="134"/>
                    <a:pt x="134" y="173"/>
                    <a:pt x="86" y="173"/>
                  </a:cubicBezTo>
                  <a:cubicBezTo>
                    <a:pt x="39" y="173"/>
                    <a:pt x="0" y="134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</a:path>
              </a:pathLst>
            </a:custGeom>
            <a:solidFill>
              <a:srgbClr val="1B764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09" name="Freeform 52">
              <a:extLst>
                <a:ext uri="{FF2B5EF4-FFF2-40B4-BE49-F238E27FC236}">
                  <a16:creationId xmlns:a16="http://schemas.microsoft.com/office/drawing/2014/main" id="{E55F5666-24C9-CD4A-8CDE-3335BD083F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89722" y="4462776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1" y="104"/>
                    <a:pt x="52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5" y="23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10" name="Freeform 53">
              <a:extLst>
                <a:ext uri="{FF2B5EF4-FFF2-40B4-BE49-F238E27FC236}">
                  <a16:creationId xmlns:a16="http://schemas.microsoft.com/office/drawing/2014/main" id="{5661108F-F946-D040-AC7F-731729D077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60854" y="6291839"/>
              <a:ext cx="49394" cy="49391"/>
            </a:xfrm>
            <a:custGeom>
              <a:avLst/>
              <a:gdLst>
                <a:gd name="T0" fmla="*/ 45651 w 106"/>
                <a:gd name="T1" fmla="*/ 23043 h 106"/>
                <a:gd name="T2" fmla="*/ 45651 w 106"/>
                <a:gd name="T3" fmla="*/ 23043 h 106"/>
                <a:gd name="T4" fmla="*/ 23043 w 106"/>
                <a:gd name="T5" fmla="*/ 45651 h 106"/>
                <a:gd name="T6" fmla="*/ 23043 w 106"/>
                <a:gd name="T7" fmla="*/ 45651 h 106"/>
                <a:gd name="T8" fmla="*/ 0 w 106"/>
                <a:gd name="T9" fmla="*/ 23043 h 106"/>
                <a:gd name="T10" fmla="*/ 0 w 106"/>
                <a:gd name="T11" fmla="*/ 23043 h 106"/>
                <a:gd name="T12" fmla="*/ 23043 w 106"/>
                <a:gd name="T13" fmla="*/ 0 h 106"/>
                <a:gd name="T14" fmla="*/ 23043 w 106"/>
                <a:gd name="T15" fmla="*/ 0 h 106"/>
                <a:gd name="T16" fmla="*/ 45651 w 106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6">
                  <a:moveTo>
                    <a:pt x="105" y="53"/>
                  </a:moveTo>
                  <a:lnTo>
                    <a:pt x="105" y="53"/>
                  </a:lnTo>
                  <a:cubicBezTo>
                    <a:pt x="105" y="81"/>
                    <a:pt x="81" y="105"/>
                    <a:pt x="53" y="105"/>
                  </a:cubicBezTo>
                  <a:cubicBezTo>
                    <a:pt x="24" y="105"/>
                    <a:pt x="0" y="81"/>
                    <a:pt x="0" y="53"/>
                  </a:cubicBezTo>
                  <a:cubicBezTo>
                    <a:pt x="0" y="22"/>
                    <a:pt x="24" y="0"/>
                    <a:pt x="53" y="0"/>
                  </a:cubicBezTo>
                  <a:cubicBezTo>
                    <a:pt x="81" y="0"/>
                    <a:pt x="105" y="22"/>
                    <a:pt x="105" y="53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11" name="Freeform 54">
              <a:extLst>
                <a:ext uri="{FF2B5EF4-FFF2-40B4-BE49-F238E27FC236}">
                  <a16:creationId xmlns:a16="http://schemas.microsoft.com/office/drawing/2014/main" id="{413FCB48-5799-4743-A9C5-88A138F7D7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90823" y="5061754"/>
              <a:ext cx="49394" cy="49391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0"/>
                    <a:pt x="82" y="104"/>
                    <a:pt x="52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2" y="0"/>
                    <a:pt x="104" y="23"/>
                    <a:pt x="104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12" name="Freeform 55">
              <a:extLst>
                <a:ext uri="{FF2B5EF4-FFF2-40B4-BE49-F238E27FC236}">
                  <a16:creationId xmlns:a16="http://schemas.microsoft.com/office/drawing/2014/main" id="{2F9A7C67-4B3E-9E43-838A-87DD9E5019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41166" y="5874652"/>
              <a:ext cx="49394" cy="49391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1"/>
                    <a:pt x="80" y="104"/>
                    <a:pt x="52" y="104"/>
                  </a:cubicBezTo>
                  <a:cubicBezTo>
                    <a:pt x="23" y="104"/>
                    <a:pt x="0" y="81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0" y="0"/>
                    <a:pt x="104" y="23"/>
                    <a:pt x="104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13" name="Freeform 56">
              <a:extLst>
                <a:ext uri="{FF2B5EF4-FFF2-40B4-BE49-F238E27FC236}">
                  <a16:creationId xmlns:a16="http://schemas.microsoft.com/office/drawing/2014/main" id="{8484A27B-9586-1846-B824-984BB324A3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668571" y="5712073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3043 w 106"/>
                <a:gd name="T5" fmla="*/ 45647 h 105"/>
                <a:gd name="T6" fmla="*/ 23043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3043 w 106"/>
                <a:gd name="T13" fmla="*/ 0 h 105"/>
                <a:gd name="T14" fmla="*/ 23043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1" y="104"/>
                    <a:pt x="53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4"/>
                    <a:pt x="23" y="0"/>
                    <a:pt x="53" y="0"/>
                  </a:cubicBezTo>
                  <a:cubicBezTo>
                    <a:pt x="81" y="0"/>
                    <a:pt x="105" y="24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14" name="Freeform 57">
              <a:extLst>
                <a:ext uri="{FF2B5EF4-FFF2-40B4-BE49-F238E27FC236}">
                  <a16:creationId xmlns:a16="http://schemas.microsoft.com/office/drawing/2014/main" id="{86FE3944-E996-294C-8ABC-8CC971D393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58647" y="6133956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3043 w 106"/>
                <a:gd name="T5" fmla="*/ 45647 h 105"/>
                <a:gd name="T6" fmla="*/ 23043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3043 w 106"/>
                <a:gd name="T13" fmla="*/ 0 h 105"/>
                <a:gd name="T14" fmla="*/ 23043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2" y="104"/>
                    <a:pt x="53" y="104"/>
                  </a:cubicBezTo>
                  <a:cubicBezTo>
                    <a:pt x="24" y="104"/>
                    <a:pt x="0" y="81"/>
                    <a:pt x="0" y="52"/>
                  </a:cubicBezTo>
                  <a:cubicBezTo>
                    <a:pt x="0" y="24"/>
                    <a:pt x="24" y="0"/>
                    <a:pt x="53" y="0"/>
                  </a:cubicBezTo>
                  <a:cubicBezTo>
                    <a:pt x="82" y="0"/>
                    <a:pt x="105" y="24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15" name="Freeform 58">
              <a:extLst>
                <a:ext uri="{FF2B5EF4-FFF2-40B4-BE49-F238E27FC236}">
                  <a16:creationId xmlns:a16="http://schemas.microsoft.com/office/drawing/2014/main" id="{EF8531F5-0AAF-C341-AE08-F9231E06C3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93550" y="5013588"/>
              <a:ext cx="49394" cy="49391"/>
            </a:xfrm>
            <a:custGeom>
              <a:avLst/>
              <a:gdLst>
                <a:gd name="T0" fmla="*/ 45651 w 106"/>
                <a:gd name="T1" fmla="*/ 22608 h 106"/>
                <a:gd name="T2" fmla="*/ 45651 w 106"/>
                <a:gd name="T3" fmla="*/ 22608 h 106"/>
                <a:gd name="T4" fmla="*/ 23043 w 106"/>
                <a:gd name="T5" fmla="*/ 45651 h 106"/>
                <a:gd name="T6" fmla="*/ 23043 w 106"/>
                <a:gd name="T7" fmla="*/ 45651 h 106"/>
                <a:gd name="T8" fmla="*/ 0 w 106"/>
                <a:gd name="T9" fmla="*/ 22608 h 106"/>
                <a:gd name="T10" fmla="*/ 0 w 106"/>
                <a:gd name="T11" fmla="*/ 22608 h 106"/>
                <a:gd name="T12" fmla="*/ 23043 w 106"/>
                <a:gd name="T13" fmla="*/ 0 h 106"/>
                <a:gd name="T14" fmla="*/ 23043 w 106"/>
                <a:gd name="T15" fmla="*/ 0 h 106"/>
                <a:gd name="T16" fmla="*/ 45651 w 106"/>
                <a:gd name="T17" fmla="*/ 22608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6">
                  <a:moveTo>
                    <a:pt x="105" y="52"/>
                  </a:moveTo>
                  <a:lnTo>
                    <a:pt x="105" y="52"/>
                  </a:lnTo>
                  <a:cubicBezTo>
                    <a:pt x="105" y="82"/>
                    <a:pt x="81" y="105"/>
                    <a:pt x="53" y="105"/>
                  </a:cubicBezTo>
                  <a:cubicBezTo>
                    <a:pt x="23" y="105"/>
                    <a:pt x="0" y="82"/>
                    <a:pt x="0" y="52"/>
                  </a:cubicBezTo>
                  <a:cubicBezTo>
                    <a:pt x="0" y="24"/>
                    <a:pt x="23" y="0"/>
                    <a:pt x="53" y="0"/>
                  </a:cubicBezTo>
                  <a:cubicBezTo>
                    <a:pt x="81" y="0"/>
                    <a:pt x="105" y="24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16" name="Freeform 59">
              <a:extLst>
                <a:ext uri="{FF2B5EF4-FFF2-40B4-BE49-F238E27FC236}">
                  <a16:creationId xmlns:a16="http://schemas.microsoft.com/office/drawing/2014/main" id="{134814FA-2E0C-A54A-AF8A-DC2CF69FE6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12360" y="5086449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3043 w 106"/>
                <a:gd name="T5" fmla="*/ 45647 h 105"/>
                <a:gd name="T6" fmla="*/ 23043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3043 w 106"/>
                <a:gd name="T13" fmla="*/ 0 h 105"/>
                <a:gd name="T14" fmla="*/ 23043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1" y="104"/>
                    <a:pt x="53" y="104"/>
                  </a:cubicBezTo>
                  <a:cubicBezTo>
                    <a:pt x="24" y="104"/>
                    <a:pt x="0" y="80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1" y="0"/>
                    <a:pt x="105" y="23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17" name="Freeform 60">
              <a:extLst>
                <a:ext uri="{FF2B5EF4-FFF2-40B4-BE49-F238E27FC236}">
                  <a16:creationId xmlns:a16="http://schemas.microsoft.com/office/drawing/2014/main" id="{8D911E0A-ECE5-4748-90E3-DFD58A793D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15141" y="5830604"/>
              <a:ext cx="49394" cy="49391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0"/>
                    <a:pt x="80" y="104"/>
                    <a:pt x="52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80" y="0"/>
                    <a:pt x="104" y="24"/>
                    <a:pt x="104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18" name="Freeform 61">
              <a:extLst>
                <a:ext uri="{FF2B5EF4-FFF2-40B4-BE49-F238E27FC236}">
                  <a16:creationId xmlns:a16="http://schemas.microsoft.com/office/drawing/2014/main" id="{57BB3F7A-93E2-1245-845E-F24598CA7E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51809" y="6391453"/>
              <a:ext cx="49394" cy="49391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2"/>
                    <a:pt x="81" y="104"/>
                    <a:pt x="52" y="104"/>
                  </a:cubicBezTo>
                  <a:cubicBezTo>
                    <a:pt x="23" y="104"/>
                    <a:pt x="0" y="82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4" y="23"/>
                    <a:pt x="104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19" name="Freeform 62">
              <a:extLst>
                <a:ext uri="{FF2B5EF4-FFF2-40B4-BE49-F238E27FC236}">
                  <a16:creationId xmlns:a16="http://schemas.microsoft.com/office/drawing/2014/main" id="{BB291493-9ED2-4D44-9B36-3536B479DA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68092" y="6485871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2" y="104"/>
                    <a:pt x="52" y="104"/>
                  </a:cubicBezTo>
                  <a:cubicBezTo>
                    <a:pt x="24" y="104"/>
                    <a:pt x="0" y="80"/>
                    <a:pt x="0" y="52"/>
                  </a:cubicBezTo>
                  <a:cubicBezTo>
                    <a:pt x="0" y="23"/>
                    <a:pt x="24" y="0"/>
                    <a:pt x="52" y="0"/>
                  </a:cubicBezTo>
                  <a:cubicBezTo>
                    <a:pt x="82" y="0"/>
                    <a:pt x="105" y="23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20" name="Freeform 63">
              <a:extLst>
                <a:ext uri="{FF2B5EF4-FFF2-40B4-BE49-F238E27FC236}">
                  <a16:creationId xmlns:a16="http://schemas.microsoft.com/office/drawing/2014/main" id="{929F0827-3ED6-6F4C-9F76-48C450A68F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63222" y="4656332"/>
              <a:ext cx="578319" cy="279884"/>
            </a:xfrm>
            <a:custGeom>
              <a:avLst/>
              <a:gdLst>
                <a:gd name="T0" fmla="*/ 408292 w 1237"/>
                <a:gd name="T1" fmla="*/ 260719 h 600"/>
                <a:gd name="T2" fmla="*/ 131299 w 1237"/>
                <a:gd name="T3" fmla="*/ 260719 h 600"/>
                <a:gd name="T4" fmla="*/ 131299 w 1237"/>
                <a:gd name="T5" fmla="*/ 260719 h 600"/>
                <a:gd name="T6" fmla="*/ 0 w 1237"/>
                <a:gd name="T7" fmla="*/ 129706 h 600"/>
                <a:gd name="T8" fmla="*/ 0 w 1237"/>
                <a:gd name="T9" fmla="*/ 129706 h 600"/>
                <a:gd name="T10" fmla="*/ 0 w 1237"/>
                <a:gd name="T11" fmla="*/ 129706 h 600"/>
                <a:gd name="T12" fmla="*/ 131299 w 1237"/>
                <a:gd name="T13" fmla="*/ 0 h 600"/>
                <a:gd name="T14" fmla="*/ 408292 w 1237"/>
                <a:gd name="T15" fmla="*/ 0 h 600"/>
                <a:gd name="T16" fmla="*/ 408292 w 1237"/>
                <a:gd name="T17" fmla="*/ 0 h 600"/>
                <a:gd name="T18" fmla="*/ 539155 w 1237"/>
                <a:gd name="T19" fmla="*/ 129706 h 600"/>
                <a:gd name="T20" fmla="*/ 539155 w 1237"/>
                <a:gd name="T21" fmla="*/ 129706 h 600"/>
                <a:gd name="T22" fmla="*/ 539155 w 1237"/>
                <a:gd name="T23" fmla="*/ 129706 h 600"/>
                <a:gd name="T24" fmla="*/ 408292 w 1237"/>
                <a:gd name="T25" fmla="*/ 260719 h 600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237" h="600">
                  <a:moveTo>
                    <a:pt x="936" y="599"/>
                  </a:moveTo>
                  <a:lnTo>
                    <a:pt x="301" y="599"/>
                  </a:lnTo>
                  <a:cubicBezTo>
                    <a:pt x="135" y="599"/>
                    <a:pt x="0" y="464"/>
                    <a:pt x="0" y="298"/>
                  </a:cubicBezTo>
                  <a:cubicBezTo>
                    <a:pt x="0" y="133"/>
                    <a:pt x="135" y="0"/>
                    <a:pt x="301" y="0"/>
                  </a:cubicBezTo>
                  <a:lnTo>
                    <a:pt x="936" y="0"/>
                  </a:lnTo>
                  <a:cubicBezTo>
                    <a:pt x="1101" y="0"/>
                    <a:pt x="1236" y="133"/>
                    <a:pt x="1236" y="298"/>
                  </a:cubicBezTo>
                  <a:cubicBezTo>
                    <a:pt x="1236" y="464"/>
                    <a:pt x="1101" y="599"/>
                    <a:pt x="936" y="599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21" name="Freeform 64">
              <a:extLst>
                <a:ext uri="{FF2B5EF4-FFF2-40B4-BE49-F238E27FC236}">
                  <a16:creationId xmlns:a16="http://schemas.microsoft.com/office/drawing/2014/main" id="{1D6FD6D9-FE39-BF4F-B0F4-CC86A2EF6E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530272" y="6300902"/>
              <a:ext cx="979642" cy="559769"/>
            </a:xfrm>
            <a:custGeom>
              <a:avLst/>
              <a:gdLst>
                <a:gd name="T0" fmla="*/ 783524 w 2101"/>
                <a:gd name="T1" fmla="*/ 260719 h 1200"/>
                <a:gd name="T2" fmla="*/ 406771 w 2101"/>
                <a:gd name="T3" fmla="*/ 260719 h 1200"/>
                <a:gd name="T4" fmla="*/ 406771 w 2101"/>
                <a:gd name="T5" fmla="*/ 260719 h 1200"/>
                <a:gd name="T6" fmla="*/ 537286 w 2101"/>
                <a:gd name="T7" fmla="*/ 130142 h 1200"/>
                <a:gd name="T8" fmla="*/ 537286 w 2101"/>
                <a:gd name="T9" fmla="*/ 130142 h 1200"/>
                <a:gd name="T10" fmla="*/ 406771 w 2101"/>
                <a:gd name="T11" fmla="*/ 0 h 1200"/>
                <a:gd name="T12" fmla="*/ 130515 w 2101"/>
                <a:gd name="T13" fmla="*/ 0 h 1200"/>
                <a:gd name="T14" fmla="*/ 130515 w 2101"/>
                <a:gd name="T15" fmla="*/ 0 h 1200"/>
                <a:gd name="T16" fmla="*/ 0 w 2101"/>
                <a:gd name="T17" fmla="*/ 130142 h 1200"/>
                <a:gd name="T18" fmla="*/ 0 w 2101"/>
                <a:gd name="T19" fmla="*/ 130142 h 1200"/>
                <a:gd name="T20" fmla="*/ 130515 w 2101"/>
                <a:gd name="T21" fmla="*/ 260719 h 1200"/>
                <a:gd name="T22" fmla="*/ 226226 w 2101"/>
                <a:gd name="T23" fmla="*/ 260719 h 1200"/>
                <a:gd name="T24" fmla="*/ 226226 w 2101"/>
                <a:gd name="T25" fmla="*/ 260719 h 1200"/>
                <a:gd name="T26" fmla="*/ 95711 w 2101"/>
                <a:gd name="T27" fmla="*/ 391296 h 1200"/>
                <a:gd name="T28" fmla="*/ 95711 w 2101"/>
                <a:gd name="T29" fmla="*/ 391296 h 1200"/>
                <a:gd name="T30" fmla="*/ 226226 w 2101"/>
                <a:gd name="T31" fmla="*/ 521873 h 1200"/>
                <a:gd name="T32" fmla="*/ 783524 w 2101"/>
                <a:gd name="T33" fmla="*/ 521873 h 1200"/>
                <a:gd name="T34" fmla="*/ 783524 w 2101"/>
                <a:gd name="T35" fmla="*/ 521873 h 1200"/>
                <a:gd name="T36" fmla="*/ 913604 w 2101"/>
                <a:gd name="T37" fmla="*/ 391296 h 1200"/>
                <a:gd name="T38" fmla="*/ 913604 w 2101"/>
                <a:gd name="T39" fmla="*/ 391296 h 1200"/>
                <a:gd name="T40" fmla="*/ 783524 w 2101"/>
                <a:gd name="T41" fmla="*/ 260719 h 1200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2101" h="1200">
                  <a:moveTo>
                    <a:pt x="1801" y="599"/>
                  </a:moveTo>
                  <a:lnTo>
                    <a:pt x="935" y="599"/>
                  </a:lnTo>
                  <a:cubicBezTo>
                    <a:pt x="1101" y="599"/>
                    <a:pt x="1235" y="465"/>
                    <a:pt x="1235" y="299"/>
                  </a:cubicBezTo>
                  <a:cubicBezTo>
                    <a:pt x="1235" y="134"/>
                    <a:pt x="1101" y="0"/>
                    <a:pt x="935" y="0"/>
                  </a:cubicBezTo>
                  <a:lnTo>
                    <a:pt x="300" y="0"/>
                  </a:lnTo>
                  <a:cubicBezTo>
                    <a:pt x="134" y="0"/>
                    <a:pt x="0" y="134"/>
                    <a:pt x="0" y="299"/>
                  </a:cubicBezTo>
                  <a:cubicBezTo>
                    <a:pt x="0" y="465"/>
                    <a:pt x="134" y="599"/>
                    <a:pt x="300" y="599"/>
                  </a:cubicBezTo>
                  <a:lnTo>
                    <a:pt x="520" y="599"/>
                  </a:lnTo>
                  <a:cubicBezTo>
                    <a:pt x="354" y="599"/>
                    <a:pt x="220" y="733"/>
                    <a:pt x="220" y="899"/>
                  </a:cubicBezTo>
                  <a:cubicBezTo>
                    <a:pt x="220" y="1065"/>
                    <a:pt x="354" y="1199"/>
                    <a:pt x="520" y="1199"/>
                  </a:cubicBezTo>
                  <a:lnTo>
                    <a:pt x="1801" y="1199"/>
                  </a:lnTo>
                  <a:cubicBezTo>
                    <a:pt x="1967" y="1199"/>
                    <a:pt x="2100" y="1065"/>
                    <a:pt x="2100" y="899"/>
                  </a:cubicBezTo>
                  <a:cubicBezTo>
                    <a:pt x="2100" y="733"/>
                    <a:pt x="1967" y="599"/>
                    <a:pt x="1801" y="599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22" name="Freeform 65">
              <a:extLst>
                <a:ext uri="{FF2B5EF4-FFF2-40B4-BE49-F238E27FC236}">
                  <a16:creationId xmlns:a16="http://schemas.microsoft.com/office/drawing/2014/main" id="{C30BCFD8-2B85-644B-AC14-28498534CD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76129" y="5509560"/>
              <a:ext cx="576260" cy="279884"/>
            </a:xfrm>
            <a:custGeom>
              <a:avLst/>
              <a:gdLst>
                <a:gd name="T0" fmla="*/ 406733 w 1236"/>
                <a:gd name="T1" fmla="*/ 260719 h 601"/>
                <a:gd name="T2" fmla="*/ 130067 w 1236"/>
                <a:gd name="T3" fmla="*/ 260719 h 601"/>
                <a:gd name="T4" fmla="*/ 130067 w 1236"/>
                <a:gd name="T5" fmla="*/ 260719 h 601"/>
                <a:gd name="T6" fmla="*/ 0 w 1236"/>
                <a:gd name="T7" fmla="*/ 130794 h 601"/>
                <a:gd name="T8" fmla="*/ 0 w 1236"/>
                <a:gd name="T9" fmla="*/ 130794 h 601"/>
                <a:gd name="T10" fmla="*/ 130067 w 1236"/>
                <a:gd name="T11" fmla="*/ 0 h 601"/>
                <a:gd name="T12" fmla="*/ 406733 w 1236"/>
                <a:gd name="T13" fmla="*/ 0 h 601"/>
                <a:gd name="T14" fmla="*/ 406733 w 1236"/>
                <a:gd name="T15" fmla="*/ 0 h 601"/>
                <a:gd name="T16" fmla="*/ 537235 w 1236"/>
                <a:gd name="T17" fmla="*/ 130794 h 601"/>
                <a:gd name="T18" fmla="*/ 537235 w 1236"/>
                <a:gd name="T19" fmla="*/ 130794 h 601"/>
                <a:gd name="T20" fmla="*/ 406733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5" y="600"/>
                  </a:moveTo>
                  <a:lnTo>
                    <a:pt x="299" y="600"/>
                  </a:lnTo>
                  <a:cubicBezTo>
                    <a:pt x="135" y="600"/>
                    <a:pt x="0" y="465"/>
                    <a:pt x="0" y="301"/>
                  </a:cubicBezTo>
                  <a:cubicBezTo>
                    <a:pt x="0" y="135"/>
                    <a:pt x="135" y="0"/>
                    <a:pt x="299" y="0"/>
                  </a:cubicBezTo>
                  <a:lnTo>
                    <a:pt x="935" y="0"/>
                  </a:lnTo>
                  <a:cubicBezTo>
                    <a:pt x="1101" y="0"/>
                    <a:pt x="1235" y="135"/>
                    <a:pt x="1235" y="301"/>
                  </a:cubicBezTo>
                  <a:cubicBezTo>
                    <a:pt x="1235" y="465"/>
                    <a:pt x="1101" y="600"/>
                    <a:pt x="935" y="600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23" name="Freeform 166">
              <a:extLst>
                <a:ext uri="{FF2B5EF4-FFF2-40B4-BE49-F238E27FC236}">
                  <a16:creationId xmlns:a16="http://schemas.microsoft.com/office/drawing/2014/main" id="{066378F9-D090-814B-B112-1F8E05C3762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138307" y="351165"/>
              <a:ext cx="2791416" cy="2568925"/>
            </a:xfrm>
            <a:custGeom>
              <a:avLst/>
              <a:gdLst>
                <a:gd name="T0" fmla="*/ 2100336 w 5978"/>
                <a:gd name="T1" fmla="*/ 1767082 h 5502"/>
                <a:gd name="T2" fmla="*/ 1950499 w 5978"/>
                <a:gd name="T3" fmla="*/ 1641640 h 5502"/>
                <a:gd name="T4" fmla="*/ 2100336 w 5978"/>
                <a:gd name="T5" fmla="*/ 1517069 h 5502"/>
                <a:gd name="T6" fmla="*/ 2302006 w 5978"/>
                <a:gd name="T7" fmla="*/ 1517069 h 5502"/>
                <a:gd name="T8" fmla="*/ 2452279 w 5978"/>
                <a:gd name="T9" fmla="*/ 1359395 h 5502"/>
                <a:gd name="T10" fmla="*/ 2453151 w 5978"/>
                <a:gd name="T11" fmla="*/ 1202156 h 5502"/>
                <a:gd name="T12" fmla="*/ 2603423 w 5978"/>
                <a:gd name="T13" fmla="*/ 1044918 h 5502"/>
                <a:gd name="T14" fmla="*/ 2453151 w 5978"/>
                <a:gd name="T15" fmla="*/ 887243 h 5502"/>
                <a:gd name="T16" fmla="*/ 2034564 w 5978"/>
                <a:gd name="T17" fmla="*/ 887243 h 5502"/>
                <a:gd name="T18" fmla="*/ 1884291 w 5978"/>
                <a:gd name="T19" fmla="*/ 1044918 h 5502"/>
                <a:gd name="T20" fmla="*/ 1348536 w 5978"/>
                <a:gd name="T21" fmla="*/ 1202156 h 5502"/>
                <a:gd name="T22" fmla="*/ 1498809 w 5978"/>
                <a:gd name="T23" fmla="*/ 1044918 h 5502"/>
                <a:gd name="T24" fmla="*/ 1348536 w 5978"/>
                <a:gd name="T25" fmla="*/ 887243 h 5502"/>
                <a:gd name="T26" fmla="*/ 953471 w 5978"/>
                <a:gd name="T27" fmla="*/ 887243 h 5502"/>
                <a:gd name="T28" fmla="*/ 963053 w 5978"/>
                <a:gd name="T29" fmla="*/ 886808 h 5502"/>
                <a:gd name="T30" fmla="*/ 849804 w 5978"/>
                <a:gd name="T31" fmla="*/ 758317 h 5502"/>
                <a:gd name="T32" fmla="*/ 963053 w 5978"/>
                <a:gd name="T33" fmla="*/ 629825 h 5502"/>
                <a:gd name="T34" fmla="*/ 1223091 w 5978"/>
                <a:gd name="T35" fmla="*/ 628954 h 5502"/>
                <a:gd name="T36" fmla="*/ 1373364 w 5978"/>
                <a:gd name="T37" fmla="*/ 471716 h 5502"/>
                <a:gd name="T38" fmla="*/ 1223091 w 5978"/>
                <a:gd name="T39" fmla="*/ 314041 h 5502"/>
                <a:gd name="T40" fmla="*/ 1093290 w 5978"/>
                <a:gd name="T41" fmla="*/ 314041 h 5502"/>
                <a:gd name="T42" fmla="*/ 1243127 w 5978"/>
                <a:gd name="T43" fmla="*/ 157239 h 5502"/>
                <a:gd name="T44" fmla="*/ 727843 w 5978"/>
                <a:gd name="T45" fmla="*/ 0 h 5502"/>
                <a:gd name="T46" fmla="*/ 577571 w 5978"/>
                <a:gd name="T47" fmla="*/ 157239 h 5502"/>
                <a:gd name="T48" fmla="*/ 727843 w 5978"/>
                <a:gd name="T49" fmla="*/ 314041 h 5502"/>
                <a:gd name="T50" fmla="*/ 371980 w 5978"/>
                <a:gd name="T51" fmla="*/ 314041 h 5502"/>
                <a:gd name="T52" fmla="*/ 221707 w 5978"/>
                <a:gd name="T53" fmla="*/ 471716 h 5502"/>
                <a:gd name="T54" fmla="*/ 534013 w 5978"/>
                <a:gd name="T55" fmla="*/ 628954 h 5502"/>
                <a:gd name="T56" fmla="*/ 531400 w 5978"/>
                <a:gd name="T57" fmla="*/ 629390 h 5502"/>
                <a:gd name="T58" fmla="*/ 651183 w 5978"/>
                <a:gd name="T59" fmla="*/ 758317 h 5502"/>
                <a:gd name="T60" fmla="*/ 531400 w 5978"/>
                <a:gd name="T61" fmla="*/ 887243 h 5502"/>
                <a:gd name="T62" fmla="*/ 534013 w 5978"/>
                <a:gd name="T63" fmla="*/ 887243 h 5502"/>
                <a:gd name="T64" fmla="*/ 149837 w 5978"/>
                <a:gd name="T65" fmla="*/ 887243 h 5502"/>
                <a:gd name="T66" fmla="*/ 0 w 5978"/>
                <a:gd name="T67" fmla="*/ 1044918 h 5502"/>
                <a:gd name="T68" fmla="*/ 727843 w 5978"/>
                <a:gd name="T69" fmla="*/ 1202156 h 5502"/>
                <a:gd name="T70" fmla="*/ 577571 w 5978"/>
                <a:gd name="T71" fmla="*/ 1359395 h 5502"/>
                <a:gd name="T72" fmla="*/ 727843 w 5978"/>
                <a:gd name="T73" fmla="*/ 1517069 h 5502"/>
                <a:gd name="T74" fmla="*/ 1061928 w 5978"/>
                <a:gd name="T75" fmla="*/ 1517069 h 5502"/>
                <a:gd name="T76" fmla="*/ 1212201 w 5978"/>
                <a:gd name="T77" fmla="*/ 1641640 h 5502"/>
                <a:gd name="T78" fmla="*/ 848933 w 5978"/>
                <a:gd name="T79" fmla="*/ 1767082 h 5502"/>
                <a:gd name="T80" fmla="*/ 698660 w 5978"/>
                <a:gd name="T81" fmla="*/ 1924321 h 5502"/>
                <a:gd name="T82" fmla="*/ 848933 w 5978"/>
                <a:gd name="T83" fmla="*/ 2081124 h 5502"/>
                <a:gd name="T84" fmla="*/ 1801097 w 5978"/>
                <a:gd name="T85" fmla="*/ 2081124 h 5502"/>
                <a:gd name="T86" fmla="*/ 1651260 w 5978"/>
                <a:gd name="T87" fmla="*/ 2238362 h 5502"/>
                <a:gd name="T88" fmla="*/ 2220119 w 5978"/>
                <a:gd name="T89" fmla="*/ 2396036 h 5502"/>
                <a:gd name="T90" fmla="*/ 2369956 w 5978"/>
                <a:gd name="T91" fmla="*/ 2238362 h 5502"/>
                <a:gd name="T92" fmla="*/ 2220119 w 5978"/>
                <a:gd name="T93" fmla="*/ 2081124 h 5502"/>
                <a:gd name="T94" fmla="*/ 2453151 w 5978"/>
                <a:gd name="T95" fmla="*/ 2081124 h 5502"/>
                <a:gd name="T96" fmla="*/ 2603423 w 5978"/>
                <a:gd name="T97" fmla="*/ 1924321 h 5502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5978" h="5502">
                  <a:moveTo>
                    <a:pt x="5632" y="4057"/>
                  </a:moveTo>
                  <a:lnTo>
                    <a:pt x="4822" y="4057"/>
                  </a:lnTo>
                  <a:cubicBezTo>
                    <a:pt x="4632" y="4057"/>
                    <a:pt x="4478" y="3928"/>
                    <a:pt x="4478" y="3769"/>
                  </a:cubicBezTo>
                  <a:cubicBezTo>
                    <a:pt x="4478" y="3611"/>
                    <a:pt x="4632" y="3483"/>
                    <a:pt x="4822" y="3483"/>
                  </a:cubicBezTo>
                  <a:lnTo>
                    <a:pt x="5285" y="3483"/>
                  </a:lnTo>
                  <a:cubicBezTo>
                    <a:pt x="5476" y="3483"/>
                    <a:pt x="5630" y="3321"/>
                    <a:pt x="5630" y="3121"/>
                  </a:cubicBezTo>
                  <a:cubicBezTo>
                    <a:pt x="5630" y="2922"/>
                    <a:pt x="5476" y="2760"/>
                    <a:pt x="5285" y="2760"/>
                  </a:cubicBezTo>
                  <a:lnTo>
                    <a:pt x="5632" y="2760"/>
                  </a:lnTo>
                  <a:cubicBezTo>
                    <a:pt x="5823" y="2760"/>
                    <a:pt x="5977" y="2598"/>
                    <a:pt x="5977" y="2399"/>
                  </a:cubicBezTo>
                  <a:cubicBezTo>
                    <a:pt x="5977" y="2199"/>
                    <a:pt x="5823" y="2037"/>
                    <a:pt x="5632" y="2037"/>
                  </a:cubicBezTo>
                  <a:lnTo>
                    <a:pt x="4671" y="2037"/>
                  </a:lnTo>
                  <a:cubicBezTo>
                    <a:pt x="4480" y="2037"/>
                    <a:pt x="4326" y="2199"/>
                    <a:pt x="4326" y="2399"/>
                  </a:cubicBezTo>
                  <a:cubicBezTo>
                    <a:pt x="4326" y="2598"/>
                    <a:pt x="4480" y="2760"/>
                    <a:pt x="4671" y="2760"/>
                  </a:cubicBezTo>
                  <a:lnTo>
                    <a:pt x="3096" y="2760"/>
                  </a:lnTo>
                  <a:cubicBezTo>
                    <a:pt x="3285" y="2760"/>
                    <a:pt x="3441" y="2598"/>
                    <a:pt x="3441" y="2399"/>
                  </a:cubicBezTo>
                  <a:cubicBezTo>
                    <a:pt x="3441" y="2199"/>
                    <a:pt x="3285" y="2037"/>
                    <a:pt x="3096" y="2037"/>
                  </a:cubicBezTo>
                  <a:lnTo>
                    <a:pt x="2189" y="2037"/>
                  </a:lnTo>
                  <a:cubicBezTo>
                    <a:pt x="2195" y="2037"/>
                    <a:pt x="2204" y="2037"/>
                    <a:pt x="2211" y="2036"/>
                  </a:cubicBezTo>
                  <a:cubicBezTo>
                    <a:pt x="2066" y="2023"/>
                    <a:pt x="1951" y="1896"/>
                    <a:pt x="1951" y="1741"/>
                  </a:cubicBezTo>
                  <a:cubicBezTo>
                    <a:pt x="1951" y="1585"/>
                    <a:pt x="2066" y="1458"/>
                    <a:pt x="2211" y="1446"/>
                  </a:cubicBezTo>
                  <a:cubicBezTo>
                    <a:pt x="2204" y="1445"/>
                    <a:pt x="2195" y="1444"/>
                    <a:pt x="2189" y="1444"/>
                  </a:cubicBezTo>
                  <a:lnTo>
                    <a:pt x="2808" y="1444"/>
                  </a:lnTo>
                  <a:cubicBezTo>
                    <a:pt x="2998" y="1444"/>
                    <a:pt x="3153" y="1282"/>
                    <a:pt x="3153" y="1083"/>
                  </a:cubicBezTo>
                  <a:cubicBezTo>
                    <a:pt x="3153" y="884"/>
                    <a:pt x="2998" y="721"/>
                    <a:pt x="2808" y="721"/>
                  </a:cubicBezTo>
                  <a:lnTo>
                    <a:pt x="2510" y="721"/>
                  </a:lnTo>
                  <a:cubicBezTo>
                    <a:pt x="2700" y="721"/>
                    <a:pt x="2854" y="561"/>
                    <a:pt x="2854" y="361"/>
                  </a:cubicBezTo>
                  <a:cubicBezTo>
                    <a:pt x="2854" y="162"/>
                    <a:pt x="2700" y="0"/>
                    <a:pt x="2510" y="0"/>
                  </a:cubicBezTo>
                  <a:lnTo>
                    <a:pt x="1671" y="0"/>
                  </a:lnTo>
                  <a:cubicBezTo>
                    <a:pt x="1481" y="0"/>
                    <a:pt x="1326" y="162"/>
                    <a:pt x="1326" y="361"/>
                  </a:cubicBezTo>
                  <a:cubicBezTo>
                    <a:pt x="1326" y="561"/>
                    <a:pt x="1481" y="721"/>
                    <a:pt x="1671" y="721"/>
                  </a:cubicBezTo>
                  <a:lnTo>
                    <a:pt x="854" y="721"/>
                  </a:lnTo>
                  <a:cubicBezTo>
                    <a:pt x="663" y="721"/>
                    <a:pt x="509" y="884"/>
                    <a:pt x="509" y="1083"/>
                  </a:cubicBezTo>
                  <a:cubicBezTo>
                    <a:pt x="509" y="1282"/>
                    <a:pt x="663" y="1444"/>
                    <a:pt x="854" y="1444"/>
                  </a:cubicBezTo>
                  <a:lnTo>
                    <a:pt x="1226" y="1444"/>
                  </a:lnTo>
                  <a:cubicBezTo>
                    <a:pt x="1224" y="1444"/>
                    <a:pt x="1222" y="1444"/>
                    <a:pt x="1220" y="1445"/>
                  </a:cubicBezTo>
                  <a:cubicBezTo>
                    <a:pt x="1373" y="1449"/>
                    <a:pt x="1495" y="1580"/>
                    <a:pt x="1495" y="1741"/>
                  </a:cubicBezTo>
                  <a:cubicBezTo>
                    <a:pt x="1495" y="1902"/>
                    <a:pt x="1373" y="2033"/>
                    <a:pt x="1220" y="2037"/>
                  </a:cubicBezTo>
                  <a:cubicBezTo>
                    <a:pt x="1222" y="2037"/>
                    <a:pt x="1224" y="2037"/>
                    <a:pt x="1226" y="2037"/>
                  </a:cubicBezTo>
                  <a:lnTo>
                    <a:pt x="344" y="2037"/>
                  </a:lnTo>
                  <a:cubicBezTo>
                    <a:pt x="154" y="2037"/>
                    <a:pt x="0" y="2199"/>
                    <a:pt x="0" y="2399"/>
                  </a:cubicBezTo>
                  <a:cubicBezTo>
                    <a:pt x="0" y="2598"/>
                    <a:pt x="154" y="2760"/>
                    <a:pt x="344" y="2760"/>
                  </a:cubicBezTo>
                  <a:lnTo>
                    <a:pt x="1671" y="2760"/>
                  </a:lnTo>
                  <a:cubicBezTo>
                    <a:pt x="1481" y="2760"/>
                    <a:pt x="1326" y="2922"/>
                    <a:pt x="1326" y="3121"/>
                  </a:cubicBezTo>
                  <a:cubicBezTo>
                    <a:pt x="1326" y="3321"/>
                    <a:pt x="1481" y="3483"/>
                    <a:pt x="1671" y="3483"/>
                  </a:cubicBezTo>
                  <a:lnTo>
                    <a:pt x="2438" y="3483"/>
                  </a:lnTo>
                  <a:cubicBezTo>
                    <a:pt x="2629" y="3483"/>
                    <a:pt x="2783" y="3611"/>
                    <a:pt x="2783" y="3769"/>
                  </a:cubicBezTo>
                  <a:cubicBezTo>
                    <a:pt x="2783" y="3928"/>
                    <a:pt x="2629" y="4057"/>
                    <a:pt x="2438" y="4057"/>
                  </a:cubicBezTo>
                  <a:lnTo>
                    <a:pt x="1949" y="4057"/>
                  </a:lnTo>
                  <a:cubicBezTo>
                    <a:pt x="1758" y="4057"/>
                    <a:pt x="1604" y="4218"/>
                    <a:pt x="1604" y="4418"/>
                  </a:cubicBezTo>
                  <a:cubicBezTo>
                    <a:pt x="1604" y="4616"/>
                    <a:pt x="1758" y="4778"/>
                    <a:pt x="1949" y="4778"/>
                  </a:cubicBezTo>
                  <a:lnTo>
                    <a:pt x="4135" y="4778"/>
                  </a:lnTo>
                  <a:cubicBezTo>
                    <a:pt x="3945" y="4778"/>
                    <a:pt x="3791" y="4940"/>
                    <a:pt x="3791" y="5139"/>
                  </a:cubicBezTo>
                  <a:cubicBezTo>
                    <a:pt x="3791" y="5339"/>
                    <a:pt x="3945" y="5501"/>
                    <a:pt x="4135" y="5501"/>
                  </a:cubicBezTo>
                  <a:lnTo>
                    <a:pt x="5097" y="5501"/>
                  </a:lnTo>
                  <a:cubicBezTo>
                    <a:pt x="5287" y="5501"/>
                    <a:pt x="5441" y="5339"/>
                    <a:pt x="5441" y="5139"/>
                  </a:cubicBezTo>
                  <a:cubicBezTo>
                    <a:pt x="5441" y="4940"/>
                    <a:pt x="5287" y="4778"/>
                    <a:pt x="5097" y="4778"/>
                  </a:cubicBezTo>
                  <a:lnTo>
                    <a:pt x="5632" y="4778"/>
                  </a:lnTo>
                  <a:cubicBezTo>
                    <a:pt x="5823" y="4778"/>
                    <a:pt x="5977" y="4616"/>
                    <a:pt x="5977" y="4418"/>
                  </a:cubicBezTo>
                  <a:cubicBezTo>
                    <a:pt x="5977" y="4218"/>
                    <a:pt x="5823" y="4057"/>
                    <a:pt x="5632" y="4057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dirty="0"/>
            </a:p>
          </p:txBody>
        </p:sp>
        <p:sp>
          <p:nvSpPr>
            <p:cNvPr id="524" name="Freeform 167">
              <a:extLst>
                <a:ext uri="{FF2B5EF4-FFF2-40B4-BE49-F238E27FC236}">
                  <a16:creationId xmlns:a16="http://schemas.microsoft.com/office/drawing/2014/main" id="{EFB84F70-2CF6-0845-9877-43CD98B3AEC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291567" y="127893"/>
              <a:ext cx="531111" cy="337583"/>
            </a:xfrm>
            <a:custGeom>
              <a:avLst/>
              <a:gdLst>
                <a:gd name="T0" fmla="*/ 338265 w 1138"/>
                <a:gd name="T1" fmla="*/ 0 h 722"/>
                <a:gd name="T2" fmla="*/ 157160 w 1138"/>
                <a:gd name="T3" fmla="*/ 0 h 722"/>
                <a:gd name="T4" fmla="*/ 157160 w 1138"/>
                <a:gd name="T5" fmla="*/ 0 h 722"/>
                <a:gd name="T6" fmla="*/ 0 w 1138"/>
                <a:gd name="T7" fmla="*/ 157461 h 722"/>
                <a:gd name="T8" fmla="*/ 0 w 1138"/>
                <a:gd name="T9" fmla="*/ 157461 h 722"/>
                <a:gd name="T10" fmla="*/ 157160 w 1138"/>
                <a:gd name="T11" fmla="*/ 314485 h 722"/>
                <a:gd name="T12" fmla="*/ 338265 w 1138"/>
                <a:gd name="T13" fmla="*/ 314485 h 722"/>
                <a:gd name="T14" fmla="*/ 338265 w 1138"/>
                <a:gd name="T15" fmla="*/ 314485 h 722"/>
                <a:gd name="T16" fmla="*/ 494990 w 1138"/>
                <a:gd name="T17" fmla="*/ 157461 h 722"/>
                <a:gd name="T18" fmla="*/ 494990 w 1138"/>
                <a:gd name="T19" fmla="*/ 157461 h 722"/>
                <a:gd name="T20" fmla="*/ 338265 w 1138"/>
                <a:gd name="T21" fmla="*/ 0 h 722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138" h="722">
                  <a:moveTo>
                    <a:pt x="777" y="0"/>
                  </a:moveTo>
                  <a:lnTo>
                    <a:pt x="361" y="0"/>
                  </a:lnTo>
                  <a:cubicBezTo>
                    <a:pt x="162" y="0"/>
                    <a:pt x="0" y="161"/>
                    <a:pt x="0" y="361"/>
                  </a:cubicBezTo>
                  <a:cubicBezTo>
                    <a:pt x="0" y="559"/>
                    <a:pt x="162" y="721"/>
                    <a:pt x="361" y="721"/>
                  </a:cubicBezTo>
                  <a:lnTo>
                    <a:pt x="777" y="721"/>
                  </a:lnTo>
                  <a:cubicBezTo>
                    <a:pt x="976" y="721"/>
                    <a:pt x="1137" y="559"/>
                    <a:pt x="1137" y="361"/>
                  </a:cubicBezTo>
                  <a:cubicBezTo>
                    <a:pt x="1137" y="161"/>
                    <a:pt x="976" y="0"/>
                    <a:pt x="777" y="0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25" name="Freeform 168">
              <a:extLst>
                <a:ext uri="{FF2B5EF4-FFF2-40B4-BE49-F238E27FC236}">
                  <a16:creationId xmlns:a16="http://schemas.microsoft.com/office/drawing/2014/main" id="{0E1CD5E1-297A-D44B-8D30-4A93520CABA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266401" y="1010267"/>
              <a:ext cx="80283" cy="82337"/>
            </a:xfrm>
            <a:custGeom>
              <a:avLst/>
              <a:gdLst>
                <a:gd name="T0" fmla="*/ 74456 w 173"/>
                <a:gd name="T1" fmla="*/ 38186 h 175"/>
                <a:gd name="T2" fmla="*/ 74456 w 173"/>
                <a:gd name="T3" fmla="*/ 38186 h 175"/>
                <a:gd name="T4" fmla="*/ 37228 w 173"/>
                <a:gd name="T5" fmla="*/ 76371 h 175"/>
                <a:gd name="T6" fmla="*/ 37228 w 173"/>
                <a:gd name="T7" fmla="*/ 76371 h 175"/>
                <a:gd name="T8" fmla="*/ 0 w 173"/>
                <a:gd name="T9" fmla="*/ 38186 h 175"/>
                <a:gd name="T10" fmla="*/ 0 w 173"/>
                <a:gd name="T11" fmla="*/ 38186 h 175"/>
                <a:gd name="T12" fmla="*/ 37228 w 173"/>
                <a:gd name="T13" fmla="*/ 0 h 175"/>
                <a:gd name="T14" fmla="*/ 37228 w 173"/>
                <a:gd name="T15" fmla="*/ 0 h 175"/>
                <a:gd name="T16" fmla="*/ 74456 w 173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5">
                  <a:moveTo>
                    <a:pt x="172" y="87"/>
                  </a:moveTo>
                  <a:lnTo>
                    <a:pt x="172" y="87"/>
                  </a:lnTo>
                  <a:cubicBezTo>
                    <a:pt x="172" y="135"/>
                    <a:pt x="134" y="174"/>
                    <a:pt x="86" y="174"/>
                  </a:cubicBezTo>
                  <a:cubicBezTo>
                    <a:pt x="39" y="174"/>
                    <a:pt x="0" y="135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2" y="39"/>
                    <a:pt x="172" y="8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26" name="Freeform 169">
              <a:extLst>
                <a:ext uri="{FF2B5EF4-FFF2-40B4-BE49-F238E27FC236}">
                  <a16:creationId xmlns:a16="http://schemas.microsoft.com/office/drawing/2014/main" id="{74B31036-0B48-D641-8BB8-87DA2C32BB6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451673" y="241107"/>
              <a:ext cx="82343" cy="80278"/>
            </a:xfrm>
            <a:custGeom>
              <a:avLst/>
              <a:gdLst>
                <a:gd name="T0" fmla="*/ 76371 w 175"/>
                <a:gd name="T1" fmla="*/ 37014 h 174"/>
                <a:gd name="T2" fmla="*/ 76371 w 175"/>
                <a:gd name="T3" fmla="*/ 37014 h 174"/>
                <a:gd name="T4" fmla="*/ 38186 w 175"/>
                <a:gd name="T5" fmla="*/ 74459 h 174"/>
                <a:gd name="T6" fmla="*/ 38186 w 175"/>
                <a:gd name="T7" fmla="*/ 74459 h 174"/>
                <a:gd name="T8" fmla="*/ 0 w 175"/>
                <a:gd name="T9" fmla="*/ 37014 h 174"/>
                <a:gd name="T10" fmla="*/ 0 w 175"/>
                <a:gd name="T11" fmla="*/ 37014 h 174"/>
                <a:gd name="T12" fmla="*/ 38186 w 175"/>
                <a:gd name="T13" fmla="*/ 0 h 174"/>
                <a:gd name="T14" fmla="*/ 38186 w 175"/>
                <a:gd name="T15" fmla="*/ 0 h 174"/>
                <a:gd name="T16" fmla="*/ 76371 w 175"/>
                <a:gd name="T17" fmla="*/ 37014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4">
                  <a:moveTo>
                    <a:pt x="174" y="86"/>
                  </a:moveTo>
                  <a:lnTo>
                    <a:pt x="174" y="86"/>
                  </a:lnTo>
                  <a:cubicBezTo>
                    <a:pt x="174" y="133"/>
                    <a:pt x="135" y="173"/>
                    <a:pt x="87" y="173"/>
                  </a:cubicBezTo>
                  <a:cubicBezTo>
                    <a:pt x="39" y="173"/>
                    <a:pt x="0" y="133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27" name="Freeform 170">
              <a:extLst>
                <a:ext uri="{FF2B5EF4-FFF2-40B4-BE49-F238E27FC236}">
                  <a16:creationId xmlns:a16="http://schemas.microsoft.com/office/drawing/2014/main" id="{29AFF145-4650-9D4C-877A-4E28A952383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228884" y="1092604"/>
              <a:ext cx="82343" cy="80278"/>
            </a:xfrm>
            <a:custGeom>
              <a:avLst/>
              <a:gdLst>
                <a:gd name="T0" fmla="*/ 76371 w 175"/>
                <a:gd name="T1" fmla="*/ 37228 h 173"/>
                <a:gd name="T2" fmla="*/ 76371 w 175"/>
                <a:gd name="T3" fmla="*/ 37228 h 173"/>
                <a:gd name="T4" fmla="*/ 38186 w 175"/>
                <a:gd name="T5" fmla="*/ 74456 h 173"/>
                <a:gd name="T6" fmla="*/ 38186 w 175"/>
                <a:gd name="T7" fmla="*/ 74456 h 173"/>
                <a:gd name="T8" fmla="*/ 0 w 175"/>
                <a:gd name="T9" fmla="*/ 37228 h 173"/>
                <a:gd name="T10" fmla="*/ 0 w 175"/>
                <a:gd name="T11" fmla="*/ 37228 h 173"/>
                <a:gd name="T12" fmla="*/ 38186 w 175"/>
                <a:gd name="T13" fmla="*/ 0 h 173"/>
                <a:gd name="T14" fmla="*/ 38186 w 175"/>
                <a:gd name="T15" fmla="*/ 0 h 173"/>
                <a:gd name="T16" fmla="*/ 76371 w 175"/>
                <a:gd name="T17" fmla="*/ 37228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3">
                  <a:moveTo>
                    <a:pt x="174" y="86"/>
                  </a:moveTo>
                  <a:lnTo>
                    <a:pt x="174" y="86"/>
                  </a:lnTo>
                  <a:cubicBezTo>
                    <a:pt x="174" y="134"/>
                    <a:pt x="135" y="172"/>
                    <a:pt x="87" y="172"/>
                  </a:cubicBezTo>
                  <a:cubicBezTo>
                    <a:pt x="39" y="172"/>
                    <a:pt x="0" y="134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28" name="Freeform 171">
              <a:extLst>
                <a:ext uri="{FF2B5EF4-FFF2-40B4-BE49-F238E27FC236}">
                  <a16:creationId xmlns:a16="http://schemas.microsoft.com/office/drawing/2014/main" id="{A245873B-A5CA-0B4F-8C15-5435C52327B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530362" y="1615447"/>
              <a:ext cx="80283" cy="80278"/>
            </a:xfrm>
            <a:custGeom>
              <a:avLst/>
              <a:gdLst>
                <a:gd name="T0" fmla="*/ 74456 w 173"/>
                <a:gd name="T1" fmla="*/ 37661 h 173"/>
                <a:gd name="T2" fmla="*/ 74456 w 173"/>
                <a:gd name="T3" fmla="*/ 37661 h 173"/>
                <a:gd name="T4" fmla="*/ 36795 w 173"/>
                <a:gd name="T5" fmla="*/ 74456 h 173"/>
                <a:gd name="T6" fmla="*/ 36795 w 173"/>
                <a:gd name="T7" fmla="*/ 74456 h 173"/>
                <a:gd name="T8" fmla="*/ 0 w 173"/>
                <a:gd name="T9" fmla="*/ 37661 h 173"/>
                <a:gd name="T10" fmla="*/ 0 w 173"/>
                <a:gd name="T11" fmla="*/ 37661 h 173"/>
                <a:gd name="T12" fmla="*/ 36795 w 173"/>
                <a:gd name="T13" fmla="*/ 0 h 173"/>
                <a:gd name="T14" fmla="*/ 36795 w 173"/>
                <a:gd name="T15" fmla="*/ 0 h 173"/>
                <a:gd name="T16" fmla="*/ 74456 w 173"/>
                <a:gd name="T17" fmla="*/ 37661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3">
                  <a:moveTo>
                    <a:pt x="172" y="87"/>
                  </a:moveTo>
                  <a:lnTo>
                    <a:pt x="172" y="87"/>
                  </a:lnTo>
                  <a:cubicBezTo>
                    <a:pt x="172" y="134"/>
                    <a:pt x="133" y="172"/>
                    <a:pt x="85" y="172"/>
                  </a:cubicBezTo>
                  <a:cubicBezTo>
                    <a:pt x="39" y="172"/>
                    <a:pt x="0" y="134"/>
                    <a:pt x="0" y="87"/>
                  </a:cubicBezTo>
                  <a:cubicBezTo>
                    <a:pt x="0" y="39"/>
                    <a:pt x="39" y="0"/>
                    <a:pt x="85" y="0"/>
                  </a:cubicBezTo>
                  <a:cubicBezTo>
                    <a:pt x="133" y="0"/>
                    <a:pt x="172" y="39"/>
                    <a:pt x="172" y="8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29" name="Freeform 172">
              <a:extLst>
                <a:ext uri="{FF2B5EF4-FFF2-40B4-BE49-F238E27FC236}">
                  <a16:creationId xmlns:a16="http://schemas.microsoft.com/office/drawing/2014/main" id="{64E157DF-1949-4B49-8960-6D4A64E7639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487131" y="835993"/>
              <a:ext cx="82343" cy="80279"/>
            </a:xfrm>
            <a:custGeom>
              <a:avLst/>
              <a:gdLst>
                <a:gd name="T0" fmla="*/ 76371 w 175"/>
                <a:gd name="T1" fmla="*/ 37445 h 174"/>
                <a:gd name="T2" fmla="*/ 76371 w 175"/>
                <a:gd name="T3" fmla="*/ 37445 h 174"/>
                <a:gd name="T4" fmla="*/ 38186 w 175"/>
                <a:gd name="T5" fmla="*/ 74460 h 174"/>
                <a:gd name="T6" fmla="*/ 38186 w 175"/>
                <a:gd name="T7" fmla="*/ 74460 h 174"/>
                <a:gd name="T8" fmla="*/ 0 w 175"/>
                <a:gd name="T9" fmla="*/ 37445 h 174"/>
                <a:gd name="T10" fmla="*/ 0 w 175"/>
                <a:gd name="T11" fmla="*/ 37445 h 174"/>
                <a:gd name="T12" fmla="*/ 38186 w 175"/>
                <a:gd name="T13" fmla="*/ 0 h 174"/>
                <a:gd name="T14" fmla="*/ 38186 w 175"/>
                <a:gd name="T15" fmla="*/ 0 h 174"/>
                <a:gd name="T16" fmla="*/ 76371 w 175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4">
                  <a:moveTo>
                    <a:pt x="174" y="87"/>
                  </a:moveTo>
                  <a:lnTo>
                    <a:pt x="174" y="87"/>
                  </a:lnTo>
                  <a:cubicBezTo>
                    <a:pt x="174" y="135"/>
                    <a:pt x="135" y="173"/>
                    <a:pt x="87" y="173"/>
                  </a:cubicBezTo>
                  <a:cubicBezTo>
                    <a:pt x="39" y="173"/>
                    <a:pt x="0" y="135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30" name="Freeform 173">
              <a:extLst>
                <a:ext uri="{FF2B5EF4-FFF2-40B4-BE49-F238E27FC236}">
                  <a16:creationId xmlns:a16="http://schemas.microsoft.com/office/drawing/2014/main" id="{9029DC4F-D7FB-BC49-811A-BE4ED541CB0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291568" y="-104710"/>
              <a:ext cx="80283" cy="80278"/>
            </a:xfrm>
            <a:custGeom>
              <a:avLst/>
              <a:gdLst>
                <a:gd name="T0" fmla="*/ 74459 w 174"/>
                <a:gd name="T1" fmla="*/ 37445 h 174"/>
                <a:gd name="T2" fmla="*/ 74459 w 174"/>
                <a:gd name="T3" fmla="*/ 37445 h 174"/>
                <a:gd name="T4" fmla="*/ 37445 w 174"/>
                <a:gd name="T5" fmla="*/ 74459 h 174"/>
                <a:gd name="T6" fmla="*/ 37445 w 174"/>
                <a:gd name="T7" fmla="*/ 74459 h 174"/>
                <a:gd name="T8" fmla="*/ 0 w 174"/>
                <a:gd name="T9" fmla="*/ 37445 h 174"/>
                <a:gd name="T10" fmla="*/ 0 w 174"/>
                <a:gd name="T11" fmla="*/ 37445 h 174"/>
                <a:gd name="T12" fmla="*/ 37445 w 174"/>
                <a:gd name="T13" fmla="*/ 0 h 174"/>
                <a:gd name="T14" fmla="*/ 37445 w 174"/>
                <a:gd name="T15" fmla="*/ 0 h 174"/>
                <a:gd name="T16" fmla="*/ 74459 w 174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4">
                  <a:moveTo>
                    <a:pt x="173" y="87"/>
                  </a:moveTo>
                  <a:lnTo>
                    <a:pt x="173" y="87"/>
                  </a:lnTo>
                  <a:cubicBezTo>
                    <a:pt x="173" y="135"/>
                    <a:pt x="135" y="173"/>
                    <a:pt x="87" y="173"/>
                  </a:cubicBezTo>
                  <a:cubicBezTo>
                    <a:pt x="40" y="173"/>
                    <a:pt x="0" y="135"/>
                    <a:pt x="0" y="87"/>
                  </a:cubicBezTo>
                  <a:cubicBezTo>
                    <a:pt x="0" y="38"/>
                    <a:pt x="40" y="0"/>
                    <a:pt x="87" y="0"/>
                  </a:cubicBezTo>
                  <a:cubicBezTo>
                    <a:pt x="135" y="0"/>
                    <a:pt x="173" y="38"/>
                    <a:pt x="173" y="8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31" name="Freeform 174">
              <a:extLst>
                <a:ext uri="{FF2B5EF4-FFF2-40B4-BE49-F238E27FC236}">
                  <a16:creationId xmlns:a16="http://schemas.microsoft.com/office/drawing/2014/main" id="{45C5F232-659C-4447-91DD-640DE383756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426970" y="1225039"/>
              <a:ext cx="49406" cy="49402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2"/>
                    <a:pt x="81" y="104"/>
                    <a:pt x="52" y="104"/>
                  </a:cubicBezTo>
                  <a:cubicBezTo>
                    <a:pt x="24" y="104"/>
                    <a:pt x="0" y="82"/>
                    <a:pt x="0" y="52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1" y="0"/>
                    <a:pt x="105" y="24"/>
                    <a:pt x="105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32" name="Freeform 175">
              <a:extLst>
                <a:ext uri="{FF2B5EF4-FFF2-40B4-BE49-F238E27FC236}">
                  <a16:creationId xmlns:a16="http://schemas.microsoft.com/office/drawing/2014/main" id="{976EF7DF-B106-DD41-B845-844AA04FF34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758398" y="1417837"/>
              <a:ext cx="49406" cy="49402"/>
            </a:xfrm>
            <a:custGeom>
              <a:avLst/>
              <a:gdLst>
                <a:gd name="T0" fmla="*/ 45655 w 107"/>
                <a:gd name="T1" fmla="*/ 22397 h 107"/>
                <a:gd name="T2" fmla="*/ 45655 w 107"/>
                <a:gd name="T3" fmla="*/ 22397 h 107"/>
                <a:gd name="T4" fmla="*/ 22828 w 107"/>
                <a:gd name="T5" fmla="*/ 45655 h 107"/>
                <a:gd name="T6" fmla="*/ 22828 w 107"/>
                <a:gd name="T7" fmla="*/ 45655 h 107"/>
                <a:gd name="T8" fmla="*/ 0 w 107"/>
                <a:gd name="T9" fmla="*/ 22397 h 107"/>
                <a:gd name="T10" fmla="*/ 0 w 107"/>
                <a:gd name="T11" fmla="*/ 22397 h 107"/>
                <a:gd name="T12" fmla="*/ 22828 w 107"/>
                <a:gd name="T13" fmla="*/ 0 h 107"/>
                <a:gd name="T14" fmla="*/ 22828 w 107"/>
                <a:gd name="T15" fmla="*/ 0 h 107"/>
                <a:gd name="T16" fmla="*/ 45655 w 107"/>
                <a:gd name="T17" fmla="*/ 22397 h 10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7" h="107">
                  <a:moveTo>
                    <a:pt x="106" y="52"/>
                  </a:moveTo>
                  <a:lnTo>
                    <a:pt x="106" y="52"/>
                  </a:lnTo>
                  <a:cubicBezTo>
                    <a:pt x="106" y="82"/>
                    <a:pt x="82" y="106"/>
                    <a:pt x="53" y="106"/>
                  </a:cubicBezTo>
                  <a:cubicBezTo>
                    <a:pt x="24" y="106"/>
                    <a:pt x="0" y="8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33" name="Freeform 176">
              <a:extLst>
                <a:ext uri="{FF2B5EF4-FFF2-40B4-BE49-F238E27FC236}">
                  <a16:creationId xmlns:a16="http://schemas.microsoft.com/office/drawing/2014/main" id="{A48BA360-B6AD-7C4A-88E1-3B2487DD7DE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408905" y="1767770"/>
              <a:ext cx="49406" cy="49402"/>
            </a:xfrm>
            <a:custGeom>
              <a:avLst/>
              <a:gdLst>
                <a:gd name="T0" fmla="*/ 45651 w 106"/>
                <a:gd name="T1" fmla="*/ 23258 h 107"/>
                <a:gd name="T2" fmla="*/ 45651 w 106"/>
                <a:gd name="T3" fmla="*/ 23258 h 107"/>
                <a:gd name="T4" fmla="*/ 22608 w 106"/>
                <a:gd name="T5" fmla="*/ 45655 h 107"/>
                <a:gd name="T6" fmla="*/ 22608 w 106"/>
                <a:gd name="T7" fmla="*/ 45655 h 107"/>
                <a:gd name="T8" fmla="*/ 0 w 106"/>
                <a:gd name="T9" fmla="*/ 23258 h 107"/>
                <a:gd name="T10" fmla="*/ 0 w 106"/>
                <a:gd name="T11" fmla="*/ 23258 h 107"/>
                <a:gd name="T12" fmla="*/ 22608 w 106"/>
                <a:gd name="T13" fmla="*/ 0 h 107"/>
                <a:gd name="T14" fmla="*/ 22608 w 106"/>
                <a:gd name="T15" fmla="*/ 0 h 107"/>
                <a:gd name="T16" fmla="*/ 45651 w 106"/>
                <a:gd name="T17" fmla="*/ 23258 h 10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7">
                  <a:moveTo>
                    <a:pt x="105" y="54"/>
                  </a:moveTo>
                  <a:lnTo>
                    <a:pt x="105" y="54"/>
                  </a:lnTo>
                  <a:cubicBezTo>
                    <a:pt x="105" y="82"/>
                    <a:pt x="81" y="106"/>
                    <a:pt x="52" y="106"/>
                  </a:cubicBezTo>
                  <a:cubicBezTo>
                    <a:pt x="23" y="106"/>
                    <a:pt x="0" y="82"/>
                    <a:pt x="0" y="54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5" y="23"/>
                    <a:pt x="105" y="54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34" name="Freeform 177">
              <a:extLst>
                <a:ext uri="{FF2B5EF4-FFF2-40B4-BE49-F238E27FC236}">
                  <a16:creationId xmlns:a16="http://schemas.microsoft.com/office/drawing/2014/main" id="{BA077B4F-1681-424D-850E-6185C88B518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408905" y="759832"/>
              <a:ext cx="49406" cy="49402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1" y="104"/>
                    <a:pt x="52" y="104"/>
                  </a:cubicBezTo>
                  <a:cubicBezTo>
                    <a:pt x="23" y="104"/>
                    <a:pt x="0" y="81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5" y="23"/>
                    <a:pt x="105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35" name="Freeform 178">
              <a:extLst>
                <a:ext uri="{FF2B5EF4-FFF2-40B4-BE49-F238E27FC236}">
                  <a16:creationId xmlns:a16="http://schemas.microsoft.com/office/drawing/2014/main" id="{A0170C0C-5ABC-E643-A2BD-01A20CF223F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840278" y="784533"/>
              <a:ext cx="49406" cy="49402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2"/>
                    <a:pt x="81" y="105"/>
                    <a:pt x="52" y="105"/>
                  </a:cubicBezTo>
                  <a:cubicBezTo>
                    <a:pt x="23" y="105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81" y="0"/>
                    <a:pt x="104" y="24"/>
                    <a:pt x="104" y="53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36" name="Freeform 179">
              <a:extLst>
                <a:ext uri="{FF2B5EF4-FFF2-40B4-BE49-F238E27FC236}">
                  <a16:creationId xmlns:a16="http://schemas.microsoft.com/office/drawing/2014/main" id="{BDF2289F-B9E0-134C-A975-BB00CF34A37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616358" y="360497"/>
              <a:ext cx="49406" cy="49402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1"/>
                    <a:pt x="82" y="104"/>
                    <a:pt x="52" y="104"/>
                  </a:cubicBezTo>
                  <a:cubicBezTo>
                    <a:pt x="24" y="104"/>
                    <a:pt x="0" y="81"/>
                    <a:pt x="0" y="52"/>
                  </a:cubicBezTo>
                  <a:cubicBezTo>
                    <a:pt x="0" y="23"/>
                    <a:pt x="24" y="0"/>
                    <a:pt x="52" y="0"/>
                  </a:cubicBezTo>
                  <a:cubicBezTo>
                    <a:pt x="82" y="0"/>
                    <a:pt x="104" y="23"/>
                    <a:pt x="104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37" name="Freeform 180">
              <a:extLst>
                <a:ext uri="{FF2B5EF4-FFF2-40B4-BE49-F238E27FC236}">
                  <a16:creationId xmlns:a16="http://schemas.microsoft.com/office/drawing/2014/main" id="{FD0044CD-71D6-A547-A2B6-7B0A1570B97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266865" y="-207631"/>
              <a:ext cx="49406" cy="49402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0"/>
                    <a:pt x="81" y="104"/>
                    <a:pt x="52" y="104"/>
                  </a:cubicBezTo>
                  <a:cubicBezTo>
                    <a:pt x="24" y="104"/>
                    <a:pt x="0" y="80"/>
                    <a:pt x="0" y="52"/>
                  </a:cubicBezTo>
                  <a:cubicBezTo>
                    <a:pt x="0" y="22"/>
                    <a:pt x="24" y="0"/>
                    <a:pt x="52" y="0"/>
                  </a:cubicBezTo>
                  <a:cubicBezTo>
                    <a:pt x="81" y="0"/>
                    <a:pt x="104" y="22"/>
                    <a:pt x="104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38" name="Freeform 181">
              <a:extLst>
                <a:ext uri="{FF2B5EF4-FFF2-40B4-BE49-F238E27FC236}">
                  <a16:creationId xmlns:a16="http://schemas.microsoft.com/office/drawing/2014/main" id="{C8CEEE7B-A506-3C4D-940E-972DD6A459F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408905" y="-207631"/>
              <a:ext cx="49406" cy="49402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1" y="104"/>
                    <a:pt x="52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2"/>
                    <a:pt x="23" y="0"/>
                    <a:pt x="52" y="0"/>
                  </a:cubicBezTo>
                  <a:cubicBezTo>
                    <a:pt x="81" y="0"/>
                    <a:pt x="105" y="22"/>
                    <a:pt x="105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39" name="Freeform 182">
              <a:extLst>
                <a:ext uri="{FF2B5EF4-FFF2-40B4-BE49-F238E27FC236}">
                  <a16:creationId xmlns:a16="http://schemas.microsoft.com/office/drawing/2014/main" id="{CDE169CE-5640-C540-8BD4-572535D66D1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683825" y="1749006"/>
              <a:ext cx="662859" cy="279947"/>
            </a:xfrm>
            <a:custGeom>
              <a:avLst/>
              <a:gdLst>
                <a:gd name="T0" fmla="*/ 487598 w 1419"/>
                <a:gd name="T1" fmla="*/ 260719 h 601"/>
                <a:gd name="T2" fmla="*/ 130288 w 1419"/>
                <a:gd name="T3" fmla="*/ 260719 h 601"/>
                <a:gd name="T4" fmla="*/ 130288 w 1419"/>
                <a:gd name="T5" fmla="*/ 260719 h 601"/>
                <a:gd name="T6" fmla="*/ 0 w 1419"/>
                <a:gd name="T7" fmla="*/ 130794 h 601"/>
                <a:gd name="T8" fmla="*/ 0 w 1419"/>
                <a:gd name="T9" fmla="*/ 130794 h 601"/>
                <a:gd name="T10" fmla="*/ 130288 w 1419"/>
                <a:gd name="T11" fmla="*/ 0 h 601"/>
                <a:gd name="T12" fmla="*/ 487598 w 1419"/>
                <a:gd name="T13" fmla="*/ 0 h 601"/>
                <a:gd name="T14" fmla="*/ 487598 w 1419"/>
                <a:gd name="T15" fmla="*/ 0 h 601"/>
                <a:gd name="T16" fmla="*/ 617885 w 1419"/>
                <a:gd name="T17" fmla="*/ 130794 h 601"/>
                <a:gd name="T18" fmla="*/ 617885 w 1419"/>
                <a:gd name="T19" fmla="*/ 130794 h 601"/>
                <a:gd name="T20" fmla="*/ 487598 w 1419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419" h="601">
                  <a:moveTo>
                    <a:pt x="1119" y="600"/>
                  </a:moveTo>
                  <a:lnTo>
                    <a:pt x="299" y="600"/>
                  </a:lnTo>
                  <a:cubicBezTo>
                    <a:pt x="133" y="600"/>
                    <a:pt x="0" y="466"/>
                    <a:pt x="0" y="301"/>
                  </a:cubicBezTo>
                  <a:cubicBezTo>
                    <a:pt x="0" y="135"/>
                    <a:pt x="133" y="0"/>
                    <a:pt x="299" y="0"/>
                  </a:cubicBezTo>
                  <a:lnTo>
                    <a:pt x="1119" y="0"/>
                  </a:lnTo>
                  <a:cubicBezTo>
                    <a:pt x="1284" y="0"/>
                    <a:pt x="1418" y="135"/>
                    <a:pt x="1418" y="301"/>
                  </a:cubicBezTo>
                  <a:cubicBezTo>
                    <a:pt x="1418" y="466"/>
                    <a:pt x="1284" y="600"/>
                    <a:pt x="1119" y="600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40" name="Freeform 183">
              <a:extLst>
                <a:ext uri="{FF2B5EF4-FFF2-40B4-BE49-F238E27FC236}">
                  <a16:creationId xmlns:a16="http://schemas.microsoft.com/office/drawing/2014/main" id="{84A6D6CC-8F8A-564B-9BCF-164B4AF1412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371850" y="936858"/>
              <a:ext cx="662859" cy="279947"/>
            </a:xfrm>
            <a:custGeom>
              <a:avLst/>
              <a:gdLst>
                <a:gd name="T0" fmla="*/ 487690 w 1420"/>
                <a:gd name="T1" fmla="*/ 260719 h 600"/>
                <a:gd name="T2" fmla="*/ 130631 w 1420"/>
                <a:gd name="T3" fmla="*/ 260719 h 600"/>
                <a:gd name="T4" fmla="*/ 130631 w 1420"/>
                <a:gd name="T5" fmla="*/ 260719 h 600"/>
                <a:gd name="T6" fmla="*/ 0 w 1420"/>
                <a:gd name="T7" fmla="*/ 130142 h 600"/>
                <a:gd name="T8" fmla="*/ 0 w 1420"/>
                <a:gd name="T9" fmla="*/ 130142 h 600"/>
                <a:gd name="T10" fmla="*/ 130631 w 1420"/>
                <a:gd name="T11" fmla="*/ 0 h 600"/>
                <a:gd name="T12" fmla="*/ 487690 w 1420"/>
                <a:gd name="T13" fmla="*/ 0 h 600"/>
                <a:gd name="T14" fmla="*/ 487690 w 1420"/>
                <a:gd name="T15" fmla="*/ 0 h 600"/>
                <a:gd name="T16" fmla="*/ 617886 w 1420"/>
                <a:gd name="T17" fmla="*/ 130142 h 600"/>
                <a:gd name="T18" fmla="*/ 617886 w 1420"/>
                <a:gd name="T19" fmla="*/ 130142 h 600"/>
                <a:gd name="T20" fmla="*/ 487690 w 1420"/>
                <a:gd name="T21" fmla="*/ 260719 h 60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420" h="600">
                  <a:moveTo>
                    <a:pt x="1120" y="599"/>
                  </a:moveTo>
                  <a:lnTo>
                    <a:pt x="300" y="599"/>
                  </a:lnTo>
                  <a:cubicBezTo>
                    <a:pt x="134" y="599"/>
                    <a:pt x="0" y="465"/>
                    <a:pt x="0" y="299"/>
                  </a:cubicBezTo>
                  <a:cubicBezTo>
                    <a:pt x="0" y="133"/>
                    <a:pt x="134" y="0"/>
                    <a:pt x="300" y="0"/>
                  </a:cubicBezTo>
                  <a:lnTo>
                    <a:pt x="1120" y="0"/>
                  </a:lnTo>
                  <a:cubicBezTo>
                    <a:pt x="1285" y="0"/>
                    <a:pt x="1419" y="133"/>
                    <a:pt x="1419" y="299"/>
                  </a:cubicBezTo>
                  <a:cubicBezTo>
                    <a:pt x="1419" y="465"/>
                    <a:pt x="1285" y="599"/>
                    <a:pt x="1120" y="599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dirty="0"/>
            </a:p>
          </p:txBody>
        </p:sp>
        <p:sp>
          <p:nvSpPr>
            <p:cNvPr id="541" name="Freeform 184">
              <a:extLst>
                <a:ext uri="{FF2B5EF4-FFF2-40B4-BE49-F238E27FC236}">
                  <a16:creationId xmlns:a16="http://schemas.microsoft.com/office/drawing/2014/main" id="{ED1E135B-F927-A24B-8BB8-927BF66E4D3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159156" y="-57367"/>
              <a:ext cx="815192" cy="557836"/>
            </a:xfrm>
            <a:custGeom>
              <a:avLst/>
              <a:gdLst>
                <a:gd name="T0" fmla="*/ 628967 w 1747"/>
                <a:gd name="T1" fmla="*/ 259759 h 1196"/>
                <a:gd name="T2" fmla="*/ 507962 w 1747"/>
                <a:gd name="T3" fmla="*/ 259759 h 1196"/>
                <a:gd name="T4" fmla="*/ 507962 w 1747"/>
                <a:gd name="T5" fmla="*/ 259759 h 1196"/>
                <a:gd name="T6" fmla="*/ 617650 w 1747"/>
                <a:gd name="T7" fmla="*/ 130532 h 1196"/>
                <a:gd name="T8" fmla="*/ 617650 w 1747"/>
                <a:gd name="T9" fmla="*/ 130532 h 1196"/>
                <a:gd name="T10" fmla="*/ 487504 w 1747"/>
                <a:gd name="T11" fmla="*/ 0 h 1196"/>
                <a:gd name="T12" fmla="*/ 130581 w 1747"/>
                <a:gd name="T13" fmla="*/ 0 h 1196"/>
                <a:gd name="T14" fmla="*/ 130581 w 1747"/>
                <a:gd name="T15" fmla="*/ 0 h 1196"/>
                <a:gd name="T16" fmla="*/ 0 w 1747"/>
                <a:gd name="T17" fmla="*/ 130532 h 1196"/>
                <a:gd name="T18" fmla="*/ 0 w 1747"/>
                <a:gd name="T19" fmla="*/ 130532 h 1196"/>
                <a:gd name="T20" fmla="*/ 130581 w 1747"/>
                <a:gd name="T21" fmla="*/ 261064 h 1196"/>
                <a:gd name="T22" fmla="*/ 252457 w 1747"/>
                <a:gd name="T23" fmla="*/ 261064 h 1196"/>
                <a:gd name="T24" fmla="*/ 252457 w 1747"/>
                <a:gd name="T25" fmla="*/ 261064 h 1196"/>
                <a:gd name="T26" fmla="*/ 142334 w 1747"/>
                <a:gd name="T27" fmla="*/ 389856 h 1196"/>
                <a:gd name="T28" fmla="*/ 142334 w 1747"/>
                <a:gd name="T29" fmla="*/ 389856 h 1196"/>
                <a:gd name="T30" fmla="*/ 272480 w 1747"/>
                <a:gd name="T31" fmla="*/ 519953 h 1196"/>
                <a:gd name="T32" fmla="*/ 628967 w 1747"/>
                <a:gd name="T33" fmla="*/ 519953 h 1196"/>
                <a:gd name="T34" fmla="*/ 628967 w 1747"/>
                <a:gd name="T35" fmla="*/ 519953 h 1196"/>
                <a:gd name="T36" fmla="*/ 759984 w 1747"/>
                <a:gd name="T37" fmla="*/ 389856 h 1196"/>
                <a:gd name="T38" fmla="*/ 759984 w 1747"/>
                <a:gd name="T39" fmla="*/ 389856 h 1196"/>
                <a:gd name="T40" fmla="*/ 628967 w 1747"/>
                <a:gd name="T41" fmla="*/ 259759 h 119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1747" h="1196">
                  <a:moveTo>
                    <a:pt x="1445" y="597"/>
                  </a:moveTo>
                  <a:lnTo>
                    <a:pt x="1167" y="597"/>
                  </a:lnTo>
                  <a:cubicBezTo>
                    <a:pt x="1310" y="573"/>
                    <a:pt x="1419" y="450"/>
                    <a:pt x="1419" y="300"/>
                  </a:cubicBezTo>
                  <a:cubicBezTo>
                    <a:pt x="1419" y="134"/>
                    <a:pt x="1285" y="0"/>
                    <a:pt x="1120" y="0"/>
                  </a:cubicBezTo>
                  <a:lnTo>
                    <a:pt x="300" y="0"/>
                  </a:lnTo>
                  <a:cubicBezTo>
                    <a:pt x="134" y="0"/>
                    <a:pt x="0" y="134"/>
                    <a:pt x="0" y="300"/>
                  </a:cubicBezTo>
                  <a:cubicBezTo>
                    <a:pt x="0" y="466"/>
                    <a:pt x="134" y="600"/>
                    <a:pt x="300" y="600"/>
                  </a:cubicBezTo>
                  <a:lnTo>
                    <a:pt x="580" y="600"/>
                  </a:lnTo>
                  <a:cubicBezTo>
                    <a:pt x="436" y="623"/>
                    <a:pt x="327" y="746"/>
                    <a:pt x="327" y="896"/>
                  </a:cubicBezTo>
                  <a:cubicBezTo>
                    <a:pt x="327" y="1062"/>
                    <a:pt x="460" y="1195"/>
                    <a:pt x="626" y="1195"/>
                  </a:cubicBezTo>
                  <a:lnTo>
                    <a:pt x="1445" y="1195"/>
                  </a:lnTo>
                  <a:cubicBezTo>
                    <a:pt x="1611" y="1195"/>
                    <a:pt x="1746" y="1062"/>
                    <a:pt x="1746" y="896"/>
                  </a:cubicBezTo>
                  <a:cubicBezTo>
                    <a:pt x="1746" y="731"/>
                    <a:pt x="1611" y="597"/>
                    <a:pt x="1445" y="59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</p:grpSp>
    </p:spTree>
    <p:extLst>
      <p:ext uri="{BB962C8B-B14F-4D97-AF65-F5344CB8AC3E}">
        <p14:creationId xmlns:p14="http://schemas.microsoft.com/office/powerpoint/2010/main" val="251140551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TextBox 491">
            <a:extLst>
              <a:ext uri="{FF2B5EF4-FFF2-40B4-BE49-F238E27FC236}">
                <a16:creationId xmlns:a16="http://schemas.microsoft.com/office/drawing/2014/main" id="{3EDAFE4C-1913-9248-B8FA-89F890674B5F}"/>
              </a:ext>
            </a:extLst>
          </p:cNvPr>
          <p:cNvSpPr txBox="1"/>
          <p:nvPr/>
        </p:nvSpPr>
        <p:spPr>
          <a:xfrm>
            <a:off x="1185600" y="200164"/>
            <a:ext cx="926392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tx2"/>
                </a:solidFill>
                <a:latin typeface="Consolas" panose="020B0609020204030204" pitchFamily="49" charset="0"/>
                <a:ea typeface="Noto Sans SemiBold" panose="020B0502040504020204" pitchFamily="34" charset="0"/>
                <a:cs typeface="Consolas" panose="020B0609020204030204" pitchFamily="49" charset="0"/>
              </a:rPr>
              <a:t>4. Recommendation Mechanism</a:t>
            </a:r>
          </a:p>
          <a:p>
            <a:r>
              <a:rPr lang="en-US" sz="3000" b="1" dirty="0">
                <a:solidFill>
                  <a:schemeClr val="tx2"/>
                </a:solidFill>
                <a:latin typeface="Consolas" panose="020B0609020204030204" pitchFamily="49" charset="0"/>
                <a:ea typeface="Noto Sans SemiBold" panose="020B0502040504020204" pitchFamily="34" charset="0"/>
                <a:cs typeface="Consolas" panose="020B0609020204030204" pitchFamily="49" charset="0"/>
              </a:rPr>
              <a:t>4-</a:t>
            </a:r>
            <a:r>
              <a:rPr lang="en-US" altLang="ko-KR" sz="3000" b="1" dirty="0">
                <a:solidFill>
                  <a:schemeClr val="tx2"/>
                </a:solidFill>
                <a:latin typeface="Consolas" panose="020B0609020204030204" pitchFamily="49" charset="0"/>
                <a:ea typeface="Noto Sans SemiBold" panose="020B0502040504020204" pitchFamily="34" charset="0"/>
                <a:cs typeface="Consolas" panose="020B0609020204030204" pitchFamily="49" charset="0"/>
              </a:rPr>
              <a:t>2</a:t>
            </a:r>
            <a:r>
              <a:rPr lang="en-US" sz="3000" b="1" dirty="0">
                <a:solidFill>
                  <a:schemeClr val="tx2"/>
                </a:solidFill>
                <a:latin typeface="Consolas" panose="020B0609020204030204" pitchFamily="49" charset="0"/>
                <a:ea typeface="Noto Sans SemiBold" panose="020B0502040504020204" pitchFamily="34" charset="0"/>
                <a:cs typeface="Consolas" panose="020B0609020204030204" pitchFamily="49" charset="0"/>
              </a:rPr>
              <a:t>) </a:t>
            </a:r>
            <a:r>
              <a:rPr lang="ko-KR" altLang="en-US" sz="3000" b="1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  <a:cs typeface="Consolas" panose="020B0609020204030204" pitchFamily="49" charset="0"/>
              </a:rPr>
              <a:t>협업 </a:t>
            </a:r>
            <a:r>
              <a:rPr lang="ko-KR" altLang="en-US" sz="3000" b="1" dirty="0" err="1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  <a:cs typeface="Consolas" panose="020B0609020204030204" pitchFamily="49" charset="0"/>
              </a:rPr>
              <a:t>필터링</a:t>
            </a:r>
            <a:r>
              <a:rPr lang="ko-KR" altLang="en-US" sz="3000" b="1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  <a:cs typeface="Consolas" panose="020B0609020204030204" pitchFamily="49" charset="0"/>
              </a:rPr>
              <a:t> </a:t>
            </a:r>
            <a:r>
              <a:rPr lang="en-US" altLang="ko-KR" sz="3000" b="1" dirty="0">
                <a:solidFill>
                  <a:schemeClr val="tx2"/>
                </a:solidFill>
                <a:latin typeface="Consolas" panose="020B0609020204030204" pitchFamily="49" charset="0"/>
                <a:ea typeface="NanumSquareRound" panose="020B0600000101010101" pitchFamily="34" charset="-127"/>
                <a:cs typeface="Consolas" panose="020B0609020204030204" pitchFamily="49" charset="0"/>
              </a:rPr>
              <a:t>Mechanism</a:t>
            </a:r>
            <a:r>
              <a:rPr lang="ko-KR" altLang="en-US" sz="3000" b="1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  <a:cs typeface="Consolas" panose="020B0609020204030204" pitchFamily="49" charset="0"/>
              </a:rPr>
              <a:t>을 적용한 추천 </a:t>
            </a:r>
            <a:r>
              <a:rPr lang="ko-KR" altLang="en-US" sz="3000" b="1" dirty="0" err="1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  <a:cs typeface="Consolas" panose="020B0609020204030204" pitchFamily="49" charset="0"/>
              </a:rPr>
              <a:t>로직</a:t>
            </a:r>
            <a:r>
              <a:rPr lang="ko-KR" altLang="en-US" sz="3000" b="1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  <a:cs typeface="Consolas" panose="020B0609020204030204" pitchFamily="49" charset="0"/>
              </a:rPr>
              <a:t> </a:t>
            </a:r>
            <a:endParaRPr lang="en-US" sz="3000" b="1" dirty="0">
              <a:solidFill>
                <a:schemeClr val="tx2"/>
              </a:solidFill>
              <a:latin typeface="Consolas" panose="020B0609020204030204" pitchFamily="49" charset="0"/>
              <a:ea typeface="Noto Sans SemiBold" panose="020B0502040504020204" pitchFamily="34" charset="0"/>
              <a:cs typeface="Consolas" panose="020B0609020204030204" pitchFamily="49" charset="0"/>
            </a:endParaRPr>
          </a:p>
        </p:txBody>
      </p:sp>
      <p:sp>
        <p:nvSpPr>
          <p:cNvPr id="565" name="내용 개체 틀 2">
            <a:extLst>
              <a:ext uri="{FF2B5EF4-FFF2-40B4-BE49-F238E27FC236}">
                <a16:creationId xmlns:a16="http://schemas.microsoft.com/office/drawing/2014/main" id="{9C3BBC81-2D3C-814D-9FF4-4F4CDEA82E75}"/>
              </a:ext>
            </a:extLst>
          </p:cNvPr>
          <p:cNvSpPr txBox="1">
            <a:spLocks/>
          </p:cNvSpPr>
          <p:nvPr/>
        </p:nvSpPr>
        <p:spPr>
          <a:xfrm>
            <a:off x="1383600" y="1411200"/>
            <a:ext cx="9500460" cy="524520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b="1" dirty="0">
                <a:solidFill>
                  <a:schemeClr val="tx2"/>
                </a:solidFill>
                <a:latin typeface="Consolas" panose="020B0609020204030204" pitchFamily="49" charset="0"/>
                <a:ea typeface="NanumSquareRound" panose="020B0600000101010101" pitchFamily="34" charset="-127"/>
                <a:cs typeface="Consolas" panose="020B0609020204030204" pitchFamily="49" charset="0"/>
              </a:rPr>
              <a:t>Initial Data</a:t>
            </a: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ko-KR" altLang="en-US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각 모임의 장소 빈도 정보를 저장</a:t>
            </a:r>
            <a:endParaRPr lang="en-US" altLang="ko-KR" sz="1800" dirty="0">
              <a:solidFill>
                <a:schemeClr val="tx2"/>
              </a:solidFill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ko-KR" altLang="en-US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모임 </a:t>
            </a:r>
            <a:r>
              <a:rPr lang="en-US" altLang="ko-KR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×</a:t>
            </a:r>
            <a:r>
              <a:rPr lang="ko-KR" altLang="en-US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 장소</a:t>
            </a:r>
            <a:r>
              <a:rPr lang="en-US" altLang="ko-KR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 </a:t>
            </a:r>
            <a:r>
              <a:rPr lang="en-US" altLang="ko-KR" sz="1800" dirty="0">
                <a:solidFill>
                  <a:schemeClr val="tx2"/>
                </a:solidFill>
                <a:latin typeface="Consolas" panose="020B0609020204030204" pitchFamily="49" charset="0"/>
                <a:ea typeface="NanumSquareRound" panose="020B0600000101010101" pitchFamily="34" charset="-127"/>
                <a:cs typeface="Consolas" panose="020B0609020204030204" pitchFamily="49" charset="0"/>
              </a:rPr>
              <a:t>matrix</a:t>
            </a:r>
            <a:r>
              <a:rPr lang="ko-KR" altLang="en-US" sz="1800" dirty="0">
                <a:solidFill>
                  <a:schemeClr val="tx2"/>
                </a:solidFill>
                <a:latin typeface="Consolas" panose="020B0609020204030204" pitchFamily="49" charset="0"/>
                <a:ea typeface="NanumSquareRound" panose="020B0600000101010101" pitchFamily="34" charset="-127"/>
                <a:cs typeface="Consolas" panose="020B0609020204030204" pitchFamily="49" charset="0"/>
              </a:rPr>
              <a:t> </a:t>
            </a:r>
            <a:r>
              <a:rPr lang="ko-KR" altLang="en-US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형식으로 정보를 구성</a:t>
            </a:r>
            <a:endParaRPr lang="en-US" altLang="ko-KR" sz="1800" dirty="0">
              <a:solidFill>
                <a:srgbClr val="0070C0"/>
              </a:solidFill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en-US" altLang="ko-KR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’</a:t>
            </a:r>
            <a:r>
              <a:rPr lang="ko-KR" altLang="en-US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최초 선택</a:t>
            </a:r>
            <a:r>
              <a:rPr lang="en-US" altLang="ko-KR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’</a:t>
            </a:r>
            <a:r>
              <a:rPr lang="ko-KR" altLang="en-US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은 저장된 장소 </a:t>
            </a:r>
            <a:r>
              <a:rPr lang="en-US" altLang="ko-KR" sz="1800" dirty="0">
                <a:solidFill>
                  <a:schemeClr val="tx2"/>
                </a:solidFill>
                <a:latin typeface="Consolas" panose="020B0609020204030204" pitchFamily="49" charset="0"/>
                <a:ea typeface="NanumSquareRound" panose="020B0600000101010101" pitchFamily="34" charset="-127"/>
                <a:cs typeface="Consolas" panose="020B0609020204030204" pitchFamily="49" charset="0"/>
              </a:rPr>
              <a:t>DB</a:t>
            </a:r>
            <a:r>
              <a:rPr lang="ko-KR" altLang="en-US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에서</a:t>
            </a:r>
            <a:r>
              <a:rPr lang="en-US" altLang="ko-KR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,</a:t>
            </a:r>
            <a:r>
              <a:rPr lang="ko-KR" altLang="en-US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 가장 많은 모임으로부터 선택된 장소를 </a:t>
            </a:r>
            <a:r>
              <a:rPr lang="ko-KR" altLang="en-US" sz="1800" dirty="0" err="1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빈도순으로</a:t>
            </a:r>
            <a:r>
              <a:rPr lang="ko-KR" altLang="en-US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 제시</a:t>
            </a:r>
            <a:endParaRPr lang="en-US" altLang="ko-KR" sz="1800" dirty="0">
              <a:solidFill>
                <a:schemeClr val="tx2"/>
              </a:solidFill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ko-KR" altLang="en-US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모임을 진행한 장소 정보가 이미 있다면</a:t>
            </a:r>
            <a:r>
              <a:rPr lang="en-US" altLang="ko-KR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,</a:t>
            </a:r>
            <a:r>
              <a:rPr lang="ko-KR" altLang="en-US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 이전 선택 장소를 기반으로</a:t>
            </a:r>
            <a:br>
              <a:rPr lang="en-US" altLang="ko-KR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</a:br>
            <a:r>
              <a:rPr lang="en-US" altLang="ko-KR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‘</a:t>
            </a:r>
            <a:r>
              <a:rPr lang="ko-KR" altLang="en-US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아이템 기반 협업 </a:t>
            </a:r>
            <a:r>
              <a:rPr lang="ko-KR" altLang="en-US" sz="1800" dirty="0" err="1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필터링</a:t>
            </a:r>
            <a:r>
              <a:rPr lang="ko-KR" altLang="en-US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 방식</a:t>
            </a:r>
            <a:r>
              <a:rPr lang="en-US" altLang="ko-KR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’</a:t>
            </a:r>
            <a:r>
              <a:rPr lang="ko-KR" altLang="en-US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을 사용하여 장소 추천</a:t>
            </a:r>
            <a:endParaRPr lang="en-US" altLang="ko-KR" sz="1800" dirty="0">
              <a:solidFill>
                <a:schemeClr val="tx2"/>
              </a:solidFill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  <a:p>
            <a:pPr lvl="1">
              <a:lnSpc>
                <a:spcPct val="100000"/>
              </a:lnSpc>
              <a:buFontTx/>
              <a:buChar char="-"/>
            </a:pPr>
            <a:endParaRPr lang="en-US" altLang="ko-KR" sz="2000" dirty="0">
              <a:solidFill>
                <a:schemeClr val="tx2"/>
              </a:solidFill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  <a:p>
            <a:r>
              <a:rPr lang="ko-KR" altLang="en-US" sz="2000" b="1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사전 설문조사 결과</a:t>
            </a: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ko-KR" altLang="en-US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모임 </a:t>
            </a:r>
            <a:r>
              <a:rPr lang="en-US" altLang="ko-KR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×</a:t>
            </a:r>
            <a:r>
              <a:rPr lang="ko-KR" altLang="en-US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 장소</a:t>
            </a:r>
            <a:r>
              <a:rPr lang="en-US" altLang="ko-KR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 </a:t>
            </a:r>
            <a:r>
              <a:rPr lang="en-US" altLang="ko-KR" sz="1800" dirty="0">
                <a:solidFill>
                  <a:schemeClr val="tx2"/>
                </a:solidFill>
                <a:latin typeface="Consolas" panose="020B0609020204030204" pitchFamily="49" charset="0"/>
                <a:ea typeface="NanumSquareRound" panose="020B0600000101010101" pitchFamily="34" charset="-127"/>
                <a:cs typeface="Consolas" panose="020B0609020204030204" pitchFamily="49" charset="0"/>
              </a:rPr>
              <a:t>matrix</a:t>
            </a:r>
            <a:endParaRPr lang="ko-KR" altLang="en-US" sz="1800" dirty="0">
              <a:solidFill>
                <a:schemeClr val="tx2"/>
              </a:solidFill>
              <a:latin typeface="Consolas" panose="020B0609020204030204" pitchFamily="49" charset="0"/>
              <a:ea typeface="NanumSquareRound" panose="020B0600000101010101" pitchFamily="34" charset="-127"/>
              <a:cs typeface="Consolas" panose="020B0609020204030204" pitchFamily="49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3174E45-08FC-8040-9AD9-9BF0A9873E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5108" y="4561200"/>
            <a:ext cx="3544339" cy="1061503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DB36F0E4-D475-FF45-B01F-208B0BF946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0760" y="4791350"/>
            <a:ext cx="4947681" cy="1952085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B79E957E-D83F-F44F-856B-2B022E84DA99}"/>
              </a:ext>
            </a:extLst>
          </p:cNvPr>
          <p:cNvSpPr/>
          <p:nvPr/>
        </p:nvSpPr>
        <p:spPr>
          <a:xfrm>
            <a:off x="5886743" y="4172400"/>
            <a:ext cx="48013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3">
              <a:buFontTx/>
              <a:buChar char="-"/>
            </a:pPr>
            <a:r>
              <a:rPr lang="ko-KR" altLang="en-US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   추천 장소 </a:t>
            </a:r>
            <a:r>
              <a:rPr lang="en-US" altLang="ko-KR" dirty="0">
                <a:solidFill>
                  <a:schemeClr val="tx2"/>
                </a:solidFill>
                <a:latin typeface="Consolas" panose="020B0609020204030204" pitchFamily="49" charset="0"/>
                <a:ea typeface="NanumSquareRound" panose="020B0600000101010101" pitchFamily="34" charset="-127"/>
                <a:cs typeface="Consolas" panose="020B0609020204030204" pitchFamily="49" charset="0"/>
              </a:rPr>
              <a:t>TOP5</a:t>
            </a:r>
            <a:r>
              <a:rPr lang="en-US" altLang="ko-KR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 (</a:t>
            </a:r>
            <a:r>
              <a:rPr lang="ko-KR" altLang="en-US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빈도순</a:t>
            </a:r>
            <a:r>
              <a:rPr lang="en-US" altLang="ko-KR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)	</a:t>
            </a:r>
            <a:endParaRPr lang="ko-KR" altLang="en-US" dirty="0">
              <a:solidFill>
                <a:schemeClr val="tx2"/>
              </a:solidFill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grpSp>
        <p:nvGrpSpPr>
          <p:cNvPr id="568" name="그룹 567">
            <a:extLst>
              <a:ext uri="{FF2B5EF4-FFF2-40B4-BE49-F238E27FC236}">
                <a16:creationId xmlns:a16="http://schemas.microsoft.com/office/drawing/2014/main" id="{BC66BF69-6474-1743-B35A-E6C5C6DBC3E4}"/>
              </a:ext>
            </a:extLst>
          </p:cNvPr>
          <p:cNvGrpSpPr/>
          <p:nvPr/>
        </p:nvGrpSpPr>
        <p:grpSpPr>
          <a:xfrm>
            <a:off x="-1729188" y="-328896"/>
            <a:ext cx="2788982" cy="7355226"/>
            <a:chOff x="-1729188" y="-328896"/>
            <a:chExt cx="2788982" cy="7355226"/>
          </a:xfrm>
        </p:grpSpPr>
        <p:grpSp>
          <p:nvGrpSpPr>
            <p:cNvPr id="569" name="Group 7">
              <a:extLst>
                <a:ext uri="{FF2B5EF4-FFF2-40B4-BE49-F238E27FC236}">
                  <a16:creationId xmlns:a16="http://schemas.microsoft.com/office/drawing/2014/main" id="{0A5583A7-9DEB-9941-A650-5A9DB32E3CD3}"/>
                </a:ext>
              </a:extLst>
            </p:cNvPr>
            <p:cNvGrpSpPr>
              <a:grpSpLocks/>
            </p:cNvGrpSpPr>
            <p:nvPr/>
          </p:nvGrpSpPr>
          <p:grpSpPr bwMode="auto">
            <a:xfrm rot="10800000">
              <a:off x="-1556720" y="4698911"/>
              <a:ext cx="2616514" cy="2327419"/>
              <a:chOff x="5251891" y="-511351"/>
              <a:chExt cx="2304295" cy="2048905"/>
            </a:xfrm>
          </p:grpSpPr>
          <p:sp>
            <p:nvSpPr>
              <p:cNvPr id="620" name="Freeform 25">
                <a:extLst>
                  <a:ext uri="{FF2B5EF4-FFF2-40B4-BE49-F238E27FC236}">
                    <a16:creationId xmlns:a16="http://schemas.microsoft.com/office/drawing/2014/main" id="{33517E38-AE52-284A-8590-63D61DB18F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51891" y="-511351"/>
                <a:ext cx="1847282" cy="1962496"/>
              </a:xfrm>
              <a:custGeom>
                <a:avLst/>
                <a:gdLst>
                  <a:gd name="T0" fmla="*/ 1159991 w 4244"/>
                  <a:gd name="T1" fmla="*/ 594933 h 4506"/>
                  <a:gd name="T2" fmla="*/ 1048998 w 4244"/>
                  <a:gd name="T3" fmla="*/ 483873 h 4506"/>
                  <a:gd name="T4" fmla="*/ 1048998 w 4244"/>
                  <a:gd name="T5" fmla="*/ 483873 h 4506"/>
                  <a:gd name="T6" fmla="*/ 1290572 w 4244"/>
                  <a:gd name="T7" fmla="*/ 372378 h 4506"/>
                  <a:gd name="T8" fmla="*/ 1477302 w 4244"/>
                  <a:gd name="T9" fmla="*/ 185971 h 4506"/>
                  <a:gd name="T10" fmla="*/ 1290572 w 4244"/>
                  <a:gd name="T11" fmla="*/ 0 h 4506"/>
                  <a:gd name="T12" fmla="*/ 419164 w 4244"/>
                  <a:gd name="T13" fmla="*/ 0 h 4506"/>
                  <a:gd name="T14" fmla="*/ 233304 w 4244"/>
                  <a:gd name="T15" fmla="*/ 185971 h 4506"/>
                  <a:gd name="T16" fmla="*/ 640716 w 4244"/>
                  <a:gd name="T17" fmla="*/ 372378 h 4506"/>
                  <a:gd name="T18" fmla="*/ 751709 w 4244"/>
                  <a:gd name="T19" fmla="*/ 483873 h 4506"/>
                  <a:gd name="T20" fmla="*/ 751709 w 4244"/>
                  <a:gd name="T21" fmla="*/ 483873 h 4506"/>
                  <a:gd name="T22" fmla="*/ 335157 w 4244"/>
                  <a:gd name="T23" fmla="*/ 594933 h 4506"/>
                  <a:gd name="T24" fmla="*/ 183683 w 4244"/>
                  <a:gd name="T25" fmla="*/ 746062 h 4506"/>
                  <a:gd name="T26" fmla="*/ 335157 w 4244"/>
                  <a:gd name="T27" fmla="*/ 897626 h 4506"/>
                  <a:gd name="T28" fmla="*/ 432222 w 4244"/>
                  <a:gd name="T29" fmla="*/ 897626 h 4506"/>
                  <a:gd name="T30" fmla="*/ 543216 w 4244"/>
                  <a:gd name="T31" fmla="*/ 1008686 h 4506"/>
                  <a:gd name="T32" fmla="*/ 151038 w 4244"/>
                  <a:gd name="T33" fmla="*/ 1119746 h 4506"/>
                  <a:gd name="T34" fmla="*/ 0 w 4244"/>
                  <a:gd name="T35" fmla="*/ 1270875 h 4506"/>
                  <a:gd name="T36" fmla="*/ 151038 w 4244"/>
                  <a:gd name="T37" fmla="*/ 1422875 h 4506"/>
                  <a:gd name="T38" fmla="*/ 688160 w 4244"/>
                  <a:gd name="T39" fmla="*/ 1422875 h 4506"/>
                  <a:gd name="T40" fmla="*/ 805683 w 4244"/>
                  <a:gd name="T41" fmla="*/ 1540903 h 4506"/>
                  <a:gd name="T42" fmla="*/ 673796 w 4244"/>
                  <a:gd name="T43" fmla="*/ 1658496 h 4506"/>
                  <a:gd name="T44" fmla="*/ 522323 w 4244"/>
                  <a:gd name="T45" fmla="*/ 1810061 h 4506"/>
                  <a:gd name="T46" fmla="*/ 673796 w 4244"/>
                  <a:gd name="T47" fmla="*/ 1962060 h 4506"/>
                  <a:gd name="T48" fmla="*/ 1511689 w 4244"/>
                  <a:gd name="T49" fmla="*/ 1962060 h 4506"/>
                  <a:gd name="T50" fmla="*/ 1663162 w 4244"/>
                  <a:gd name="T51" fmla="*/ 1810061 h 4506"/>
                  <a:gd name="T52" fmla="*/ 1418541 w 4244"/>
                  <a:gd name="T53" fmla="*/ 1658496 h 4506"/>
                  <a:gd name="T54" fmla="*/ 1300583 w 4244"/>
                  <a:gd name="T55" fmla="*/ 1540903 h 4506"/>
                  <a:gd name="T56" fmla="*/ 1418541 w 4244"/>
                  <a:gd name="T57" fmla="*/ 1422875 h 4506"/>
                  <a:gd name="T58" fmla="*/ 1511689 w 4244"/>
                  <a:gd name="T59" fmla="*/ 1422875 h 4506"/>
                  <a:gd name="T60" fmla="*/ 1663162 w 4244"/>
                  <a:gd name="T61" fmla="*/ 1270875 h 4506"/>
                  <a:gd name="T62" fmla="*/ 1527358 w 4244"/>
                  <a:gd name="T63" fmla="*/ 1119746 h 4506"/>
                  <a:gd name="T64" fmla="*/ 1416365 w 4244"/>
                  <a:gd name="T65" fmla="*/ 1008686 h 4506"/>
                  <a:gd name="T66" fmla="*/ 1527358 w 4244"/>
                  <a:gd name="T67" fmla="*/ 897626 h 4506"/>
                  <a:gd name="T68" fmla="*/ 1695372 w 4244"/>
                  <a:gd name="T69" fmla="*/ 897626 h 4506"/>
                  <a:gd name="T70" fmla="*/ 1846846 w 4244"/>
                  <a:gd name="T71" fmla="*/ 746062 h 450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0" t="0" r="r" b="b"/>
                <a:pathLst>
                  <a:path w="4244" h="4506">
                    <a:moveTo>
                      <a:pt x="3895" y="1366"/>
                    </a:moveTo>
                    <a:lnTo>
                      <a:pt x="2665" y="1366"/>
                    </a:lnTo>
                    <a:cubicBezTo>
                      <a:pt x="2524" y="1366"/>
                      <a:pt x="2410" y="1251"/>
                      <a:pt x="2410" y="1111"/>
                    </a:cubicBezTo>
                    <a:cubicBezTo>
                      <a:pt x="2410" y="970"/>
                      <a:pt x="2524" y="855"/>
                      <a:pt x="2665" y="855"/>
                    </a:cubicBezTo>
                    <a:lnTo>
                      <a:pt x="2965" y="855"/>
                    </a:lnTo>
                    <a:cubicBezTo>
                      <a:pt x="3202" y="855"/>
                      <a:pt x="3394" y="664"/>
                      <a:pt x="3394" y="427"/>
                    </a:cubicBezTo>
                    <a:cubicBezTo>
                      <a:pt x="3394" y="192"/>
                      <a:pt x="3202" y="0"/>
                      <a:pt x="2965" y="0"/>
                    </a:cubicBezTo>
                    <a:lnTo>
                      <a:pt x="963" y="0"/>
                    </a:lnTo>
                    <a:cubicBezTo>
                      <a:pt x="727" y="0"/>
                      <a:pt x="536" y="192"/>
                      <a:pt x="536" y="427"/>
                    </a:cubicBezTo>
                    <a:cubicBezTo>
                      <a:pt x="536" y="664"/>
                      <a:pt x="727" y="855"/>
                      <a:pt x="963" y="855"/>
                    </a:cubicBezTo>
                    <a:lnTo>
                      <a:pt x="1472" y="855"/>
                    </a:lnTo>
                    <a:cubicBezTo>
                      <a:pt x="1613" y="855"/>
                      <a:pt x="1727" y="970"/>
                      <a:pt x="1727" y="1111"/>
                    </a:cubicBezTo>
                    <a:cubicBezTo>
                      <a:pt x="1727" y="1251"/>
                      <a:pt x="1613" y="1366"/>
                      <a:pt x="1472" y="1366"/>
                    </a:cubicBezTo>
                    <a:lnTo>
                      <a:pt x="770" y="1366"/>
                    </a:lnTo>
                    <a:cubicBezTo>
                      <a:pt x="578" y="1366"/>
                      <a:pt x="422" y="1521"/>
                      <a:pt x="422" y="1713"/>
                    </a:cubicBezTo>
                    <a:cubicBezTo>
                      <a:pt x="422" y="1906"/>
                      <a:pt x="578" y="2061"/>
                      <a:pt x="770" y="2061"/>
                    </a:cubicBezTo>
                    <a:lnTo>
                      <a:pt x="993" y="2061"/>
                    </a:lnTo>
                    <a:cubicBezTo>
                      <a:pt x="1134" y="2061"/>
                      <a:pt x="1248" y="2175"/>
                      <a:pt x="1248" y="2316"/>
                    </a:cubicBezTo>
                    <a:cubicBezTo>
                      <a:pt x="1248" y="2456"/>
                      <a:pt x="1134" y="2571"/>
                      <a:pt x="993" y="2571"/>
                    </a:cubicBezTo>
                    <a:lnTo>
                      <a:pt x="347" y="2571"/>
                    </a:lnTo>
                    <a:cubicBezTo>
                      <a:pt x="155" y="2571"/>
                      <a:pt x="0" y="2726"/>
                      <a:pt x="0" y="2918"/>
                    </a:cubicBezTo>
                    <a:cubicBezTo>
                      <a:pt x="0" y="3110"/>
                      <a:pt x="155" y="3267"/>
                      <a:pt x="347" y="3267"/>
                    </a:cubicBezTo>
                    <a:lnTo>
                      <a:pt x="1581" y="3267"/>
                    </a:lnTo>
                    <a:cubicBezTo>
                      <a:pt x="1729" y="3267"/>
                      <a:pt x="1851" y="3388"/>
                      <a:pt x="1851" y="3538"/>
                    </a:cubicBezTo>
                    <a:cubicBezTo>
                      <a:pt x="1851" y="3687"/>
                      <a:pt x="1729" y="3808"/>
                      <a:pt x="1581" y="3808"/>
                    </a:cubicBezTo>
                    <a:lnTo>
                      <a:pt x="1548" y="3808"/>
                    </a:lnTo>
                    <a:cubicBezTo>
                      <a:pt x="1356" y="3808"/>
                      <a:pt x="1200" y="3963"/>
                      <a:pt x="1200" y="4156"/>
                    </a:cubicBezTo>
                    <a:cubicBezTo>
                      <a:pt x="1200" y="4348"/>
                      <a:pt x="1356" y="4505"/>
                      <a:pt x="1548" y="4505"/>
                    </a:cubicBezTo>
                    <a:lnTo>
                      <a:pt x="3473" y="4505"/>
                    </a:lnTo>
                    <a:cubicBezTo>
                      <a:pt x="3665" y="4505"/>
                      <a:pt x="3821" y="4348"/>
                      <a:pt x="3821" y="4156"/>
                    </a:cubicBezTo>
                    <a:cubicBezTo>
                      <a:pt x="3821" y="3963"/>
                      <a:pt x="3665" y="3808"/>
                      <a:pt x="3473" y="3808"/>
                    </a:cubicBezTo>
                    <a:lnTo>
                      <a:pt x="3259" y="3808"/>
                    </a:lnTo>
                    <a:cubicBezTo>
                      <a:pt x="3110" y="3808"/>
                      <a:pt x="2988" y="3687"/>
                      <a:pt x="2988" y="3538"/>
                    </a:cubicBezTo>
                    <a:cubicBezTo>
                      <a:pt x="2988" y="3388"/>
                      <a:pt x="3110" y="3267"/>
                      <a:pt x="3259" y="3267"/>
                    </a:cubicBezTo>
                    <a:lnTo>
                      <a:pt x="3473" y="3267"/>
                    </a:lnTo>
                    <a:cubicBezTo>
                      <a:pt x="3665" y="3267"/>
                      <a:pt x="3821" y="3110"/>
                      <a:pt x="3821" y="2918"/>
                    </a:cubicBezTo>
                    <a:cubicBezTo>
                      <a:pt x="3821" y="2726"/>
                      <a:pt x="3665" y="2571"/>
                      <a:pt x="3473" y="2571"/>
                    </a:cubicBezTo>
                    <a:lnTo>
                      <a:pt x="3509" y="2571"/>
                    </a:lnTo>
                    <a:cubicBezTo>
                      <a:pt x="3369" y="2571"/>
                      <a:pt x="3254" y="2456"/>
                      <a:pt x="3254" y="2316"/>
                    </a:cubicBezTo>
                    <a:cubicBezTo>
                      <a:pt x="3254" y="2175"/>
                      <a:pt x="3369" y="2061"/>
                      <a:pt x="3509" y="2061"/>
                    </a:cubicBezTo>
                    <a:lnTo>
                      <a:pt x="3895" y="2061"/>
                    </a:lnTo>
                    <a:cubicBezTo>
                      <a:pt x="4088" y="2061"/>
                      <a:pt x="4243" y="1906"/>
                      <a:pt x="4243" y="1713"/>
                    </a:cubicBezTo>
                    <a:cubicBezTo>
                      <a:pt x="4243" y="1521"/>
                      <a:pt x="4088" y="1366"/>
                      <a:pt x="3895" y="1366"/>
                    </a:cubicBezTo>
                  </a:path>
                </a:pathLst>
              </a:custGeom>
              <a:solidFill>
                <a:srgbClr val="8C449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21" name="Freeform 26">
                <a:extLst>
                  <a:ext uri="{FF2B5EF4-FFF2-40B4-BE49-F238E27FC236}">
                    <a16:creationId xmlns:a16="http://schemas.microsoft.com/office/drawing/2014/main" id="{092E4C99-C7A6-B645-870B-B77882CF1C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64601" y="1147745"/>
                <a:ext cx="437817" cy="303400"/>
              </a:xfrm>
              <a:custGeom>
                <a:avLst/>
                <a:gdLst>
                  <a:gd name="T0" fmla="*/ 285646 w 1007"/>
                  <a:gd name="T1" fmla="*/ 0 h 698"/>
                  <a:gd name="T2" fmla="*/ 150866 w 1007"/>
                  <a:gd name="T3" fmla="*/ 0 h 698"/>
                  <a:gd name="T4" fmla="*/ 150866 w 1007"/>
                  <a:gd name="T5" fmla="*/ 0 h 698"/>
                  <a:gd name="T6" fmla="*/ 0 w 1007"/>
                  <a:gd name="T7" fmla="*/ 151265 h 698"/>
                  <a:gd name="T8" fmla="*/ 0 w 1007"/>
                  <a:gd name="T9" fmla="*/ 151265 h 698"/>
                  <a:gd name="T10" fmla="*/ 150866 w 1007"/>
                  <a:gd name="T11" fmla="*/ 302965 h 698"/>
                  <a:gd name="T12" fmla="*/ 285646 w 1007"/>
                  <a:gd name="T13" fmla="*/ 302965 h 698"/>
                  <a:gd name="T14" fmla="*/ 285646 w 1007"/>
                  <a:gd name="T15" fmla="*/ 302965 h 698"/>
                  <a:gd name="T16" fmla="*/ 437382 w 1007"/>
                  <a:gd name="T17" fmla="*/ 151265 h 698"/>
                  <a:gd name="T18" fmla="*/ 437382 w 1007"/>
                  <a:gd name="T19" fmla="*/ 151265 h 698"/>
                  <a:gd name="T20" fmla="*/ 285646 w 1007"/>
                  <a:gd name="T21" fmla="*/ 0 h 698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007" h="698">
                    <a:moveTo>
                      <a:pt x="657" y="0"/>
                    </a:moveTo>
                    <a:lnTo>
                      <a:pt x="347" y="0"/>
                    </a:lnTo>
                    <a:cubicBezTo>
                      <a:pt x="156" y="0"/>
                      <a:pt x="0" y="155"/>
                      <a:pt x="0" y="348"/>
                    </a:cubicBezTo>
                    <a:cubicBezTo>
                      <a:pt x="0" y="540"/>
                      <a:pt x="156" y="697"/>
                      <a:pt x="347" y="697"/>
                    </a:cubicBezTo>
                    <a:lnTo>
                      <a:pt x="657" y="697"/>
                    </a:lnTo>
                    <a:cubicBezTo>
                      <a:pt x="849" y="697"/>
                      <a:pt x="1006" y="540"/>
                      <a:pt x="1006" y="348"/>
                    </a:cubicBezTo>
                    <a:cubicBezTo>
                      <a:pt x="1006" y="155"/>
                      <a:pt x="849" y="0"/>
                      <a:pt x="657" y="0"/>
                    </a:cubicBezTo>
                  </a:path>
                </a:pathLst>
              </a:custGeom>
              <a:solidFill>
                <a:srgbClr val="8C449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22" name="Freeform 28">
                <a:extLst>
                  <a:ext uri="{FF2B5EF4-FFF2-40B4-BE49-F238E27FC236}">
                    <a16:creationId xmlns:a16="http://schemas.microsoft.com/office/drawing/2014/main" id="{17209D4E-B544-664F-AB40-C730B129B2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72861" y="410368"/>
                <a:ext cx="74890" cy="74889"/>
              </a:xfrm>
              <a:custGeom>
                <a:avLst/>
                <a:gdLst>
                  <a:gd name="T0" fmla="*/ 74460 w 174"/>
                  <a:gd name="T1" fmla="*/ 37445 h 174"/>
                  <a:gd name="T2" fmla="*/ 74460 w 174"/>
                  <a:gd name="T3" fmla="*/ 37445 h 174"/>
                  <a:gd name="T4" fmla="*/ 37015 w 174"/>
                  <a:gd name="T5" fmla="*/ 74459 h 174"/>
                  <a:gd name="T6" fmla="*/ 37015 w 174"/>
                  <a:gd name="T7" fmla="*/ 74459 h 174"/>
                  <a:gd name="T8" fmla="*/ 0 w 174"/>
                  <a:gd name="T9" fmla="*/ 37445 h 174"/>
                  <a:gd name="T10" fmla="*/ 0 w 174"/>
                  <a:gd name="T11" fmla="*/ 37445 h 174"/>
                  <a:gd name="T12" fmla="*/ 37015 w 174"/>
                  <a:gd name="T13" fmla="*/ 0 h 174"/>
                  <a:gd name="T14" fmla="*/ 37015 w 174"/>
                  <a:gd name="T15" fmla="*/ 0 h 174"/>
                  <a:gd name="T16" fmla="*/ 74460 w 174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4" y="173"/>
                      <a:pt x="86" y="173"/>
                    </a:cubicBezTo>
                    <a:cubicBezTo>
                      <a:pt x="39" y="173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6" y="0"/>
                    </a:cubicBezTo>
                    <a:cubicBezTo>
                      <a:pt x="134" y="0"/>
                      <a:pt x="173" y="39"/>
                      <a:pt x="173" y="87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23" name="Freeform 29">
                <a:extLst>
                  <a:ext uri="{FF2B5EF4-FFF2-40B4-BE49-F238E27FC236}">
                    <a16:creationId xmlns:a16="http://schemas.microsoft.com/office/drawing/2014/main" id="{C6FCFC74-F682-0345-88F8-1DBDEBD280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15851" y="160736"/>
                <a:ext cx="74889" cy="74889"/>
              </a:xfrm>
              <a:custGeom>
                <a:avLst/>
                <a:gdLst>
                  <a:gd name="T0" fmla="*/ 74459 w 174"/>
                  <a:gd name="T1" fmla="*/ 37014 h 174"/>
                  <a:gd name="T2" fmla="*/ 74459 w 174"/>
                  <a:gd name="T3" fmla="*/ 37014 h 174"/>
                  <a:gd name="T4" fmla="*/ 37445 w 174"/>
                  <a:gd name="T5" fmla="*/ 74459 h 174"/>
                  <a:gd name="T6" fmla="*/ 37445 w 174"/>
                  <a:gd name="T7" fmla="*/ 74459 h 174"/>
                  <a:gd name="T8" fmla="*/ 0 w 174"/>
                  <a:gd name="T9" fmla="*/ 37014 h 174"/>
                  <a:gd name="T10" fmla="*/ 0 w 174"/>
                  <a:gd name="T11" fmla="*/ 37014 h 174"/>
                  <a:gd name="T12" fmla="*/ 37445 w 174"/>
                  <a:gd name="T13" fmla="*/ 0 h 174"/>
                  <a:gd name="T14" fmla="*/ 37445 w 174"/>
                  <a:gd name="T15" fmla="*/ 0 h 174"/>
                  <a:gd name="T16" fmla="*/ 74459 w 174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5" y="173"/>
                      <a:pt x="87" y="173"/>
                    </a:cubicBezTo>
                    <a:cubicBezTo>
                      <a:pt x="39" y="173"/>
                      <a:pt x="0" y="134"/>
                      <a:pt x="0" y="86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5" y="0"/>
                      <a:pt x="173" y="38"/>
                      <a:pt x="173" y="86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24" name="Freeform 30">
                <a:extLst>
                  <a:ext uri="{FF2B5EF4-FFF2-40B4-BE49-F238E27FC236}">
                    <a16:creationId xmlns:a16="http://schemas.microsoft.com/office/drawing/2014/main" id="{C4A997F2-CD72-C246-A7F8-31AE46F124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74193" y="771375"/>
                <a:ext cx="74889" cy="74889"/>
              </a:xfrm>
              <a:custGeom>
                <a:avLst/>
                <a:gdLst>
                  <a:gd name="T0" fmla="*/ 74456 w 173"/>
                  <a:gd name="T1" fmla="*/ 37014 h 174"/>
                  <a:gd name="T2" fmla="*/ 74456 w 173"/>
                  <a:gd name="T3" fmla="*/ 37014 h 174"/>
                  <a:gd name="T4" fmla="*/ 37661 w 173"/>
                  <a:gd name="T5" fmla="*/ 74459 h 174"/>
                  <a:gd name="T6" fmla="*/ 37661 w 173"/>
                  <a:gd name="T7" fmla="*/ 74459 h 174"/>
                  <a:gd name="T8" fmla="*/ 0 w 173"/>
                  <a:gd name="T9" fmla="*/ 37014 h 174"/>
                  <a:gd name="T10" fmla="*/ 0 w 173"/>
                  <a:gd name="T11" fmla="*/ 37014 h 174"/>
                  <a:gd name="T12" fmla="*/ 37661 w 173"/>
                  <a:gd name="T13" fmla="*/ 0 h 174"/>
                  <a:gd name="T14" fmla="*/ 37661 w 173"/>
                  <a:gd name="T15" fmla="*/ 0 h 174"/>
                  <a:gd name="T16" fmla="*/ 74456 w 173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4">
                    <a:moveTo>
                      <a:pt x="172" y="86"/>
                    </a:moveTo>
                    <a:lnTo>
                      <a:pt x="172" y="86"/>
                    </a:lnTo>
                    <a:cubicBezTo>
                      <a:pt x="172" y="135"/>
                      <a:pt x="134" y="173"/>
                      <a:pt x="87" y="173"/>
                    </a:cubicBezTo>
                    <a:cubicBezTo>
                      <a:pt x="39" y="173"/>
                      <a:pt x="0" y="135"/>
                      <a:pt x="0" y="86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2" y="39"/>
                      <a:pt x="172" y="86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25" name="Freeform 31">
                <a:extLst>
                  <a:ext uri="{FF2B5EF4-FFF2-40B4-BE49-F238E27FC236}">
                    <a16:creationId xmlns:a16="http://schemas.microsoft.com/office/drawing/2014/main" id="{A7CE3205-6359-9A47-8AB2-781A39CCDB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72861" y="1026769"/>
                <a:ext cx="74890" cy="74890"/>
              </a:xfrm>
              <a:custGeom>
                <a:avLst/>
                <a:gdLst>
                  <a:gd name="T0" fmla="*/ 74460 w 174"/>
                  <a:gd name="T1" fmla="*/ 37445 h 174"/>
                  <a:gd name="T2" fmla="*/ 74460 w 174"/>
                  <a:gd name="T3" fmla="*/ 37445 h 174"/>
                  <a:gd name="T4" fmla="*/ 37015 w 174"/>
                  <a:gd name="T5" fmla="*/ 74460 h 174"/>
                  <a:gd name="T6" fmla="*/ 37015 w 174"/>
                  <a:gd name="T7" fmla="*/ 74460 h 174"/>
                  <a:gd name="T8" fmla="*/ 0 w 174"/>
                  <a:gd name="T9" fmla="*/ 37445 h 174"/>
                  <a:gd name="T10" fmla="*/ 0 w 174"/>
                  <a:gd name="T11" fmla="*/ 37445 h 174"/>
                  <a:gd name="T12" fmla="*/ 37015 w 174"/>
                  <a:gd name="T13" fmla="*/ 0 h 174"/>
                  <a:gd name="T14" fmla="*/ 37015 w 174"/>
                  <a:gd name="T15" fmla="*/ 0 h 174"/>
                  <a:gd name="T16" fmla="*/ 74460 w 174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4" y="173"/>
                      <a:pt x="86" y="173"/>
                    </a:cubicBezTo>
                    <a:cubicBezTo>
                      <a:pt x="39" y="173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6" y="0"/>
                    </a:cubicBezTo>
                    <a:cubicBezTo>
                      <a:pt x="134" y="0"/>
                      <a:pt x="173" y="39"/>
                      <a:pt x="173" y="87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26" name="Freeform 32">
                <a:extLst>
                  <a:ext uri="{FF2B5EF4-FFF2-40B4-BE49-F238E27FC236}">
                    <a16:creationId xmlns:a16="http://schemas.microsoft.com/office/drawing/2014/main" id="{96E6EA70-F143-D14F-B47F-2CCE7A4054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80698" y="1247597"/>
                <a:ext cx="74889" cy="76810"/>
              </a:xfrm>
              <a:custGeom>
                <a:avLst/>
                <a:gdLst>
                  <a:gd name="T0" fmla="*/ 74456 w 173"/>
                  <a:gd name="T1" fmla="*/ 38186 h 175"/>
                  <a:gd name="T2" fmla="*/ 74456 w 173"/>
                  <a:gd name="T3" fmla="*/ 38186 h 175"/>
                  <a:gd name="T4" fmla="*/ 36795 w 173"/>
                  <a:gd name="T5" fmla="*/ 76371 h 175"/>
                  <a:gd name="T6" fmla="*/ 36795 w 173"/>
                  <a:gd name="T7" fmla="*/ 76371 h 175"/>
                  <a:gd name="T8" fmla="*/ 0 w 173"/>
                  <a:gd name="T9" fmla="*/ 38186 h 175"/>
                  <a:gd name="T10" fmla="*/ 0 w 173"/>
                  <a:gd name="T11" fmla="*/ 38186 h 175"/>
                  <a:gd name="T12" fmla="*/ 36795 w 173"/>
                  <a:gd name="T13" fmla="*/ 0 h 175"/>
                  <a:gd name="T14" fmla="*/ 36795 w 173"/>
                  <a:gd name="T15" fmla="*/ 0 h 175"/>
                  <a:gd name="T16" fmla="*/ 74456 w 173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5">
                    <a:moveTo>
                      <a:pt x="172" y="87"/>
                    </a:moveTo>
                    <a:lnTo>
                      <a:pt x="172" y="87"/>
                    </a:lnTo>
                    <a:cubicBezTo>
                      <a:pt x="172" y="135"/>
                      <a:pt x="133" y="174"/>
                      <a:pt x="85" y="174"/>
                    </a:cubicBezTo>
                    <a:cubicBezTo>
                      <a:pt x="38" y="174"/>
                      <a:pt x="0" y="135"/>
                      <a:pt x="0" y="87"/>
                    </a:cubicBezTo>
                    <a:cubicBezTo>
                      <a:pt x="0" y="39"/>
                      <a:pt x="38" y="0"/>
                      <a:pt x="85" y="0"/>
                    </a:cubicBezTo>
                    <a:cubicBezTo>
                      <a:pt x="133" y="0"/>
                      <a:pt x="172" y="39"/>
                      <a:pt x="172" y="87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27" name="Freeform 33">
                <a:extLst>
                  <a:ext uri="{FF2B5EF4-FFF2-40B4-BE49-F238E27FC236}">
                    <a16:creationId xmlns:a16="http://schemas.microsoft.com/office/drawing/2014/main" id="{9C533264-98BB-6347-B2F6-5F83DA80A8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12892" y="-327008"/>
                <a:ext cx="74889" cy="74889"/>
              </a:xfrm>
              <a:custGeom>
                <a:avLst/>
                <a:gdLst>
                  <a:gd name="T0" fmla="*/ 74459 w 174"/>
                  <a:gd name="T1" fmla="*/ 36795 h 173"/>
                  <a:gd name="T2" fmla="*/ 74459 w 174"/>
                  <a:gd name="T3" fmla="*/ 36795 h 173"/>
                  <a:gd name="T4" fmla="*/ 37445 w 174"/>
                  <a:gd name="T5" fmla="*/ 74456 h 173"/>
                  <a:gd name="T6" fmla="*/ 37445 w 174"/>
                  <a:gd name="T7" fmla="*/ 74456 h 173"/>
                  <a:gd name="T8" fmla="*/ 0 w 174"/>
                  <a:gd name="T9" fmla="*/ 36795 h 173"/>
                  <a:gd name="T10" fmla="*/ 0 w 174"/>
                  <a:gd name="T11" fmla="*/ 36795 h 173"/>
                  <a:gd name="T12" fmla="*/ 37445 w 174"/>
                  <a:gd name="T13" fmla="*/ 0 h 173"/>
                  <a:gd name="T14" fmla="*/ 37445 w 174"/>
                  <a:gd name="T15" fmla="*/ 0 h 173"/>
                  <a:gd name="T16" fmla="*/ 74459 w 174"/>
                  <a:gd name="T17" fmla="*/ 36795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3">
                    <a:moveTo>
                      <a:pt x="173" y="85"/>
                    </a:moveTo>
                    <a:lnTo>
                      <a:pt x="173" y="85"/>
                    </a:lnTo>
                    <a:cubicBezTo>
                      <a:pt x="173" y="133"/>
                      <a:pt x="134" y="172"/>
                      <a:pt x="87" y="172"/>
                    </a:cubicBezTo>
                    <a:cubicBezTo>
                      <a:pt x="39" y="172"/>
                      <a:pt x="0" y="133"/>
                      <a:pt x="0" y="85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4" y="0"/>
                      <a:pt x="173" y="38"/>
                      <a:pt x="173" y="85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28" name="Freeform 34">
                <a:extLst>
                  <a:ext uri="{FF2B5EF4-FFF2-40B4-BE49-F238E27FC236}">
                    <a16:creationId xmlns:a16="http://schemas.microsoft.com/office/drawing/2014/main" id="{7DD375E2-A032-2844-9C16-504F52FF6B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17174" y="485257"/>
                <a:ext cx="46086" cy="46086"/>
              </a:xfrm>
              <a:custGeom>
                <a:avLst/>
                <a:gdLst>
                  <a:gd name="T0" fmla="*/ 45651 w 106"/>
                  <a:gd name="T1" fmla="*/ 23043 h 106"/>
                  <a:gd name="T2" fmla="*/ 45651 w 106"/>
                  <a:gd name="T3" fmla="*/ 23043 h 106"/>
                  <a:gd name="T4" fmla="*/ 22608 w 106"/>
                  <a:gd name="T5" fmla="*/ 45651 h 106"/>
                  <a:gd name="T6" fmla="*/ 22608 w 106"/>
                  <a:gd name="T7" fmla="*/ 45651 h 106"/>
                  <a:gd name="T8" fmla="*/ 0 w 106"/>
                  <a:gd name="T9" fmla="*/ 23043 h 106"/>
                  <a:gd name="T10" fmla="*/ 0 w 106"/>
                  <a:gd name="T11" fmla="*/ 23043 h 106"/>
                  <a:gd name="T12" fmla="*/ 22608 w 106"/>
                  <a:gd name="T13" fmla="*/ 0 h 106"/>
                  <a:gd name="T14" fmla="*/ 22608 w 106"/>
                  <a:gd name="T15" fmla="*/ 0 h 106"/>
                  <a:gd name="T16" fmla="*/ 45651 w 106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6">
                    <a:moveTo>
                      <a:pt x="105" y="53"/>
                    </a:moveTo>
                    <a:lnTo>
                      <a:pt x="105" y="53"/>
                    </a:lnTo>
                    <a:cubicBezTo>
                      <a:pt x="105" y="81"/>
                      <a:pt x="82" y="105"/>
                      <a:pt x="52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2" y="0"/>
                      <a:pt x="105" y="24"/>
                      <a:pt x="105" y="53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29" name="Freeform 35">
                <a:extLst>
                  <a:ext uri="{FF2B5EF4-FFF2-40B4-BE49-F238E27FC236}">
                    <a16:creationId xmlns:a16="http://schemas.microsoft.com/office/drawing/2014/main" id="{D6C1B734-7E85-1A46-B125-613A394767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21317" y="610074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0"/>
                      <a:pt x="81" y="104"/>
                      <a:pt x="52" y="104"/>
                    </a:cubicBezTo>
                    <a:cubicBezTo>
                      <a:pt x="24" y="104"/>
                      <a:pt x="0" y="80"/>
                      <a:pt x="0" y="52"/>
                    </a:cubicBezTo>
                    <a:cubicBezTo>
                      <a:pt x="0" y="23"/>
                      <a:pt x="24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30" name="Freeform 36">
                <a:extLst>
                  <a:ext uri="{FF2B5EF4-FFF2-40B4-BE49-F238E27FC236}">
                    <a16:creationId xmlns:a16="http://schemas.microsoft.com/office/drawing/2014/main" id="{E58F0DD5-4359-9B4C-8E21-695E295C4F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493837" y="1176547"/>
                <a:ext cx="46086" cy="46086"/>
              </a:xfrm>
              <a:custGeom>
                <a:avLst/>
                <a:gdLst>
                  <a:gd name="T0" fmla="*/ 45647 w 105"/>
                  <a:gd name="T1" fmla="*/ 22397 h 107"/>
                  <a:gd name="T2" fmla="*/ 45647 w 105"/>
                  <a:gd name="T3" fmla="*/ 22397 h 107"/>
                  <a:gd name="T4" fmla="*/ 22824 w 105"/>
                  <a:gd name="T5" fmla="*/ 45655 h 107"/>
                  <a:gd name="T6" fmla="*/ 22824 w 105"/>
                  <a:gd name="T7" fmla="*/ 45655 h 107"/>
                  <a:gd name="T8" fmla="*/ 0 w 105"/>
                  <a:gd name="T9" fmla="*/ 22397 h 107"/>
                  <a:gd name="T10" fmla="*/ 0 w 105"/>
                  <a:gd name="T11" fmla="*/ 22397 h 107"/>
                  <a:gd name="T12" fmla="*/ 22824 w 105"/>
                  <a:gd name="T13" fmla="*/ 0 h 107"/>
                  <a:gd name="T14" fmla="*/ 22824 w 105"/>
                  <a:gd name="T15" fmla="*/ 0 h 107"/>
                  <a:gd name="T16" fmla="*/ 45647 w 105"/>
                  <a:gd name="T17" fmla="*/ 22397 h 10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7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2"/>
                      <a:pt x="82" y="106"/>
                      <a:pt x="52" y="106"/>
                    </a:cubicBezTo>
                    <a:cubicBezTo>
                      <a:pt x="24" y="106"/>
                      <a:pt x="0" y="82"/>
                      <a:pt x="0" y="52"/>
                    </a:cubicBezTo>
                    <a:cubicBezTo>
                      <a:pt x="0" y="24"/>
                      <a:pt x="24" y="0"/>
                      <a:pt x="52" y="0"/>
                    </a:cubicBezTo>
                    <a:cubicBezTo>
                      <a:pt x="82" y="0"/>
                      <a:pt x="104" y="24"/>
                      <a:pt x="104" y="52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31" name="Freeform 37">
                <a:extLst>
                  <a:ext uri="{FF2B5EF4-FFF2-40B4-BE49-F238E27FC236}">
                    <a16:creationId xmlns:a16="http://schemas.microsoft.com/office/drawing/2014/main" id="{4EFEE77E-6A2B-9344-9402-D6686E5E1F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83510" y="880829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2"/>
                      <a:pt x="82" y="105"/>
                      <a:pt x="52" y="105"/>
                    </a:cubicBezTo>
                    <a:cubicBezTo>
                      <a:pt x="24" y="105"/>
                      <a:pt x="0" y="82"/>
                      <a:pt x="0" y="53"/>
                    </a:cubicBezTo>
                    <a:cubicBezTo>
                      <a:pt x="0" y="24"/>
                      <a:pt x="24" y="0"/>
                      <a:pt x="52" y="0"/>
                    </a:cubicBezTo>
                    <a:cubicBezTo>
                      <a:pt x="82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32" name="Freeform 38">
                <a:extLst>
                  <a:ext uri="{FF2B5EF4-FFF2-40B4-BE49-F238E27FC236}">
                    <a16:creationId xmlns:a16="http://schemas.microsoft.com/office/drawing/2014/main" id="{3B908229-F917-614A-9D78-DB22CAFBE3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5379" y="231785"/>
                <a:ext cx="1280807" cy="551112"/>
              </a:xfrm>
              <a:custGeom>
                <a:avLst/>
                <a:gdLst>
                  <a:gd name="T0" fmla="*/ 1143282 w 2943"/>
                  <a:gd name="T1" fmla="*/ 275339 h 1267"/>
                  <a:gd name="T2" fmla="*/ 866057 w 2943"/>
                  <a:gd name="T3" fmla="*/ 275339 h 1267"/>
                  <a:gd name="T4" fmla="*/ 866057 w 2943"/>
                  <a:gd name="T5" fmla="*/ 275339 h 1267"/>
                  <a:gd name="T6" fmla="*/ 1004017 w 2943"/>
                  <a:gd name="T7" fmla="*/ 137452 h 1267"/>
                  <a:gd name="T8" fmla="*/ 1004017 w 2943"/>
                  <a:gd name="T9" fmla="*/ 137452 h 1267"/>
                  <a:gd name="T10" fmla="*/ 866057 w 2943"/>
                  <a:gd name="T11" fmla="*/ 0 h 1267"/>
                  <a:gd name="T12" fmla="*/ 137525 w 2943"/>
                  <a:gd name="T13" fmla="*/ 0 h 1267"/>
                  <a:gd name="T14" fmla="*/ 137525 w 2943"/>
                  <a:gd name="T15" fmla="*/ 0 h 1267"/>
                  <a:gd name="T16" fmla="*/ 0 w 2943"/>
                  <a:gd name="T17" fmla="*/ 137452 h 1267"/>
                  <a:gd name="T18" fmla="*/ 0 w 2943"/>
                  <a:gd name="T19" fmla="*/ 137452 h 1267"/>
                  <a:gd name="T20" fmla="*/ 137525 w 2943"/>
                  <a:gd name="T21" fmla="*/ 275339 h 1267"/>
                  <a:gd name="T22" fmla="*/ 414750 w 2943"/>
                  <a:gd name="T23" fmla="*/ 275339 h 1267"/>
                  <a:gd name="T24" fmla="*/ 414750 w 2943"/>
                  <a:gd name="T25" fmla="*/ 275339 h 1267"/>
                  <a:gd name="T26" fmla="*/ 277225 w 2943"/>
                  <a:gd name="T27" fmla="*/ 412790 h 1267"/>
                  <a:gd name="T28" fmla="*/ 277225 w 2943"/>
                  <a:gd name="T29" fmla="*/ 412790 h 1267"/>
                  <a:gd name="T30" fmla="*/ 414750 w 2943"/>
                  <a:gd name="T31" fmla="*/ 550677 h 1267"/>
                  <a:gd name="T32" fmla="*/ 1143282 w 2943"/>
                  <a:gd name="T33" fmla="*/ 550677 h 1267"/>
                  <a:gd name="T34" fmla="*/ 1143282 w 2943"/>
                  <a:gd name="T35" fmla="*/ 550677 h 1267"/>
                  <a:gd name="T36" fmla="*/ 1280372 w 2943"/>
                  <a:gd name="T37" fmla="*/ 412790 h 1267"/>
                  <a:gd name="T38" fmla="*/ 1280372 w 2943"/>
                  <a:gd name="T39" fmla="*/ 412790 h 1267"/>
                  <a:gd name="T40" fmla="*/ 1143282 w 2943"/>
                  <a:gd name="T41" fmla="*/ 275339 h 1267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2943" h="1267">
                    <a:moveTo>
                      <a:pt x="2627" y="633"/>
                    </a:moveTo>
                    <a:lnTo>
                      <a:pt x="1990" y="633"/>
                    </a:lnTo>
                    <a:cubicBezTo>
                      <a:pt x="2165" y="633"/>
                      <a:pt x="2307" y="491"/>
                      <a:pt x="2307" y="316"/>
                    </a:cubicBezTo>
                    <a:cubicBezTo>
                      <a:pt x="2307" y="141"/>
                      <a:pt x="2165" y="0"/>
                      <a:pt x="1990" y="0"/>
                    </a:cubicBezTo>
                    <a:lnTo>
                      <a:pt x="316" y="0"/>
                    </a:lnTo>
                    <a:cubicBezTo>
                      <a:pt x="142" y="0"/>
                      <a:pt x="0" y="141"/>
                      <a:pt x="0" y="316"/>
                    </a:cubicBezTo>
                    <a:cubicBezTo>
                      <a:pt x="0" y="491"/>
                      <a:pt x="142" y="633"/>
                      <a:pt x="316" y="633"/>
                    </a:cubicBezTo>
                    <a:lnTo>
                      <a:pt x="953" y="633"/>
                    </a:lnTo>
                    <a:cubicBezTo>
                      <a:pt x="778" y="633"/>
                      <a:pt x="637" y="774"/>
                      <a:pt x="637" y="949"/>
                    </a:cubicBezTo>
                    <a:cubicBezTo>
                      <a:pt x="637" y="1123"/>
                      <a:pt x="778" y="1266"/>
                      <a:pt x="953" y="1266"/>
                    </a:cubicBezTo>
                    <a:lnTo>
                      <a:pt x="2627" y="1266"/>
                    </a:lnTo>
                    <a:cubicBezTo>
                      <a:pt x="2801" y="1266"/>
                      <a:pt x="2942" y="1123"/>
                      <a:pt x="2942" y="949"/>
                    </a:cubicBezTo>
                    <a:cubicBezTo>
                      <a:pt x="2942" y="774"/>
                      <a:pt x="2801" y="633"/>
                      <a:pt x="2627" y="633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33" name="Freeform 39">
                <a:extLst>
                  <a:ext uri="{FF2B5EF4-FFF2-40B4-BE49-F238E27FC236}">
                    <a16:creationId xmlns:a16="http://schemas.microsoft.com/office/drawing/2014/main" id="{570DE574-8069-A74E-8CA1-41A0B977C9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84088" y="1276400"/>
                <a:ext cx="618321" cy="261154"/>
              </a:xfrm>
              <a:custGeom>
                <a:avLst/>
                <a:gdLst>
                  <a:gd name="T0" fmla="*/ 487254 w 1420"/>
                  <a:gd name="T1" fmla="*/ 260719 h 600"/>
                  <a:gd name="T2" fmla="*/ 130196 w 1420"/>
                  <a:gd name="T3" fmla="*/ 260719 h 600"/>
                  <a:gd name="T4" fmla="*/ 130196 w 1420"/>
                  <a:gd name="T5" fmla="*/ 260719 h 600"/>
                  <a:gd name="T6" fmla="*/ 0 w 1420"/>
                  <a:gd name="T7" fmla="*/ 130577 h 600"/>
                  <a:gd name="T8" fmla="*/ 0 w 1420"/>
                  <a:gd name="T9" fmla="*/ 130577 h 600"/>
                  <a:gd name="T10" fmla="*/ 130196 w 1420"/>
                  <a:gd name="T11" fmla="*/ 0 h 600"/>
                  <a:gd name="T12" fmla="*/ 487254 w 1420"/>
                  <a:gd name="T13" fmla="*/ 0 h 600"/>
                  <a:gd name="T14" fmla="*/ 487254 w 1420"/>
                  <a:gd name="T15" fmla="*/ 0 h 600"/>
                  <a:gd name="T16" fmla="*/ 617886 w 1420"/>
                  <a:gd name="T17" fmla="*/ 130577 h 600"/>
                  <a:gd name="T18" fmla="*/ 617886 w 1420"/>
                  <a:gd name="T19" fmla="*/ 130577 h 600"/>
                  <a:gd name="T20" fmla="*/ 487254 w 1420"/>
                  <a:gd name="T21" fmla="*/ 260719 h 60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420" h="600">
                    <a:moveTo>
                      <a:pt x="1119" y="599"/>
                    </a:moveTo>
                    <a:lnTo>
                      <a:pt x="299" y="599"/>
                    </a:lnTo>
                    <a:cubicBezTo>
                      <a:pt x="133" y="599"/>
                      <a:pt x="0" y="465"/>
                      <a:pt x="0" y="300"/>
                    </a:cubicBezTo>
                    <a:cubicBezTo>
                      <a:pt x="0" y="134"/>
                      <a:pt x="133" y="0"/>
                      <a:pt x="299" y="0"/>
                    </a:cubicBezTo>
                    <a:lnTo>
                      <a:pt x="1119" y="0"/>
                    </a:lnTo>
                    <a:cubicBezTo>
                      <a:pt x="1284" y="0"/>
                      <a:pt x="1419" y="134"/>
                      <a:pt x="1419" y="300"/>
                    </a:cubicBezTo>
                    <a:cubicBezTo>
                      <a:pt x="1419" y="465"/>
                      <a:pt x="1284" y="599"/>
                      <a:pt x="1119" y="599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</p:grpSp>
        <p:sp>
          <p:nvSpPr>
            <p:cNvPr id="570" name="Freeform 66">
              <a:extLst>
                <a:ext uri="{FF2B5EF4-FFF2-40B4-BE49-F238E27FC236}">
                  <a16:creationId xmlns:a16="http://schemas.microsoft.com/office/drawing/2014/main" id="{002EACBF-6DC4-D148-ABBB-560FBB31B4A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427202" y="-123899"/>
              <a:ext cx="2112194" cy="2392375"/>
            </a:xfrm>
            <a:custGeom>
              <a:avLst/>
              <a:gdLst>
                <a:gd name="T0" fmla="*/ 1027733 w 4271"/>
                <a:gd name="T1" fmla="*/ 879782 h 4839"/>
                <a:gd name="T2" fmla="*/ 1039060 w 4271"/>
                <a:gd name="T3" fmla="*/ 879347 h 4839"/>
                <a:gd name="T4" fmla="*/ 933193 w 4271"/>
                <a:gd name="T5" fmla="*/ 763116 h 4839"/>
                <a:gd name="T6" fmla="*/ 1039060 w 4271"/>
                <a:gd name="T7" fmla="*/ 647321 h 4839"/>
                <a:gd name="T8" fmla="*/ 1027733 w 4271"/>
                <a:gd name="T9" fmla="*/ 646886 h 4839"/>
                <a:gd name="T10" fmla="*/ 1130114 w 4271"/>
                <a:gd name="T11" fmla="*/ 646886 h 4839"/>
                <a:gd name="T12" fmla="*/ 1292181 w 4271"/>
                <a:gd name="T13" fmla="*/ 485382 h 4839"/>
                <a:gd name="T14" fmla="*/ 1439435 w 4271"/>
                <a:gd name="T15" fmla="*/ 323443 h 4839"/>
                <a:gd name="T16" fmla="*/ 1601067 w 4271"/>
                <a:gd name="T17" fmla="*/ 161939 h 4839"/>
                <a:gd name="T18" fmla="*/ 1439435 w 4271"/>
                <a:gd name="T19" fmla="*/ 0 h 4839"/>
                <a:gd name="T20" fmla="*/ 798573 w 4271"/>
                <a:gd name="T21" fmla="*/ 0 h 4839"/>
                <a:gd name="T22" fmla="*/ 636506 w 4271"/>
                <a:gd name="T23" fmla="*/ 161939 h 4839"/>
                <a:gd name="T24" fmla="*/ 489687 w 4271"/>
                <a:gd name="T25" fmla="*/ 323443 h 4839"/>
                <a:gd name="T26" fmla="*/ 328055 w 4271"/>
                <a:gd name="T27" fmla="*/ 485382 h 4839"/>
                <a:gd name="T28" fmla="*/ 489687 w 4271"/>
                <a:gd name="T29" fmla="*/ 646886 h 4839"/>
                <a:gd name="T30" fmla="*/ 573334 w 4271"/>
                <a:gd name="T31" fmla="*/ 646886 h 4839"/>
                <a:gd name="T32" fmla="*/ 689657 w 4271"/>
                <a:gd name="T33" fmla="*/ 763116 h 4839"/>
                <a:gd name="T34" fmla="*/ 264013 w 4271"/>
                <a:gd name="T35" fmla="*/ 879782 h 4839"/>
                <a:gd name="T36" fmla="*/ 101945 w 4271"/>
                <a:gd name="T37" fmla="*/ 1041286 h 4839"/>
                <a:gd name="T38" fmla="*/ 264013 w 4271"/>
                <a:gd name="T39" fmla="*/ 1203225 h 4839"/>
                <a:gd name="T40" fmla="*/ 456141 w 4271"/>
                <a:gd name="T41" fmla="*/ 1203225 h 4839"/>
                <a:gd name="T42" fmla="*/ 450913 w 4271"/>
                <a:gd name="T43" fmla="*/ 1203225 h 4839"/>
                <a:gd name="T44" fmla="*/ 573334 w 4271"/>
                <a:gd name="T45" fmla="*/ 1330774 h 4839"/>
                <a:gd name="T46" fmla="*/ 450913 w 4271"/>
                <a:gd name="T47" fmla="*/ 1458758 h 4839"/>
                <a:gd name="T48" fmla="*/ 162067 w 4271"/>
                <a:gd name="T49" fmla="*/ 1459193 h 4839"/>
                <a:gd name="T50" fmla="*/ 0 w 4271"/>
                <a:gd name="T51" fmla="*/ 1620697 h 4839"/>
                <a:gd name="T52" fmla="*/ 162067 w 4271"/>
                <a:gd name="T53" fmla="*/ 1782201 h 4839"/>
                <a:gd name="T54" fmla="*/ 362909 w 4271"/>
                <a:gd name="T55" fmla="*/ 1782201 h 4839"/>
                <a:gd name="T56" fmla="*/ 200841 w 4271"/>
                <a:gd name="T57" fmla="*/ 1943704 h 4839"/>
                <a:gd name="T58" fmla="*/ 1099617 w 4271"/>
                <a:gd name="T59" fmla="*/ 2106079 h 4839"/>
                <a:gd name="T60" fmla="*/ 1261249 w 4271"/>
                <a:gd name="T61" fmla="*/ 1943704 h 4839"/>
                <a:gd name="T62" fmla="*/ 1099617 w 4271"/>
                <a:gd name="T63" fmla="*/ 1782201 h 4839"/>
                <a:gd name="T64" fmla="*/ 899211 w 4271"/>
                <a:gd name="T65" fmla="*/ 1782201 h 4839"/>
                <a:gd name="T66" fmla="*/ 1060843 w 4271"/>
                <a:gd name="T67" fmla="*/ 1620697 h 4839"/>
                <a:gd name="T68" fmla="*/ 1325291 w 4271"/>
                <a:gd name="T69" fmla="*/ 1459193 h 4839"/>
                <a:gd name="T70" fmla="*/ 1163224 w 4271"/>
                <a:gd name="T71" fmla="*/ 1620697 h 4839"/>
                <a:gd name="T72" fmla="*/ 1325291 w 4271"/>
                <a:gd name="T73" fmla="*/ 1782201 h 4839"/>
                <a:gd name="T74" fmla="*/ 1598889 w 4271"/>
                <a:gd name="T75" fmla="*/ 1782201 h 4839"/>
                <a:gd name="T76" fmla="*/ 1760956 w 4271"/>
                <a:gd name="T77" fmla="*/ 1620697 h 4839"/>
                <a:gd name="T78" fmla="*/ 1409810 w 4271"/>
                <a:gd name="T79" fmla="*/ 1459193 h 4839"/>
                <a:gd name="T80" fmla="*/ 1538767 w 4271"/>
                <a:gd name="T81" fmla="*/ 1330774 h 4839"/>
                <a:gd name="T82" fmla="*/ 1409810 w 4271"/>
                <a:gd name="T83" fmla="*/ 1203225 h 4839"/>
                <a:gd name="T84" fmla="*/ 1698656 w 4271"/>
                <a:gd name="T85" fmla="*/ 1203225 h 4839"/>
                <a:gd name="T86" fmla="*/ 1860287 w 4271"/>
                <a:gd name="T87" fmla="*/ 1041286 h 4839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4271" h="4839">
                  <a:moveTo>
                    <a:pt x="3899" y="2021"/>
                  </a:moveTo>
                  <a:lnTo>
                    <a:pt x="2359" y="2021"/>
                  </a:lnTo>
                  <a:cubicBezTo>
                    <a:pt x="2367" y="2021"/>
                    <a:pt x="2375" y="2020"/>
                    <a:pt x="2385" y="2020"/>
                  </a:cubicBezTo>
                  <a:cubicBezTo>
                    <a:pt x="2249" y="2007"/>
                    <a:pt x="2142" y="1893"/>
                    <a:pt x="2142" y="1753"/>
                  </a:cubicBezTo>
                  <a:cubicBezTo>
                    <a:pt x="2142" y="1614"/>
                    <a:pt x="2249" y="1500"/>
                    <a:pt x="2385" y="1487"/>
                  </a:cubicBezTo>
                  <a:cubicBezTo>
                    <a:pt x="2375" y="1487"/>
                    <a:pt x="2367" y="1486"/>
                    <a:pt x="2359" y="1486"/>
                  </a:cubicBezTo>
                  <a:lnTo>
                    <a:pt x="2594" y="1486"/>
                  </a:lnTo>
                  <a:cubicBezTo>
                    <a:pt x="2800" y="1486"/>
                    <a:pt x="2966" y="1320"/>
                    <a:pt x="2966" y="1115"/>
                  </a:cubicBezTo>
                  <a:cubicBezTo>
                    <a:pt x="2966" y="910"/>
                    <a:pt x="2800" y="743"/>
                    <a:pt x="2594" y="743"/>
                  </a:cubicBezTo>
                  <a:lnTo>
                    <a:pt x="3304" y="743"/>
                  </a:lnTo>
                  <a:cubicBezTo>
                    <a:pt x="3508" y="743"/>
                    <a:pt x="3675" y="577"/>
                    <a:pt x="3675" y="372"/>
                  </a:cubicBezTo>
                  <a:cubicBezTo>
                    <a:pt x="3675" y="167"/>
                    <a:pt x="3508" y="0"/>
                    <a:pt x="3304" y="0"/>
                  </a:cubicBezTo>
                  <a:lnTo>
                    <a:pt x="1833" y="0"/>
                  </a:lnTo>
                  <a:cubicBezTo>
                    <a:pt x="1627" y="0"/>
                    <a:pt x="1461" y="167"/>
                    <a:pt x="1461" y="372"/>
                  </a:cubicBezTo>
                  <a:cubicBezTo>
                    <a:pt x="1461" y="577"/>
                    <a:pt x="1627" y="743"/>
                    <a:pt x="1833" y="743"/>
                  </a:cubicBezTo>
                  <a:lnTo>
                    <a:pt x="1124" y="743"/>
                  </a:lnTo>
                  <a:cubicBezTo>
                    <a:pt x="919" y="743"/>
                    <a:pt x="753" y="910"/>
                    <a:pt x="753" y="1115"/>
                  </a:cubicBezTo>
                  <a:cubicBezTo>
                    <a:pt x="753" y="1320"/>
                    <a:pt x="919" y="1486"/>
                    <a:pt x="1124" y="1486"/>
                  </a:cubicBezTo>
                  <a:lnTo>
                    <a:pt x="1316" y="1486"/>
                  </a:lnTo>
                  <a:cubicBezTo>
                    <a:pt x="1464" y="1486"/>
                    <a:pt x="1583" y="1605"/>
                    <a:pt x="1583" y="1753"/>
                  </a:cubicBezTo>
                  <a:cubicBezTo>
                    <a:pt x="1583" y="1901"/>
                    <a:pt x="1464" y="2021"/>
                    <a:pt x="1316" y="2021"/>
                  </a:cubicBezTo>
                  <a:lnTo>
                    <a:pt x="606" y="2021"/>
                  </a:lnTo>
                  <a:cubicBezTo>
                    <a:pt x="401" y="2021"/>
                    <a:pt x="234" y="2187"/>
                    <a:pt x="234" y="2392"/>
                  </a:cubicBezTo>
                  <a:cubicBezTo>
                    <a:pt x="234" y="2597"/>
                    <a:pt x="401" y="2764"/>
                    <a:pt x="606" y="2764"/>
                  </a:cubicBezTo>
                  <a:lnTo>
                    <a:pt x="1047" y="2764"/>
                  </a:lnTo>
                  <a:cubicBezTo>
                    <a:pt x="1043" y="2764"/>
                    <a:pt x="1039" y="2764"/>
                    <a:pt x="1035" y="2764"/>
                  </a:cubicBezTo>
                  <a:cubicBezTo>
                    <a:pt x="1190" y="2771"/>
                    <a:pt x="1316" y="2900"/>
                    <a:pt x="1316" y="3057"/>
                  </a:cubicBezTo>
                  <a:cubicBezTo>
                    <a:pt x="1316" y="3216"/>
                    <a:pt x="1190" y="3345"/>
                    <a:pt x="1035" y="3351"/>
                  </a:cubicBezTo>
                  <a:cubicBezTo>
                    <a:pt x="1039" y="3351"/>
                    <a:pt x="1043" y="3352"/>
                    <a:pt x="1047" y="3352"/>
                  </a:cubicBezTo>
                  <a:lnTo>
                    <a:pt x="372" y="3352"/>
                  </a:lnTo>
                  <a:cubicBezTo>
                    <a:pt x="167" y="3352"/>
                    <a:pt x="0" y="3517"/>
                    <a:pt x="0" y="3723"/>
                  </a:cubicBezTo>
                  <a:cubicBezTo>
                    <a:pt x="0" y="3928"/>
                    <a:pt x="167" y="4094"/>
                    <a:pt x="372" y="4094"/>
                  </a:cubicBezTo>
                  <a:lnTo>
                    <a:pt x="833" y="4094"/>
                  </a:lnTo>
                  <a:cubicBezTo>
                    <a:pt x="627" y="4094"/>
                    <a:pt x="461" y="4260"/>
                    <a:pt x="461" y="4465"/>
                  </a:cubicBezTo>
                  <a:cubicBezTo>
                    <a:pt x="461" y="4672"/>
                    <a:pt x="627" y="4838"/>
                    <a:pt x="833" y="4838"/>
                  </a:cubicBezTo>
                  <a:lnTo>
                    <a:pt x="2524" y="4838"/>
                  </a:lnTo>
                  <a:cubicBezTo>
                    <a:pt x="2729" y="4838"/>
                    <a:pt x="2895" y="4672"/>
                    <a:pt x="2895" y="4465"/>
                  </a:cubicBezTo>
                  <a:cubicBezTo>
                    <a:pt x="2895" y="4260"/>
                    <a:pt x="2729" y="4094"/>
                    <a:pt x="2524" y="4094"/>
                  </a:cubicBezTo>
                  <a:lnTo>
                    <a:pt x="2064" y="4094"/>
                  </a:lnTo>
                  <a:cubicBezTo>
                    <a:pt x="2269" y="4094"/>
                    <a:pt x="2435" y="3928"/>
                    <a:pt x="2435" y="3723"/>
                  </a:cubicBezTo>
                  <a:cubicBezTo>
                    <a:pt x="2435" y="3517"/>
                    <a:pt x="2269" y="3352"/>
                    <a:pt x="2064" y="3352"/>
                  </a:cubicBezTo>
                  <a:lnTo>
                    <a:pt x="3042" y="3352"/>
                  </a:lnTo>
                  <a:cubicBezTo>
                    <a:pt x="2836" y="3352"/>
                    <a:pt x="2670" y="3517"/>
                    <a:pt x="2670" y="3723"/>
                  </a:cubicBezTo>
                  <a:cubicBezTo>
                    <a:pt x="2670" y="3928"/>
                    <a:pt x="2836" y="4094"/>
                    <a:pt x="3042" y="4094"/>
                  </a:cubicBezTo>
                  <a:lnTo>
                    <a:pt x="3670" y="4094"/>
                  </a:lnTo>
                  <a:cubicBezTo>
                    <a:pt x="3876" y="4094"/>
                    <a:pt x="4042" y="3928"/>
                    <a:pt x="4042" y="3723"/>
                  </a:cubicBezTo>
                  <a:cubicBezTo>
                    <a:pt x="4042" y="3517"/>
                    <a:pt x="3876" y="3352"/>
                    <a:pt x="3670" y="3352"/>
                  </a:cubicBezTo>
                  <a:lnTo>
                    <a:pt x="3236" y="3352"/>
                  </a:lnTo>
                  <a:cubicBezTo>
                    <a:pt x="3399" y="3352"/>
                    <a:pt x="3532" y="3220"/>
                    <a:pt x="3532" y="3057"/>
                  </a:cubicBezTo>
                  <a:cubicBezTo>
                    <a:pt x="3532" y="2895"/>
                    <a:pt x="3399" y="2764"/>
                    <a:pt x="3236" y="2764"/>
                  </a:cubicBezTo>
                  <a:lnTo>
                    <a:pt x="3899" y="2764"/>
                  </a:lnTo>
                  <a:cubicBezTo>
                    <a:pt x="4104" y="2764"/>
                    <a:pt x="4270" y="2597"/>
                    <a:pt x="4270" y="2392"/>
                  </a:cubicBezTo>
                  <a:cubicBezTo>
                    <a:pt x="4270" y="2187"/>
                    <a:pt x="4104" y="2021"/>
                    <a:pt x="3899" y="2021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71" name="Freeform 68">
              <a:extLst>
                <a:ext uri="{FF2B5EF4-FFF2-40B4-BE49-F238E27FC236}">
                  <a16:creationId xmlns:a16="http://schemas.microsoft.com/office/drawing/2014/main" id="{C7DDE1AC-AB66-3D42-8587-9E4FB90CA32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602161" y="37484"/>
              <a:ext cx="87191" cy="87233"/>
            </a:xfrm>
            <a:custGeom>
              <a:avLst/>
              <a:gdLst>
                <a:gd name="T0" fmla="*/ 76371 w 175"/>
                <a:gd name="T1" fmla="*/ 38186 h 175"/>
                <a:gd name="T2" fmla="*/ 76371 w 175"/>
                <a:gd name="T3" fmla="*/ 38186 h 175"/>
                <a:gd name="T4" fmla="*/ 38186 w 175"/>
                <a:gd name="T5" fmla="*/ 76371 h 175"/>
                <a:gd name="T6" fmla="*/ 38186 w 175"/>
                <a:gd name="T7" fmla="*/ 76371 h 175"/>
                <a:gd name="T8" fmla="*/ 0 w 175"/>
                <a:gd name="T9" fmla="*/ 38186 h 175"/>
                <a:gd name="T10" fmla="*/ 0 w 175"/>
                <a:gd name="T11" fmla="*/ 38186 h 175"/>
                <a:gd name="T12" fmla="*/ 38186 w 175"/>
                <a:gd name="T13" fmla="*/ 0 h 175"/>
                <a:gd name="T14" fmla="*/ 38186 w 175"/>
                <a:gd name="T15" fmla="*/ 0 h 175"/>
                <a:gd name="T16" fmla="*/ 76371 w 175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5">
                  <a:moveTo>
                    <a:pt x="174" y="87"/>
                  </a:moveTo>
                  <a:lnTo>
                    <a:pt x="174" y="87"/>
                  </a:lnTo>
                  <a:cubicBezTo>
                    <a:pt x="174" y="136"/>
                    <a:pt x="135" y="174"/>
                    <a:pt x="87" y="174"/>
                  </a:cubicBezTo>
                  <a:cubicBezTo>
                    <a:pt x="39" y="174"/>
                    <a:pt x="0" y="136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7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72" name="Freeform 69">
              <a:extLst>
                <a:ext uri="{FF2B5EF4-FFF2-40B4-BE49-F238E27FC236}">
                  <a16:creationId xmlns:a16="http://schemas.microsoft.com/office/drawing/2014/main" id="{29A05FE1-0A8D-6640-A65A-E16AFDEA833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843025" y="1376516"/>
              <a:ext cx="85011" cy="85052"/>
            </a:xfrm>
            <a:custGeom>
              <a:avLst/>
              <a:gdLst>
                <a:gd name="T0" fmla="*/ 74457 w 173"/>
                <a:gd name="T1" fmla="*/ 36795 h 173"/>
                <a:gd name="T2" fmla="*/ 74457 w 173"/>
                <a:gd name="T3" fmla="*/ 36795 h 173"/>
                <a:gd name="T4" fmla="*/ 36796 w 173"/>
                <a:gd name="T5" fmla="*/ 74456 h 173"/>
                <a:gd name="T6" fmla="*/ 36796 w 173"/>
                <a:gd name="T7" fmla="*/ 74456 h 173"/>
                <a:gd name="T8" fmla="*/ 0 w 173"/>
                <a:gd name="T9" fmla="*/ 36795 h 173"/>
                <a:gd name="T10" fmla="*/ 0 w 173"/>
                <a:gd name="T11" fmla="*/ 36795 h 173"/>
                <a:gd name="T12" fmla="*/ 36796 w 173"/>
                <a:gd name="T13" fmla="*/ 0 h 173"/>
                <a:gd name="T14" fmla="*/ 36796 w 173"/>
                <a:gd name="T15" fmla="*/ 0 h 173"/>
                <a:gd name="T16" fmla="*/ 74457 w 173"/>
                <a:gd name="T17" fmla="*/ 36795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3">
                  <a:moveTo>
                    <a:pt x="172" y="85"/>
                  </a:moveTo>
                  <a:lnTo>
                    <a:pt x="172" y="85"/>
                  </a:lnTo>
                  <a:cubicBezTo>
                    <a:pt x="172" y="134"/>
                    <a:pt x="133" y="172"/>
                    <a:pt x="85" y="172"/>
                  </a:cubicBezTo>
                  <a:cubicBezTo>
                    <a:pt x="38" y="172"/>
                    <a:pt x="0" y="134"/>
                    <a:pt x="0" y="85"/>
                  </a:cubicBezTo>
                  <a:cubicBezTo>
                    <a:pt x="0" y="38"/>
                    <a:pt x="38" y="0"/>
                    <a:pt x="85" y="0"/>
                  </a:cubicBezTo>
                  <a:cubicBezTo>
                    <a:pt x="133" y="0"/>
                    <a:pt x="172" y="38"/>
                    <a:pt x="172" y="85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73" name="Freeform 70">
              <a:extLst>
                <a:ext uri="{FF2B5EF4-FFF2-40B4-BE49-F238E27FC236}">
                  <a16:creationId xmlns:a16="http://schemas.microsoft.com/office/drawing/2014/main" id="{20AB6548-7CD5-484F-9F32-0D6130B9285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592350" y="816041"/>
              <a:ext cx="85010" cy="85053"/>
            </a:xfrm>
            <a:custGeom>
              <a:avLst/>
              <a:gdLst>
                <a:gd name="T0" fmla="*/ 74456 w 173"/>
                <a:gd name="T1" fmla="*/ 37015 h 174"/>
                <a:gd name="T2" fmla="*/ 74456 w 173"/>
                <a:gd name="T3" fmla="*/ 37015 h 174"/>
                <a:gd name="T4" fmla="*/ 37661 w 173"/>
                <a:gd name="T5" fmla="*/ 74460 h 174"/>
                <a:gd name="T6" fmla="*/ 37661 w 173"/>
                <a:gd name="T7" fmla="*/ 74460 h 174"/>
                <a:gd name="T8" fmla="*/ 0 w 173"/>
                <a:gd name="T9" fmla="*/ 37015 h 174"/>
                <a:gd name="T10" fmla="*/ 0 w 173"/>
                <a:gd name="T11" fmla="*/ 37015 h 174"/>
                <a:gd name="T12" fmla="*/ 37661 w 173"/>
                <a:gd name="T13" fmla="*/ 0 h 174"/>
                <a:gd name="T14" fmla="*/ 37661 w 173"/>
                <a:gd name="T15" fmla="*/ 0 h 174"/>
                <a:gd name="T16" fmla="*/ 74456 w 173"/>
                <a:gd name="T17" fmla="*/ 3701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4">
                  <a:moveTo>
                    <a:pt x="172" y="86"/>
                  </a:moveTo>
                  <a:lnTo>
                    <a:pt x="172" y="86"/>
                  </a:lnTo>
                  <a:cubicBezTo>
                    <a:pt x="172" y="134"/>
                    <a:pt x="134" y="173"/>
                    <a:pt x="87" y="173"/>
                  </a:cubicBezTo>
                  <a:cubicBezTo>
                    <a:pt x="39" y="173"/>
                    <a:pt x="0" y="134"/>
                    <a:pt x="0" y="86"/>
                  </a:cubicBezTo>
                  <a:cubicBezTo>
                    <a:pt x="0" y="38"/>
                    <a:pt x="39" y="0"/>
                    <a:pt x="87" y="0"/>
                  </a:cubicBezTo>
                  <a:cubicBezTo>
                    <a:pt x="134" y="0"/>
                    <a:pt x="172" y="38"/>
                    <a:pt x="172" y="86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74" name="Freeform 71">
              <a:extLst>
                <a:ext uri="{FF2B5EF4-FFF2-40B4-BE49-F238E27FC236}">
                  <a16:creationId xmlns:a16="http://schemas.microsoft.com/office/drawing/2014/main" id="{439DEE99-BCAE-1545-BC22-D6B800DE1E8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122035" y="-328896"/>
              <a:ext cx="85011" cy="85052"/>
            </a:xfrm>
            <a:custGeom>
              <a:avLst/>
              <a:gdLst>
                <a:gd name="T0" fmla="*/ 74457 w 173"/>
                <a:gd name="T1" fmla="*/ 36795 h 173"/>
                <a:gd name="T2" fmla="*/ 74457 w 173"/>
                <a:gd name="T3" fmla="*/ 36795 h 173"/>
                <a:gd name="T4" fmla="*/ 36796 w 173"/>
                <a:gd name="T5" fmla="*/ 74456 h 173"/>
                <a:gd name="T6" fmla="*/ 36796 w 173"/>
                <a:gd name="T7" fmla="*/ 74456 h 173"/>
                <a:gd name="T8" fmla="*/ 0 w 173"/>
                <a:gd name="T9" fmla="*/ 36795 h 173"/>
                <a:gd name="T10" fmla="*/ 0 w 173"/>
                <a:gd name="T11" fmla="*/ 36795 h 173"/>
                <a:gd name="T12" fmla="*/ 36796 w 173"/>
                <a:gd name="T13" fmla="*/ 0 h 173"/>
                <a:gd name="T14" fmla="*/ 36796 w 173"/>
                <a:gd name="T15" fmla="*/ 0 h 173"/>
                <a:gd name="T16" fmla="*/ 74457 w 173"/>
                <a:gd name="T17" fmla="*/ 36795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3">
                  <a:moveTo>
                    <a:pt x="172" y="85"/>
                  </a:moveTo>
                  <a:lnTo>
                    <a:pt x="172" y="85"/>
                  </a:lnTo>
                  <a:cubicBezTo>
                    <a:pt x="172" y="134"/>
                    <a:pt x="133" y="172"/>
                    <a:pt x="85" y="172"/>
                  </a:cubicBezTo>
                  <a:cubicBezTo>
                    <a:pt x="38" y="172"/>
                    <a:pt x="0" y="134"/>
                    <a:pt x="0" y="85"/>
                  </a:cubicBezTo>
                  <a:cubicBezTo>
                    <a:pt x="0" y="39"/>
                    <a:pt x="38" y="0"/>
                    <a:pt x="85" y="0"/>
                  </a:cubicBezTo>
                  <a:cubicBezTo>
                    <a:pt x="133" y="0"/>
                    <a:pt x="172" y="39"/>
                    <a:pt x="172" y="85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75" name="Freeform 72">
              <a:extLst>
                <a:ext uri="{FF2B5EF4-FFF2-40B4-BE49-F238E27FC236}">
                  <a16:creationId xmlns:a16="http://schemas.microsoft.com/office/drawing/2014/main" id="{75993024-C829-C943-8F67-EFB50CBA8F3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857192" y="1047209"/>
              <a:ext cx="85011" cy="85053"/>
            </a:xfrm>
            <a:custGeom>
              <a:avLst/>
              <a:gdLst>
                <a:gd name="T0" fmla="*/ 74460 w 174"/>
                <a:gd name="T1" fmla="*/ 36796 h 173"/>
                <a:gd name="T2" fmla="*/ 74460 w 174"/>
                <a:gd name="T3" fmla="*/ 36796 h 173"/>
                <a:gd name="T4" fmla="*/ 37445 w 174"/>
                <a:gd name="T5" fmla="*/ 74457 h 173"/>
                <a:gd name="T6" fmla="*/ 37445 w 174"/>
                <a:gd name="T7" fmla="*/ 74457 h 173"/>
                <a:gd name="T8" fmla="*/ 0 w 174"/>
                <a:gd name="T9" fmla="*/ 36796 h 173"/>
                <a:gd name="T10" fmla="*/ 0 w 174"/>
                <a:gd name="T11" fmla="*/ 36796 h 173"/>
                <a:gd name="T12" fmla="*/ 37445 w 174"/>
                <a:gd name="T13" fmla="*/ 0 h 173"/>
                <a:gd name="T14" fmla="*/ 37445 w 174"/>
                <a:gd name="T15" fmla="*/ 0 h 173"/>
                <a:gd name="T16" fmla="*/ 74460 w 174"/>
                <a:gd name="T17" fmla="*/ 36796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3">
                  <a:moveTo>
                    <a:pt x="173" y="85"/>
                  </a:moveTo>
                  <a:lnTo>
                    <a:pt x="173" y="85"/>
                  </a:lnTo>
                  <a:cubicBezTo>
                    <a:pt x="173" y="133"/>
                    <a:pt x="135" y="172"/>
                    <a:pt x="87" y="172"/>
                  </a:cubicBezTo>
                  <a:cubicBezTo>
                    <a:pt x="39" y="172"/>
                    <a:pt x="0" y="133"/>
                    <a:pt x="0" y="85"/>
                  </a:cubicBezTo>
                  <a:cubicBezTo>
                    <a:pt x="0" y="38"/>
                    <a:pt x="39" y="0"/>
                    <a:pt x="87" y="0"/>
                  </a:cubicBezTo>
                  <a:cubicBezTo>
                    <a:pt x="135" y="0"/>
                    <a:pt x="173" y="38"/>
                    <a:pt x="173" y="85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76" name="Freeform 73">
              <a:extLst>
                <a:ext uri="{FF2B5EF4-FFF2-40B4-BE49-F238E27FC236}">
                  <a16:creationId xmlns:a16="http://schemas.microsoft.com/office/drawing/2014/main" id="{E7DDE319-E49A-5247-BA44-AC50340476E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237051" y="2091830"/>
              <a:ext cx="85011" cy="87233"/>
            </a:xfrm>
            <a:custGeom>
              <a:avLst/>
              <a:gdLst>
                <a:gd name="T0" fmla="*/ 74457 w 173"/>
                <a:gd name="T1" fmla="*/ 38186 h 175"/>
                <a:gd name="T2" fmla="*/ 74457 w 173"/>
                <a:gd name="T3" fmla="*/ 38186 h 175"/>
                <a:gd name="T4" fmla="*/ 37229 w 173"/>
                <a:gd name="T5" fmla="*/ 76371 h 175"/>
                <a:gd name="T6" fmla="*/ 37229 w 173"/>
                <a:gd name="T7" fmla="*/ 76371 h 175"/>
                <a:gd name="T8" fmla="*/ 0 w 173"/>
                <a:gd name="T9" fmla="*/ 38186 h 175"/>
                <a:gd name="T10" fmla="*/ 0 w 173"/>
                <a:gd name="T11" fmla="*/ 38186 h 175"/>
                <a:gd name="T12" fmla="*/ 37229 w 173"/>
                <a:gd name="T13" fmla="*/ 0 h 175"/>
                <a:gd name="T14" fmla="*/ 37229 w 173"/>
                <a:gd name="T15" fmla="*/ 0 h 175"/>
                <a:gd name="T16" fmla="*/ 74457 w 173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5">
                  <a:moveTo>
                    <a:pt x="172" y="87"/>
                  </a:moveTo>
                  <a:lnTo>
                    <a:pt x="172" y="87"/>
                  </a:lnTo>
                  <a:cubicBezTo>
                    <a:pt x="172" y="134"/>
                    <a:pt x="134" y="174"/>
                    <a:pt x="86" y="174"/>
                  </a:cubicBezTo>
                  <a:cubicBezTo>
                    <a:pt x="39" y="174"/>
                    <a:pt x="0" y="134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2" y="39"/>
                    <a:pt x="172" y="87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77" name="Freeform 74">
              <a:extLst>
                <a:ext uri="{FF2B5EF4-FFF2-40B4-BE49-F238E27FC236}">
                  <a16:creationId xmlns:a16="http://schemas.microsoft.com/office/drawing/2014/main" id="{86F52543-AE4B-4649-A393-E282F303080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713328" y="235939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2"/>
                    <a:pt x="80" y="105"/>
                    <a:pt x="52" y="105"/>
                  </a:cubicBezTo>
                  <a:cubicBezTo>
                    <a:pt x="24" y="105"/>
                    <a:pt x="0" y="82"/>
                    <a:pt x="0" y="53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0" y="0"/>
                    <a:pt x="104" y="24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78" name="Freeform 75">
              <a:extLst>
                <a:ext uri="{FF2B5EF4-FFF2-40B4-BE49-F238E27FC236}">
                  <a16:creationId xmlns:a16="http://schemas.microsoft.com/office/drawing/2014/main" id="{F14BDC60-9E03-B343-8F08-01B40907E4C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689352" y="1367793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3"/>
                    <a:pt x="82" y="105"/>
                    <a:pt x="52" y="105"/>
                  </a:cubicBezTo>
                  <a:cubicBezTo>
                    <a:pt x="24" y="105"/>
                    <a:pt x="0" y="83"/>
                    <a:pt x="0" y="53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2" y="0"/>
                    <a:pt x="104" y="24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79" name="Freeform 76">
              <a:extLst>
                <a:ext uri="{FF2B5EF4-FFF2-40B4-BE49-F238E27FC236}">
                  <a16:creationId xmlns:a16="http://schemas.microsoft.com/office/drawing/2014/main" id="{493DEEE1-3498-E846-8A42-0BCB60C759D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263207" y="1021040"/>
              <a:ext cx="52314" cy="52340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2"/>
                    <a:pt x="81" y="104"/>
                    <a:pt x="52" y="104"/>
                  </a:cubicBezTo>
                  <a:cubicBezTo>
                    <a:pt x="23" y="104"/>
                    <a:pt x="0" y="82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4" y="23"/>
                    <a:pt x="104" y="52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80" name="Freeform 77">
              <a:extLst>
                <a:ext uri="{FF2B5EF4-FFF2-40B4-BE49-F238E27FC236}">
                  <a16:creationId xmlns:a16="http://schemas.microsoft.com/office/drawing/2014/main" id="{55F6FDA6-E5BC-8B48-82BB-AA947CE968A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250640" y="726628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1"/>
                    <a:pt x="81" y="105"/>
                    <a:pt x="52" y="105"/>
                  </a:cubicBezTo>
                  <a:cubicBezTo>
                    <a:pt x="22" y="105"/>
                    <a:pt x="0" y="81"/>
                    <a:pt x="0" y="53"/>
                  </a:cubicBezTo>
                  <a:cubicBezTo>
                    <a:pt x="0" y="23"/>
                    <a:pt x="22" y="0"/>
                    <a:pt x="52" y="0"/>
                  </a:cubicBezTo>
                  <a:cubicBezTo>
                    <a:pt x="81" y="0"/>
                    <a:pt x="104" y="23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81" name="Freeform 78">
              <a:extLst>
                <a:ext uri="{FF2B5EF4-FFF2-40B4-BE49-F238E27FC236}">
                  <a16:creationId xmlns:a16="http://schemas.microsoft.com/office/drawing/2014/main" id="{DC522E7C-64E4-364A-8B1D-69E295461F4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457206" y="-38846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1"/>
                    <a:pt x="80" y="105"/>
                    <a:pt x="52" y="105"/>
                  </a:cubicBezTo>
                  <a:cubicBezTo>
                    <a:pt x="23" y="105"/>
                    <a:pt x="0" y="81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80" y="0"/>
                    <a:pt x="104" y="24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82" name="Freeform 79">
              <a:extLst>
                <a:ext uri="{FF2B5EF4-FFF2-40B4-BE49-F238E27FC236}">
                  <a16:creationId xmlns:a16="http://schemas.microsoft.com/office/drawing/2014/main" id="{159782DD-1C2D-F94B-844B-7F4578C103D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037023" y="1315453"/>
              <a:ext cx="52314" cy="52340"/>
            </a:xfrm>
            <a:custGeom>
              <a:avLst/>
              <a:gdLst>
                <a:gd name="T0" fmla="*/ 45651 w 106"/>
                <a:gd name="T1" fmla="*/ 22828 h 107"/>
                <a:gd name="T2" fmla="*/ 45651 w 106"/>
                <a:gd name="T3" fmla="*/ 22828 h 107"/>
                <a:gd name="T4" fmla="*/ 22608 w 106"/>
                <a:gd name="T5" fmla="*/ 45655 h 107"/>
                <a:gd name="T6" fmla="*/ 22608 w 106"/>
                <a:gd name="T7" fmla="*/ 45655 h 107"/>
                <a:gd name="T8" fmla="*/ 0 w 106"/>
                <a:gd name="T9" fmla="*/ 22828 h 107"/>
                <a:gd name="T10" fmla="*/ 0 w 106"/>
                <a:gd name="T11" fmla="*/ 22828 h 107"/>
                <a:gd name="T12" fmla="*/ 22608 w 106"/>
                <a:gd name="T13" fmla="*/ 0 h 107"/>
                <a:gd name="T14" fmla="*/ 22608 w 106"/>
                <a:gd name="T15" fmla="*/ 0 h 107"/>
                <a:gd name="T16" fmla="*/ 45651 w 106"/>
                <a:gd name="T17" fmla="*/ 22828 h 10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7">
                  <a:moveTo>
                    <a:pt x="105" y="53"/>
                  </a:moveTo>
                  <a:lnTo>
                    <a:pt x="105" y="53"/>
                  </a:lnTo>
                  <a:cubicBezTo>
                    <a:pt x="105" y="82"/>
                    <a:pt x="81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5" y="23"/>
                    <a:pt x="105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83" name="Freeform 80">
              <a:extLst>
                <a:ext uri="{FF2B5EF4-FFF2-40B4-BE49-F238E27FC236}">
                  <a16:creationId xmlns:a16="http://schemas.microsoft.com/office/drawing/2014/main" id="{E8D629FC-B892-E84F-9621-703DB5F637E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28881" y="1777790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1"/>
                    <a:pt x="81" y="105"/>
                    <a:pt x="52" y="105"/>
                  </a:cubicBezTo>
                  <a:cubicBezTo>
                    <a:pt x="22" y="105"/>
                    <a:pt x="0" y="81"/>
                    <a:pt x="0" y="53"/>
                  </a:cubicBezTo>
                  <a:cubicBezTo>
                    <a:pt x="0" y="24"/>
                    <a:pt x="22" y="0"/>
                    <a:pt x="52" y="0"/>
                  </a:cubicBezTo>
                  <a:cubicBezTo>
                    <a:pt x="81" y="0"/>
                    <a:pt x="104" y="24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84" name="Freeform 81">
              <a:extLst>
                <a:ext uri="{FF2B5EF4-FFF2-40B4-BE49-F238E27FC236}">
                  <a16:creationId xmlns:a16="http://schemas.microsoft.com/office/drawing/2014/main" id="{1442383C-227C-784F-BA22-5817CC9AA3A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276797" y="2152893"/>
              <a:ext cx="52314" cy="52340"/>
            </a:xfrm>
            <a:custGeom>
              <a:avLst/>
              <a:gdLst>
                <a:gd name="T0" fmla="*/ 45647 w 105"/>
                <a:gd name="T1" fmla="*/ 22608 h 106"/>
                <a:gd name="T2" fmla="*/ 45647 w 105"/>
                <a:gd name="T3" fmla="*/ 22608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2608 h 106"/>
                <a:gd name="T10" fmla="*/ 0 w 105"/>
                <a:gd name="T11" fmla="*/ 22608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2608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2"/>
                  </a:moveTo>
                  <a:lnTo>
                    <a:pt x="104" y="52"/>
                  </a:lnTo>
                  <a:cubicBezTo>
                    <a:pt x="104" y="81"/>
                    <a:pt x="81" y="105"/>
                    <a:pt x="52" y="105"/>
                  </a:cubicBezTo>
                  <a:cubicBezTo>
                    <a:pt x="24" y="105"/>
                    <a:pt x="0" y="81"/>
                    <a:pt x="0" y="52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1" y="0"/>
                    <a:pt x="104" y="24"/>
                    <a:pt x="104" y="52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85" name="Freeform 82">
              <a:extLst>
                <a:ext uri="{FF2B5EF4-FFF2-40B4-BE49-F238E27FC236}">
                  <a16:creationId xmlns:a16="http://schemas.microsoft.com/office/drawing/2014/main" id="{D4DC49F0-8B5F-FB40-A21D-D02FCA2E24C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8253" y="449661"/>
              <a:ext cx="52314" cy="52340"/>
            </a:xfrm>
            <a:custGeom>
              <a:avLst/>
              <a:gdLst>
                <a:gd name="T0" fmla="*/ 45647 w 105"/>
                <a:gd name="T1" fmla="*/ 22608 h 106"/>
                <a:gd name="T2" fmla="*/ 45647 w 105"/>
                <a:gd name="T3" fmla="*/ 22608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2608 h 106"/>
                <a:gd name="T10" fmla="*/ 0 w 105"/>
                <a:gd name="T11" fmla="*/ 22608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2608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2"/>
                  </a:moveTo>
                  <a:lnTo>
                    <a:pt x="104" y="52"/>
                  </a:lnTo>
                  <a:cubicBezTo>
                    <a:pt x="104" y="81"/>
                    <a:pt x="81" y="105"/>
                    <a:pt x="52" y="105"/>
                  </a:cubicBezTo>
                  <a:cubicBezTo>
                    <a:pt x="23" y="105"/>
                    <a:pt x="0" y="81"/>
                    <a:pt x="0" y="52"/>
                  </a:cubicBezTo>
                  <a:cubicBezTo>
                    <a:pt x="0" y="22"/>
                    <a:pt x="23" y="0"/>
                    <a:pt x="52" y="0"/>
                  </a:cubicBezTo>
                  <a:cubicBezTo>
                    <a:pt x="81" y="0"/>
                    <a:pt x="104" y="22"/>
                    <a:pt x="104" y="52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86" name="Freeform 83">
              <a:extLst>
                <a:ext uri="{FF2B5EF4-FFF2-40B4-BE49-F238E27FC236}">
                  <a16:creationId xmlns:a16="http://schemas.microsoft.com/office/drawing/2014/main" id="{545A6A70-29DD-F140-907C-B81B7FBAA0B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037023" y="13494"/>
              <a:ext cx="52314" cy="52340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1" y="104"/>
                    <a:pt x="52" y="104"/>
                  </a:cubicBezTo>
                  <a:cubicBezTo>
                    <a:pt x="23" y="104"/>
                    <a:pt x="0" y="81"/>
                    <a:pt x="0" y="52"/>
                  </a:cubicBezTo>
                  <a:cubicBezTo>
                    <a:pt x="0" y="22"/>
                    <a:pt x="23" y="0"/>
                    <a:pt x="52" y="0"/>
                  </a:cubicBezTo>
                  <a:cubicBezTo>
                    <a:pt x="81" y="0"/>
                    <a:pt x="105" y="22"/>
                    <a:pt x="105" y="52"/>
                  </a:cubicBezTo>
                </a:path>
              </a:pathLst>
            </a:custGeom>
            <a:solidFill>
              <a:srgbClr val="EA662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87" name="Freeform 84">
              <a:extLst>
                <a:ext uri="{FF2B5EF4-FFF2-40B4-BE49-F238E27FC236}">
                  <a16:creationId xmlns:a16="http://schemas.microsoft.com/office/drawing/2014/main" id="{23943026-A1B1-BA44-B5EB-64FD0C51E0A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633240" y="2353530"/>
              <a:ext cx="52314" cy="52340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2" y="104"/>
                    <a:pt x="52" y="104"/>
                  </a:cubicBezTo>
                  <a:cubicBezTo>
                    <a:pt x="24" y="104"/>
                    <a:pt x="0" y="81"/>
                    <a:pt x="0" y="52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2" y="0"/>
                    <a:pt x="105" y="24"/>
                    <a:pt x="105" y="52"/>
                  </a:cubicBezTo>
                </a:path>
              </a:pathLst>
            </a:custGeom>
            <a:solidFill>
              <a:srgbClr val="EA662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88" name="Freeform 85">
              <a:extLst>
                <a:ext uri="{FF2B5EF4-FFF2-40B4-BE49-F238E27FC236}">
                  <a16:creationId xmlns:a16="http://schemas.microsoft.com/office/drawing/2014/main" id="{54B1A4B1-AAD1-A44F-9CDA-B623FFF8858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421239" y="1923905"/>
              <a:ext cx="52314" cy="52340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3043 w 106"/>
                <a:gd name="T5" fmla="*/ 45647 h 105"/>
                <a:gd name="T6" fmla="*/ 23043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3043 w 106"/>
                <a:gd name="T13" fmla="*/ 0 h 105"/>
                <a:gd name="T14" fmla="*/ 23043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1" y="104"/>
                    <a:pt x="53" y="104"/>
                  </a:cubicBezTo>
                  <a:cubicBezTo>
                    <a:pt x="24" y="104"/>
                    <a:pt x="0" y="81"/>
                    <a:pt x="0" y="52"/>
                  </a:cubicBezTo>
                  <a:cubicBezTo>
                    <a:pt x="0" y="24"/>
                    <a:pt x="24" y="0"/>
                    <a:pt x="53" y="0"/>
                  </a:cubicBezTo>
                  <a:cubicBezTo>
                    <a:pt x="81" y="0"/>
                    <a:pt x="105" y="24"/>
                    <a:pt x="105" y="52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89" name="Freeform 86">
              <a:extLst>
                <a:ext uri="{FF2B5EF4-FFF2-40B4-BE49-F238E27FC236}">
                  <a16:creationId xmlns:a16="http://schemas.microsoft.com/office/drawing/2014/main" id="{98FF2EAF-06C9-E649-ABA3-7F5BD11A97F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487708" y="2120180"/>
              <a:ext cx="610334" cy="296594"/>
            </a:xfrm>
            <a:custGeom>
              <a:avLst/>
              <a:gdLst>
                <a:gd name="T0" fmla="*/ 406733 w 1236"/>
                <a:gd name="T1" fmla="*/ 260719 h 601"/>
                <a:gd name="T2" fmla="*/ 130067 w 1236"/>
                <a:gd name="T3" fmla="*/ 260719 h 601"/>
                <a:gd name="T4" fmla="*/ 130067 w 1236"/>
                <a:gd name="T5" fmla="*/ 260719 h 601"/>
                <a:gd name="T6" fmla="*/ 0 w 1236"/>
                <a:gd name="T7" fmla="*/ 130360 h 601"/>
                <a:gd name="T8" fmla="*/ 0 w 1236"/>
                <a:gd name="T9" fmla="*/ 130360 h 601"/>
                <a:gd name="T10" fmla="*/ 130067 w 1236"/>
                <a:gd name="T11" fmla="*/ 0 h 601"/>
                <a:gd name="T12" fmla="*/ 406733 w 1236"/>
                <a:gd name="T13" fmla="*/ 0 h 601"/>
                <a:gd name="T14" fmla="*/ 406733 w 1236"/>
                <a:gd name="T15" fmla="*/ 0 h 601"/>
                <a:gd name="T16" fmla="*/ 537235 w 1236"/>
                <a:gd name="T17" fmla="*/ 130360 h 601"/>
                <a:gd name="T18" fmla="*/ 537235 w 1236"/>
                <a:gd name="T19" fmla="*/ 130360 h 601"/>
                <a:gd name="T20" fmla="*/ 406733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5" y="600"/>
                  </a:moveTo>
                  <a:lnTo>
                    <a:pt x="299" y="600"/>
                  </a:lnTo>
                  <a:cubicBezTo>
                    <a:pt x="135" y="600"/>
                    <a:pt x="0" y="466"/>
                    <a:pt x="0" y="300"/>
                  </a:cubicBezTo>
                  <a:cubicBezTo>
                    <a:pt x="0" y="135"/>
                    <a:pt x="135" y="0"/>
                    <a:pt x="299" y="0"/>
                  </a:cubicBezTo>
                  <a:lnTo>
                    <a:pt x="935" y="0"/>
                  </a:lnTo>
                  <a:cubicBezTo>
                    <a:pt x="1101" y="0"/>
                    <a:pt x="1235" y="135"/>
                    <a:pt x="1235" y="300"/>
                  </a:cubicBezTo>
                  <a:cubicBezTo>
                    <a:pt x="1235" y="466"/>
                    <a:pt x="1101" y="600"/>
                    <a:pt x="935" y="60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90" name="Freeform 87">
              <a:extLst>
                <a:ext uri="{FF2B5EF4-FFF2-40B4-BE49-F238E27FC236}">
                  <a16:creationId xmlns:a16="http://schemas.microsoft.com/office/drawing/2014/main" id="{F7C9E584-E305-EE40-A765-371357FD107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36511" y="1400504"/>
              <a:ext cx="610334" cy="296594"/>
            </a:xfrm>
            <a:custGeom>
              <a:avLst/>
              <a:gdLst>
                <a:gd name="T0" fmla="*/ 407168 w 1236"/>
                <a:gd name="T1" fmla="*/ 260719 h 601"/>
                <a:gd name="T2" fmla="*/ 130502 w 1236"/>
                <a:gd name="T3" fmla="*/ 260719 h 601"/>
                <a:gd name="T4" fmla="*/ 130502 w 1236"/>
                <a:gd name="T5" fmla="*/ 260719 h 601"/>
                <a:gd name="T6" fmla="*/ 0 w 1236"/>
                <a:gd name="T7" fmla="*/ 130360 h 601"/>
                <a:gd name="T8" fmla="*/ 0 w 1236"/>
                <a:gd name="T9" fmla="*/ 130360 h 601"/>
                <a:gd name="T10" fmla="*/ 130502 w 1236"/>
                <a:gd name="T11" fmla="*/ 0 h 601"/>
                <a:gd name="T12" fmla="*/ 407168 w 1236"/>
                <a:gd name="T13" fmla="*/ 0 h 601"/>
                <a:gd name="T14" fmla="*/ 407168 w 1236"/>
                <a:gd name="T15" fmla="*/ 0 h 601"/>
                <a:gd name="T16" fmla="*/ 537235 w 1236"/>
                <a:gd name="T17" fmla="*/ 130360 h 601"/>
                <a:gd name="T18" fmla="*/ 537235 w 1236"/>
                <a:gd name="T19" fmla="*/ 130360 h 601"/>
                <a:gd name="T20" fmla="*/ 407168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6" y="600"/>
                  </a:moveTo>
                  <a:lnTo>
                    <a:pt x="300" y="600"/>
                  </a:lnTo>
                  <a:cubicBezTo>
                    <a:pt x="134" y="600"/>
                    <a:pt x="0" y="466"/>
                    <a:pt x="0" y="300"/>
                  </a:cubicBezTo>
                  <a:cubicBezTo>
                    <a:pt x="0" y="135"/>
                    <a:pt x="134" y="0"/>
                    <a:pt x="300" y="0"/>
                  </a:cubicBezTo>
                  <a:lnTo>
                    <a:pt x="936" y="0"/>
                  </a:lnTo>
                  <a:cubicBezTo>
                    <a:pt x="1101" y="0"/>
                    <a:pt x="1235" y="135"/>
                    <a:pt x="1235" y="300"/>
                  </a:cubicBezTo>
                  <a:cubicBezTo>
                    <a:pt x="1235" y="466"/>
                    <a:pt x="1101" y="600"/>
                    <a:pt x="936" y="60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91" name="Freeform 88">
              <a:extLst>
                <a:ext uri="{FF2B5EF4-FFF2-40B4-BE49-F238E27FC236}">
                  <a16:creationId xmlns:a16="http://schemas.microsoft.com/office/drawing/2014/main" id="{7F4AED74-633F-8E4C-8DE7-188478F0430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434318" y="456204"/>
              <a:ext cx="610334" cy="296594"/>
            </a:xfrm>
            <a:custGeom>
              <a:avLst/>
              <a:gdLst>
                <a:gd name="T0" fmla="*/ 406733 w 1236"/>
                <a:gd name="T1" fmla="*/ 260719 h 601"/>
                <a:gd name="T2" fmla="*/ 130067 w 1236"/>
                <a:gd name="T3" fmla="*/ 260719 h 601"/>
                <a:gd name="T4" fmla="*/ 130067 w 1236"/>
                <a:gd name="T5" fmla="*/ 260719 h 601"/>
                <a:gd name="T6" fmla="*/ 0 w 1236"/>
                <a:gd name="T7" fmla="*/ 129925 h 601"/>
                <a:gd name="T8" fmla="*/ 0 w 1236"/>
                <a:gd name="T9" fmla="*/ 129925 h 601"/>
                <a:gd name="T10" fmla="*/ 130067 w 1236"/>
                <a:gd name="T11" fmla="*/ 0 h 601"/>
                <a:gd name="T12" fmla="*/ 406733 w 1236"/>
                <a:gd name="T13" fmla="*/ 0 h 601"/>
                <a:gd name="T14" fmla="*/ 406733 w 1236"/>
                <a:gd name="T15" fmla="*/ 0 h 601"/>
                <a:gd name="T16" fmla="*/ 537235 w 1236"/>
                <a:gd name="T17" fmla="*/ 129925 h 601"/>
                <a:gd name="T18" fmla="*/ 537235 w 1236"/>
                <a:gd name="T19" fmla="*/ 129925 h 601"/>
                <a:gd name="T20" fmla="*/ 406733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5" y="600"/>
                  </a:moveTo>
                  <a:lnTo>
                    <a:pt x="299" y="600"/>
                  </a:lnTo>
                  <a:cubicBezTo>
                    <a:pt x="134" y="600"/>
                    <a:pt x="0" y="465"/>
                    <a:pt x="0" y="299"/>
                  </a:cubicBezTo>
                  <a:cubicBezTo>
                    <a:pt x="0" y="133"/>
                    <a:pt x="134" y="0"/>
                    <a:pt x="299" y="0"/>
                  </a:cubicBezTo>
                  <a:lnTo>
                    <a:pt x="935" y="0"/>
                  </a:lnTo>
                  <a:cubicBezTo>
                    <a:pt x="1101" y="0"/>
                    <a:pt x="1235" y="133"/>
                    <a:pt x="1235" y="299"/>
                  </a:cubicBezTo>
                  <a:cubicBezTo>
                    <a:pt x="1235" y="465"/>
                    <a:pt x="1101" y="600"/>
                    <a:pt x="935" y="60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92" name="Freeform 89">
              <a:extLst>
                <a:ext uri="{FF2B5EF4-FFF2-40B4-BE49-F238E27FC236}">
                  <a16:creationId xmlns:a16="http://schemas.microsoft.com/office/drawing/2014/main" id="{C13FB7D9-192F-1544-BF16-1CEC8E0F43B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853922" y="96366"/>
              <a:ext cx="610334" cy="296594"/>
            </a:xfrm>
            <a:custGeom>
              <a:avLst/>
              <a:gdLst>
                <a:gd name="T0" fmla="*/ 406298 w 1236"/>
                <a:gd name="T1" fmla="*/ 260719 h 601"/>
                <a:gd name="T2" fmla="*/ 130502 w 1236"/>
                <a:gd name="T3" fmla="*/ 260719 h 601"/>
                <a:gd name="T4" fmla="*/ 130502 w 1236"/>
                <a:gd name="T5" fmla="*/ 260719 h 601"/>
                <a:gd name="T6" fmla="*/ 0 w 1236"/>
                <a:gd name="T7" fmla="*/ 130360 h 601"/>
                <a:gd name="T8" fmla="*/ 0 w 1236"/>
                <a:gd name="T9" fmla="*/ 130360 h 601"/>
                <a:gd name="T10" fmla="*/ 130502 w 1236"/>
                <a:gd name="T11" fmla="*/ 0 h 601"/>
                <a:gd name="T12" fmla="*/ 406298 w 1236"/>
                <a:gd name="T13" fmla="*/ 0 h 601"/>
                <a:gd name="T14" fmla="*/ 406298 w 1236"/>
                <a:gd name="T15" fmla="*/ 0 h 601"/>
                <a:gd name="T16" fmla="*/ 537235 w 1236"/>
                <a:gd name="T17" fmla="*/ 130360 h 601"/>
                <a:gd name="T18" fmla="*/ 537235 w 1236"/>
                <a:gd name="T19" fmla="*/ 130360 h 601"/>
                <a:gd name="T20" fmla="*/ 406298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4" y="600"/>
                  </a:moveTo>
                  <a:lnTo>
                    <a:pt x="300" y="600"/>
                  </a:lnTo>
                  <a:cubicBezTo>
                    <a:pt x="134" y="600"/>
                    <a:pt x="0" y="466"/>
                    <a:pt x="0" y="300"/>
                  </a:cubicBezTo>
                  <a:cubicBezTo>
                    <a:pt x="0" y="134"/>
                    <a:pt x="134" y="0"/>
                    <a:pt x="300" y="0"/>
                  </a:cubicBezTo>
                  <a:lnTo>
                    <a:pt x="934" y="0"/>
                  </a:lnTo>
                  <a:cubicBezTo>
                    <a:pt x="1100" y="0"/>
                    <a:pt x="1235" y="134"/>
                    <a:pt x="1235" y="300"/>
                  </a:cubicBezTo>
                  <a:cubicBezTo>
                    <a:pt x="1235" y="466"/>
                    <a:pt x="1100" y="600"/>
                    <a:pt x="934" y="60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93" name="Freeform 90">
              <a:extLst>
                <a:ext uri="{FF2B5EF4-FFF2-40B4-BE49-F238E27FC236}">
                  <a16:creationId xmlns:a16="http://schemas.microsoft.com/office/drawing/2014/main" id="{DC8E6A15-2510-694E-B6E0-C704F76FA14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102416" y="-200228"/>
              <a:ext cx="610334" cy="296594"/>
            </a:xfrm>
            <a:custGeom>
              <a:avLst/>
              <a:gdLst>
                <a:gd name="T0" fmla="*/ 407168 w 1236"/>
                <a:gd name="T1" fmla="*/ 260719 h 600"/>
                <a:gd name="T2" fmla="*/ 130502 w 1236"/>
                <a:gd name="T3" fmla="*/ 260719 h 600"/>
                <a:gd name="T4" fmla="*/ 130502 w 1236"/>
                <a:gd name="T5" fmla="*/ 260719 h 600"/>
                <a:gd name="T6" fmla="*/ 0 w 1236"/>
                <a:gd name="T7" fmla="*/ 130577 h 600"/>
                <a:gd name="T8" fmla="*/ 0 w 1236"/>
                <a:gd name="T9" fmla="*/ 130577 h 600"/>
                <a:gd name="T10" fmla="*/ 130502 w 1236"/>
                <a:gd name="T11" fmla="*/ 0 h 600"/>
                <a:gd name="T12" fmla="*/ 407168 w 1236"/>
                <a:gd name="T13" fmla="*/ 0 h 600"/>
                <a:gd name="T14" fmla="*/ 407168 w 1236"/>
                <a:gd name="T15" fmla="*/ 0 h 600"/>
                <a:gd name="T16" fmla="*/ 537235 w 1236"/>
                <a:gd name="T17" fmla="*/ 130577 h 600"/>
                <a:gd name="T18" fmla="*/ 537235 w 1236"/>
                <a:gd name="T19" fmla="*/ 130577 h 600"/>
                <a:gd name="T20" fmla="*/ 407168 w 1236"/>
                <a:gd name="T21" fmla="*/ 260719 h 60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0">
                  <a:moveTo>
                    <a:pt x="936" y="599"/>
                  </a:moveTo>
                  <a:lnTo>
                    <a:pt x="300" y="599"/>
                  </a:lnTo>
                  <a:cubicBezTo>
                    <a:pt x="135" y="599"/>
                    <a:pt x="0" y="465"/>
                    <a:pt x="0" y="300"/>
                  </a:cubicBezTo>
                  <a:cubicBezTo>
                    <a:pt x="0" y="134"/>
                    <a:pt x="135" y="0"/>
                    <a:pt x="300" y="0"/>
                  </a:cubicBezTo>
                  <a:lnTo>
                    <a:pt x="936" y="0"/>
                  </a:lnTo>
                  <a:cubicBezTo>
                    <a:pt x="1102" y="0"/>
                    <a:pt x="1235" y="134"/>
                    <a:pt x="1235" y="300"/>
                  </a:cubicBezTo>
                  <a:cubicBezTo>
                    <a:pt x="1235" y="465"/>
                    <a:pt x="1102" y="599"/>
                    <a:pt x="936" y="599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grpSp>
          <p:nvGrpSpPr>
            <p:cNvPr id="594" name="Group 1">
              <a:extLst>
                <a:ext uri="{FF2B5EF4-FFF2-40B4-BE49-F238E27FC236}">
                  <a16:creationId xmlns:a16="http://schemas.microsoft.com/office/drawing/2014/main" id="{04A74143-59C0-3B49-9664-D2B4EE83609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-1729188" y="1999133"/>
              <a:ext cx="2779923" cy="2871866"/>
              <a:chOff x="8253235" y="2100188"/>
              <a:chExt cx="2448321" cy="2528969"/>
            </a:xfrm>
          </p:grpSpPr>
          <p:sp>
            <p:nvSpPr>
              <p:cNvPr id="595" name="Freeform 91">
                <a:extLst>
                  <a:ext uri="{FF2B5EF4-FFF2-40B4-BE49-F238E27FC236}">
                    <a16:creationId xmlns:a16="http://schemas.microsoft.com/office/drawing/2014/main" id="{78328DC0-1A71-E845-A0A2-6CD74128DC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53235" y="3674793"/>
                <a:ext cx="378290" cy="291878"/>
              </a:xfrm>
              <a:custGeom>
                <a:avLst/>
                <a:gdLst>
                  <a:gd name="T0" fmla="*/ 145831 w 869"/>
                  <a:gd name="T1" fmla="*/ 291444 h 672"/>
                  <a:gd name="T2" fmla="*/ 232459 w 869"/>
                  <a:gd name="T3" fmla="*/ 291444 h 672"/>
                  <a:gd name="T4" fmla="*/ 232459 w 869"/>
                  <a:gd name="T5" fmla="*/ 291444 h 672"/>
                  <a:gd name="T6" fmla="*/ 377855 w 869"/>
                  <a:gd name="T7" fmla="*/ 145939 h 672"/>
                  <a:gd name="T8" fmla="*/ 377855 w 869"/>
                  <a:gd name="T9" fmla="*/ 145939 h 672"/>
                  <a:gd name="T10" fmla="*/ 232459 w 869"/>
                  <a:gd name="T11" fmla="*/ 0 h 672"/>
                  <a:gd name="T12" fmla="*/ 145831 w 869"/>
                  <a:gd name="T13" fmla="*/ 0 h 672"/>
                  <a:gd name="T14" fmla="*/ 145831 w 869"/>
                  <a:gd name="T15" fmla="*/ 0 h 672"/>
                  <a:gd name="T16" fmla="*/ 0 w 869"/>
                  <a:gd name="T17" fmla="*/ 145939 h 672"/>
                  <a:gd name="T18" fmla="*/ 0 w 869"/>
                  <a:gd name="T19" fmla="*/ 145939 h 672"/>
                  <a:gd name="T20" fmla="*/ 145831 w 869"/>
                  <a:gd name="T21" fmla="*/ 291444 h 672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869" h="672">
                    <a:moveTo>
                      <a:pt x="335" y="671"/>
                    </a:moveTo>
                    <a:lnTo>
                      <a:pt x="534" y="671"/>
                    </a:lnTo>
                    <a:cubicBezTo>
                      <a:pt x="718" y="671"/>
                      <a:pt x="868" y="520"/>
                      <a:pt x="868" y="336"/>
                    </a:cubicBezTo>
                    <a:cubicBezTo>
                      <a:pt x="868" y="151"/>
                      <a:pt x="718" y="0"/>
                      <a:pt x="534" y="0"/>
                    </a:cubicBezTo>
                    <a:lnTo>
                      <a:pt x="335" y="0"/>
                    </a:lnTo>
                    <a:cubicBezTo>
                      <a:pt x="149" y="0"/>
                      <a:pt x="0" y="151"/>
                      <a:pt x="0" y="336"/>
                    </a:cubicBezTo>
                    <a:cubicBezTo>
                      <a:pt x="0" y="520"/>
                      <a:pt x="149" y="671"/>
                      <a:pt x="335" y="671"/>
                    </a:cubicBezTo>
                  </a:path>
                </a:pathLst>
              </a:custGeom>
              <a:solidFill>
                <a:srgbClr val="CC5EA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96" name="Freeform 92">
                <a:extLst>
                  <a:ext uri="{FF2B5EF4-FFF2-40B4-BE49-F238E27FC236}">
                    <a16:creationId xmlns:a16="http://schemas.microsoft.com/office/drawing/2014/main" id="{8D37DCA2-6C11-C745-8188-FB7C11F0D1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60916" y="2292214"/>
                <a:ext cx="2283178" cy="1945213"/>
              </a:xfrm>
              <a:custGeom>
                <a:avLst/>
                <a:gdLst>
                  <a:gd name="T0" fmla="*/ 0 w 5244"/>
                  <a:gd name="T1" fmla="*/ 728639 h 4469"/>
                  <a:gd name="T2" fmla="*/ 714037 w 5244"/>
                  <a:gd name="T3" fmla="*/ 874018 h 4469"/>
                  <a:gd name="T4" fmla="*/ 568182 w 5244"/>
                  <a:gd name="T5" fmla="*/ 1019833 h 4469"/>
                  <a:gd name="T6" fmla="*/ 714037 w 5244"/>
                  <a:gd name="T7" fmla="*/ 1165648 h 4469"/>
                  <a:gd name="T8" fmla="*/ 913445 w 5244"/>
                  <a:gd name="T9" fmla="*/ 1165648 h 4469"/>
                  <a:gd name="T10" fmla="*/ 911268 w 5244"/>
                  <a:gd name="T11" fmla="*/ 1165648 h 4469"/>
                  <a:gd name="T12" fmla="*/ 1007489 w 5244"/>
                  <a:gd name="T13" fmla="*/ 1263583 h 4469"/>
                  <a:gd name="T14" fmla="*/ 911268 w 5244"/>
                  <a:gd name="T15" fmla="*/ 1361954 h 4469"/>
                  <a:gd name="T16" fmla="*/ 656131 w 5244"/>
                  <a:gd name="T17" fmla="*/ 1361954 h 4469"/>
                  <a:gd name="T18" fmla="*/ 510711 w 5244"/>
                  <a:gd name="T19" fmla="*/ 1507769 h 4469"/>
                  <a:gd name="T20" fmla="*/ 656131 w 5244"/>
                  <a:gd name="T21" fmla="*/ 1653148 h 4469"/>
                  <a:gd name="T22" fmla="*/ 960903 w 5244"/>
                  <a:gd name="T23" fmla="*/ 1653148 h 4469"/>
                  <a:gd name="T24" fmla="*/ 815483 w 5244"/>
                  <a:gd name="T25" fmla="*/ 1798963 h 4469"/>
                  <a:gd name="T26" fmla="*/ 1576978 w 5244"/>
                  <a:gd name="T27" fmla="*/ 1944778 h 4469"/>
                  <a:gd name="T28" fmla="*/ 1722397 w 5244"/>
                  <a:gd name="T29" fmla="*/ 1798963 h 4469"/>
                  <a:gd name="T30" fmla="*/ 1576978 w 5244"/>
                  <a:gd name="T31" fmla="*/ 1653148 h 4469"/>
                  <a:gd name="T32" fmla="*/ 2066354 w 5244"/>
                  <a:gd name="T33" fmla="*/ 1653148 h 4469"/>
                  <a:gd name="T34" fmla="*/ 2212210 w 5244"/>
                  <a:gd name="T35" fmla="*/ 1507769 h 4469"/>
                  <a:gd name="T36" fmla="*/ 1624435 w 5244"/>
                  <a:gd name="T37" fmla="*/ 1361954 h 4469"/>
                  <a:gd name="T38" fmla="*/ 1629660 w 5244"/>
                  <a:gd name="T39" fmla="*/ 1361954 h 4469"/>
                  <a:gd name="T40" fmla="*/ 1536051 w 5244"/>
                  <a:gd name="T41" fmla="*/ 1263583 h 4469"/>
                  <a:gd name="T42" fmla="*/ 1629660 w 5244"/>
                  <a:gd name="T43" fmla="*/ 1166083 h 4469"/>
                  <a:gd name="T44" fmla="*/ 1624435 w 5244"/>
                  <a:gd name="T45" fmla="*/ 1165648 h 4469"/>
                  <a:gd name="T46" fmla="*/ 1765936 w 5244"/>
                  <a:gd name="T47" fmla="*/ 1165648 h 4469"/>
                  <a:gd name="T48" fmla="*/ 1911791 w 5244"/>
                  <a:gd name="T49" fmla="*/ 1019833 h 4469"/>
                  <a:gd name="T50" fmla="*/ 2136452 w 5244"/>
                  <a:gd name="T51" fmla="*/ 874018 h 4469"/>
                  <a:gd name="T52" fmla="*/ 2282743 w 5244"/>
                  <a:gd name="T53" fmla="*/ 728639 h 4469"/>
                  <a:gd name="T54" fmla="*/ 2136452 w 5244"/>
                  <a:gd name="T55" fmla="*/ 583259 h 4469"/>
                  <a:gd name="T56" fmla="*/ 1922241 w 5244"/>
                  <a:gd name="T57" fmla="*/ 583259 h 4469"/>
                  <a:gd name="T58" fmla="*/ 2068096 w 5244"/>
                  <a:gd name="T59" fmla="*/ 437444 h 4469"/>
                  <a:gd name="T60" fmla="*/ 1441136 w 5244"/>
                  <a:gd name="T61" fmla="*/ 291194 h 4469"/>
                  <a:gd name="T62" fmla="*/ 1586992 w 5244"/>
                  <a:gd name="T63" fmla="*/ 145815 h 4469"/>
                  <a:gd name="T64" fmla="*/ 1441136 w 5244"/>
                  <a:gd name="T65" fmla="*/ 0 h 4469"/>
                  <a:gd name="T66" fmla="*/ 389237 w 5244"/>
                  <a:gd name="T67" fmla="*/ 0 h 4469"/>
                  <a:gd name="T68" fmla="*/ 243818 w 5244"/>
                  <a:gd name="T69" fmla="*/ 145815 h 4469"/>
                  <a:gd name="T70" fmla="*/ 876437 w 5244"/>
                  <a:gd name="T71" fmla="*/ 291194 h 4469"/>
                  <a:gd name="T72" fmla="*/ 1022293 w 5244"/>
                  <a:gd name="T73" fmla="*/ 437444 h 4469"/>
                  <a:gd name="T74" fmla="*/ 876437 w 5244"/>
                  <a:gd name="T75" fmla="*/ 583259 h 4469"/>
                  <a:gd name="T76" fmla="*/ 145420 w 5244"/>
                  <a:gd name="T77" fmla="*/ 583259 h 4469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</a:gdLst>
                <a:ahLst/>
                <a:cxnLst>
                  <a:cxn ang="T78">
                    <a:pos x="T0" y="T1"/>
                  </a:cxn>
                  <a:cxn ang="T79">
                    <a:pos x="T2" y="T3"/>
                  </a:cxn>
                  <a:cxn ang="T80">
                    <a:pos x="T4" y="T5"/>
                  </a:cxn>
                  <a:cxn ang="T81">
                    <a:pos x="T6" y="T7"/>
                  </a:cxn>
                  <a:cxn ang="T82">
                    <a:pos x="T8" y="T9"/>
                  </a:cxn>
                  <a:cxn ang="T83">
                    <a:pos x="T10" y="T11"/>
                  </a:cxn>
                  <a:cxn ang="T84">
                    <a:pos x="T12" y="T13"/>
                  </a:cxn>
                  <a:cxn ang="T85">
                    <a:pos x="T14" y="T15"/>
                  </a:cxn>
                  <a:cxn ang="T86">
                    <a:pos x="T16" y="T17"/>
                  </a:cxn>
                  <a:cxn ang="T87">
                    <a:pos x="T18" y="T19"/>
                  </a:cxn>
                  <a:cxn ang="T88">
                    <a:pos x="T20" y="T21"/>
                  </a:cxn>
                  <a:cxn ang="T89">
                    <a:pos x="T22" y="T23"/>
                  </a:cxn>
                  <a:cxn ang="T90">
                    <a:pos x="T24" y="T25"/>
                  </a:cxn>
                  <a:cxn ang="T91">
                    <a:pos x="T26" y="T27"/>
                  </a:cxn>
                  <a:cxn ang="T92">
                    <a:pos x="T28" y="T29"/>
                  </a:cxn>
                  <a:cxn ang="T93">
                    <a:pos x="T30" y="T31"/>
                  </a:cxn>
                  <a:cxn ang="T94">
                    <a:pos x="T32" y="T33"/>
                  </a:cxn>
                  <a:cxn ang="T95">
                    <a:pos x="T34" y="T35"/>
                  </a:cxn>
                  <a:cxn ang="T96">
                    <a:pos x="T36" y="T37"/>
                  </a:cxn>
                  <a:cxn ang="T97">
                    <a:pos x="T38" y="T39"/>
                  </a:cxn>
                  <a:cxn ang="T98">
                    <a:pos x="T40" y="T41"/>
                  </a:cxn>
                  <a:cxn ang="T99">
                    <a:pos x="T42" y="T43"/>
                  </a:cxn>
                  <a:cxn ang="T100">
                    <a:pos x="T44" y="T45"/>
                  </a:cxn>
                  <a:cxn ang="T101">
                    <a:pos x="T46" y="T47"/>
                  </a:cxn>
                  <a:cxn ang="T102">
                    <a:pos x="T48" y="T49"/>
                  </a:cxn>
                  <a:cxn ang="T103">
                    <a:pos x="T50" y="T51"/>
                  </a:cxn>
                  <a:cxn ang="T104">
                    <a:pos x="T52" y="T53"/>
                  </a:cxn>
                  <a:cxn ang="T105">
                    <a:pos x="T54" y="T55"/>
                  </a:cxn>
                  <a:cxn ang="T106">
                    <a:pos x="T56" y="T57"/>
                  </a:cxn>
                  <a:cxn ang="T107">
                    <a:pos x="T58" y="T59"/>
                  </a:cxn>
                  <a:cxn ang="T108">
                    <a:pos x="T60" y="T61"/>
                  </a:cxn>
                  <a:cxn ang="T109">
                    <a:pos x="T62" y="T63"/>
                  </a:cxn>
                  <a:cxn ang="T110">
                    <a:pos x="T64" y="T65"/>
                  </a:cxn>
                  <a:cxn ang="T111">
                    <a:pos x="T66" y="T67"/>
                  </a:cxn>
                  <a:cxn ang="T112">
                    <a:pos x="T68" y="T69"/>
                  </a:cxn>
                  <a:cxn ang="T113">
                    <a:pos x="T70" y="T71"/>
                  </a:cxn>
                  <a:cxn ang="T114">
                    <a:pos x="T72" y="T73"/>
                  </a:cxn>
                  <a:cxn ang="T115">
                    <a:pos x="T74" y="T75"/>
                  </a:cxn>
                  <a:cxn ang="T116">
                    <a:pos x="T76" y="T77"/>
                  </a:cxn>
                </a:cxnLst>
                <a:rect l="0" t="0" r="r" b="b"/>
                <a:pathLst>
                  <a:path w="5244" h="4469">
                    <a:moveTo>
                      <a:pt x="0" y="1674"/>
                    </a:moveTo>
                    <a:lnTo>
                      <a:pt x="0" y="1674"/>
                    </a:lnTo>
                    <a:cubicBezTo>
                      <a:pt x="0" y="1858"/>
                      <a:pt x="150" y="2008"/>
                      <a:pt x="334" y="2008"/>
                    </a:cubicBezTo>
                    <a:lnTo>
                      <a:pt x="1640" y="2008"/>
                    </a:lnTo>
                    <a:cubicBezTo>
                      <a:pt x="1455" y="2008"/>
                      <a:pt x="1305" y="2158"/>
                      <a:pt x="1305" y="2343"/>
                    </a:cubicBezTo>
                    <a:cubicBezTo>
                      <a:pt x="1305" y="2528"/>
                      <a:pt x="1455" y="2678"/>
                      <a:pt x="1640" y="2678"/>
                    </a:cubicBezTo>
                    <a:lnTo>
                      <a:pt x="2098" y="2678"/>
                    </a:lnTo>
                    <a:cubicBezTo>
                      <a:pt x="2097" y="2678"/>
                      <a:pt x="2095" y="2678"/>
                      <a:pt x="2093" y="2678"/>
                    </a:cubicBezTo>
                    <a:cubicBezTo>
                      <a:pt x="2216" y="2681"/>
                      <a:pt x="2314" y="2780"/>
                      <a:pt x="2314" y="2903"/>
                    </a:cubicBezTo>
                    <a:cubicBezTo>
                      <a:pt x="2314" y="3026"/>
                      <a:pt x="2216" y="3127"/>
                      <a:pt x="2093" y="3129"/>
                    </a:cubicBezTo>
                    <a:cubicBezTo>
                      <a:pt x="2095" y="3129"/>
                      <a:pt x="2097" y="3129"/>
                      <a:pt x="2098" y="3129"/>
                    </a:cubicBezTo>
                    <a:lnTo>
                      <a:pt x="1507" y="3129"/>
                    </a:lnTo>
                    <a:cubicBezTo>
                      <a:pt x="1323" y="3129"/>
                      <a:pt x="1173" y="3280"/>
                      <a:pt x="1173" y="3464"/>
                    </a:cubicBezTo>
                    <a:cubicBezTo>
                      <a:pt x="1173" y="3649"/>
                      <a:pt x="1323" y="3798"/>
                      <a:pt x="1507" y="3798"/>
                    </a:cubicBezTo>
                    <a:lnTo>
                      <a:pt x="2207" y="3798"/>
                    </a:lnTo>
                    <a:cubicBezTo>
                      <a:pt x="2023" y="3798"/>
                      <a:pt x="1873" y="3948"/>
                      <a:pt x="1873" y="4133"/>
                    </a:cubicBezTo>
                    <a:cubicBezTo>
                      <a:pt x="1873" y="4318"/>
                      <a:pt x="2023" y="4468"/>
                      <a:pt x="2207" y="4468"/>
                    </a:cubicBezTo>
                    <a:lnTo>
                      <a:pt x="3622" y="4468"/>
                    </a:lnTo>
                    <a:cubicBezTo>
                      <a:pt x="3807" y="4468"/>
                      <a:pt x="3956" y="4318"/>
                      <a:pt x="3956" y="4133"/>
                    </a:cubicBezTo>
                    <a:cubicBezTo>
                      <a:pt x="3956" y="3948"/>
                      <a:pt x="3807" y="3798"/>
                      <a:pt x="3622" y="3798"/>
                    </a:cubicBezTo>
                    <a:lnTo>
                      <a:pt x="4746" y="3798"/>
                    </a:lnTo>
                    <a:cubicBezTo>
                      <a:pt x="4930" y="3798"/>
                      <a:pt x="5081" y="3649"/>
                      <a:pt x="5081" y="3464"/>
                    </a:cubicBezTo>
                    <a:cubicBezTo>
                      <a:pt x="5081" y="3280"/>
                      <a:pt x="4930" y="3129"/>
                      <a:pt x="4746" y="3129"/>
                    </a:cubicBezTo>
                    <a:lnTo>
                      <a:pt x="3731" y="3129"/>
                    </a:lnTo>
                    <a:cubicBezTo>
                      <a:pt x="3735" y="3129"/>
                      <a:pt x="3739" y="3129"/>
                      <a:pt x="3743" y="3129"/>
                    </a:cubicBezTo>
                    <a:cubicBezTo>
                      <a:pt x="3624" y="3122"/>
                      <a:pt x="3528" y="3024"/>
                      <a:pt x="3528" y="2903"/>
                    </a:cubicBezTo>
                    <a:cubicBezTo>
                      <a:pt x="3528" y="2783"/>
                      <a:pt x="3624" y="2684"/>
                      <a:pt x="3743" y="2679"/>
                    </a:cubicBezTo>
                    <a:cubicBezTo>
                      <a:pt x="3739" y="2678"/>
                      <a:pt x="3735" y="2678"/>
                      <a:pt x="3731" y="2678"/>
                    </a:cubicBezTo>
                    <a:lnTo>
                      <a:pt x="4056" y="2678"/>
                    </a:lnTo>
                    <a:cubicBezTo>
                      <a:pt x="4240" y="2678"/>
                      <a:pt x="4391" y="2528"/>
                      <a:pt x="4391" y="2343"/>
                    </a:cubicBezTo>
                    <a:cubicBezTo>
                      <a:pt x="4391" y="2158"/>
                      <a:pt x="4240" y="2008"/>
                      <a:pt x="4056" y="2008"/>
                    </a:cubicBezTo>
                    <a:lnTo>
                      <a:pt x="4907" y="2008"/>
                    </a:lnTo>
                    <a:cubicBezTo>
                      <a:pt x="5093" y="2008"/>
                      <a:pt x="5243" y="1858"/>
                      <a:pt x="5243" y="1674"/>
                    </a:cubicBezTo>
                    <a:cubicBezTo>
                      <a:pt x="5243" y="1490"/>
                      <a:pt x="5093" y="1340"/>
                      <a:pt x="4907" y="1340"/>
                    </a:cubicBezTo>
                    <a:lnTo>
                      <a:pt x="4415" y="1340"/>
                    </a:lnTo>
                    <a:cubicBezTo>
                      <a:pt x="4600" y="1340"/>
                      <a:pt x="4750" y="1189"/>
                      <a:pt x="4750" y="1005"/>
                    </a:cubicBezTo>
                    <a:cubicBezTo>
                      <a:pt x="4750" y="820"/>
                      <a:pt x="4600" y="669"/>
                      <a:pt x="4415" y="669"/>
                    </a:cubicBezTo>
                    <a:lnTo>
                      <a:pt x="3310" y="669"/>
                    </a:lnTo>
                    <a:cubicBezTo>
                      <a:pt x="3495" y="669"/>
                      <a:pt x="3645" y="520"/>
                      <a:pt x="3645" y="335"/>
                    </a:cubicBezTo>
                    <a:cubicBezTo>
                      <a:pt x="3645" y="151"/>
                      <a:pt x="3495" y="0"/>
                      <a:pt x="3310" y="0"/>
                    </a:cubicBezTo>
                    <a:lnTo>
                      <a:pt x="894" y="0"/>
                    </a:lnTo>
                    <a:cubicBezTo>
                      <a:pt x="710" y="0"/>
                      <a:pt x="560" y="151"/>
                      <a:pt x="560" y="335"/>
                    </a:cubicBezTo>
                    <a:cubicBezTo>
                      <a:pt x="560" y="520"/>
                      <a:pt x="710" y="669"/>
                      <a:pt x="894" y="669"/>
                    </a:cubicBezTo>
                    <a:lnTo>
                      <a:pt x="2013" y="669"/>
                    </a:lnTo>
                    <a:cubicBezTo>
                      <a:pt x="2197" y="669"/>
                      <a:pt x="2348" y="820"/>
                      <a:pt x="2348" y="1005"/>
                    </a:cubicBezTo>
                    <a:cubicBezTo>
                      <a:pt x="2348" y="1189"/>
                      <a:pt x="2197" y="1340"/>
                      <a:pt x="2013" y="1340"/>
                    </a:cubicBezTo>
                    <a:lnTo>
                      <a:pt x="334" y="1340"/>
                    </a:lnTo>
                    <a:cubicBezTo>
                      <a:pt x="150" y="1340"/>
                      <a:pt x="0" y="1490"/>
                      <a:pt x="0" y="1674"/>
                    </a:cubicBezTo>
                  </a:path>
                </a:pathLst>
              </a:custGeom>
              <a:solidFill>
                <a:srgbClr val="CC5EA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97" name="Freeform 93">
                <a:extLst>
                  <a:ext uri="{FF2B5EF4-FFF2-40B4-BE49-F238E27FC236}">
                    <a16:creationId xmlns:a16="http://schemas.microsoft.com/office/drawing/2014/main" id="{184E6108-AE61-1442-9B3B-26A6F943CF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17505" y="2488079"/>
                <a:ext cx="76810" cy="76810"/>
              </a:xfrm>
              <a:custGeom>
                <a:avLst/>
                <a:gdLst>
                  <a:gd name="T0" fmla="*/ 76371 w 175"/>
                  <a:gd name="T1" fmla="*/ 38186 h 175"/>
                  <a:gd name="T2" fmla="*/ 76371 w 175"/>
                  <a:gd name="T3" fmla="*/ 38186 h 175"/>
                  <a:gd name="T4" fmla="*/ 38186 w 175"/>
                  <a:gd name="T5" fmla="*/ 76371 h 175"/>
                  <a:gd name="T6" fmla="*/ 38186 w 175"/>
                  <a:gd name="T7" fmla="*/ 76371 h 175"/>
                  <a:gd name="T8" fmla="*/ 0 w 175"/>
                  <a:gd name="T9" fmla="*/ 38186 h 175"/>
                  <a:gd name="T10" fmla="*/ 0 w 175"/>
                  <a:gd name="T11" fmla="*/ 38186 h 175"/>
                  <a:gd name="T12" fmla="*/ 38186 w 175"/>
                  <a:gd name="T13" fmla="*/ 0 h 175"/>
                  <a:gd name="T14" fmla="*/ 38186 w 175"/>
                  <a:gd name="T15" fmla="*/ 0 h 175"/>
                  <a:gd name="T16" fmla="*/ 76371 w 175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5" h="175">
                    <a:moveTo>
                      <a:pt x="174" y="87"/>
                    </a:moveTo>
                    <a:lnTo>
                      <a:pt x="174" y="87"/>
                    </a:lnTo>
                    <a:cubicBezTo>
                      <a:pt x="174" y="135"/>
                      <a:pt x="134" y="174"/>
                      <a:pt x="87" y="174"/>
                    </a:cubicBezTo>
                    <a:cubicBezTo>
                      <a:pt x="39" y="174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4" y="39"/>
                      <a:pt x="174" y="87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98" name="Freeform 94">
                <a:extLst>
                  <a:ext uri="{FF2B5EF4-FFF2-40B4-BE49-F238E27FC236}">
                    <a16:creationId xmlns:a16="http://schemas.microsoft.com/office/drawing/2014/main" id="{971CF04E-FD42-4F43-AEDB-D5D732309E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29614" y="3501971"/>
                <a:ext cx="74889" cy="76810"/>
              </a:xfrm>
              <a:custGeom>
                <a:avLst/>
                <a:gdLst>
                  <a:gd name="T0" fmla="*/ 74459 w 174"/>
                  <a:gd name="T1" fmla="*/ 38186 h 175"/>
                  <a:gd name="T2" fmla="*/ 74459 w 174"/>
                  <a:gd name="T3" fmla="*/ 38186 h 175"/>
                  <a:gd name="T4" fmla="*/ 37445 w 174"/>
                  <a:gd name="T5" fmla="*/ 76371 h 175"/>
                  <a:gd name="T6" fmla="*/ 37445 w 174"/>
                  <a:gd name="T7" fmla="*/ 76371 h 175"/>
                  <a:gd name="T8" fmla="*/ 0 w 174"/>
                  <a:gd name="T9" fmla="*/ 38186 h 175"/>
                  <a:gd name="T10" fmla="*/ 0 w 174"/>
                  <a:gd name="T11" fmla="*/ 38186 h 175"/>
                  <a:gd name="T12" fmla="*/ 37445 w 174"/>
                  <a:gd name="T13" fmla="*/ 0 h 175"/>
                  <a:gd name="T14" fmla="*/ 37445 w 174"/>
                  <a:gd name="T15" fmla="*/ 0 h 175"/>
                  <a:gd name="T16" fmla="*/ 74459 w 174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5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5" y="174"/>
                      <a:pt x="87" y="174"/>
                    </a:cubicBezTo>
                    <a:cubicBezTo>
                      <a:pt x="39" y="174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5" y="0"/>
                      <a:pt x="173" y="39"/>
                      <a:pt x="173" y="87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99" name="Freeform 95">
                <a:extLst>
                  <a:ext uri="{FF2B5EF4-FFF2-40B4-BE49-F238E27FC236}">
                    <a16:creationId xmlns:a16="http://schemas.microsoft.com/office/drawing/2014/main" id="{9EB15BA3-2A40-AF43-9BB6-34ACD94D43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16320" y="2774196"/>
                <a:ext cx="74890" cy="74890"/>
              </a:xfrm>
              <a:custGeom>
                <a:avLst/>
                <a:gdLst>
                  <a:gd name="T0" fmla="*/ 74457 w 173"/>
                  <a:gd name="T1" fmla="*/ 36796 h 173"/>
                  <a:gd name="T2" fmla="*/ 74457 w 173"/>
                  <a:gd name="T3" fmla="*/ 36796 h 173"/>
                  <a:gd name="T4" fmla="*/ 37661 w 173"/>
                  <a:gd name="T5" fmla="*/ 74457 h 173"/>
                  <a:gd name="T6" fmla="*/ 37661 w 173"/>
                  <a:gd name="T7" fmla="*/ 74457 h 173"/>
                  <a:gd name="T8" fmla="*/ 0 w 173"/>
                  <a:gd name="T9" fmla="*/ 36796 h 173"/>
                  <a:gd name="T10" fmla="*/ 0 w 173"/>
                  <a:gd name="T11" fmla="*/ 36796 h 173"/>
                  <a:gd name="T12" fmla="*/ 37661 w 173"/>
                  <a:gd name="T13" fmla="*/ 0 h 173"/>
                  <a:gd name="T14" fmla="*/ 37661 w 173"/>
                  <a:gd name="T15" fmla="*/ 0 h 173"/>
                  <a:gd name="T16" fmla="*/ 74457 w 173"/>
                  <a:gd name="T17" fmla="*/ 36796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3">
                    <a:moveTo>
                      <a:pt x="172" y="85"/>
                    </a:moveTo>
                    <a:lnTo>
                      <a:pt x="172" y="85"/>
                    </a:lnTo>
                    <a:cubicBezTo>
                      <a:pt x="172" y="133"/>
                      <a:pt x="134" y="172"/>
                      <a:pt x="87" y="172"/>
                    </a:cubicBezTo>
                    <a:cubicBezTo>
                      <a:pt x="39" y="172"/>
                      <a:pt x="0" y="133"/>
                      <a:pt x="0" y="85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4" y="0"/>
                      <a:pt x="172" y="38"/>
                      <a:pt x="172" y="85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00" name="Freeform 96">
                <a:extLst>
                  <a:ext uri="{FF2B5EF4-FFF2-40B4-BE49-F238E27FC236}">
                    <a16:creationId xmlns:a16="http://schemas.microsoft.com/office/drawing/2014/main" id="{45A994BD-005E-3A4B-85BA-39A295C9CB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61661" y="2192360"/>
                <a:ext cx="76810" cy="74889"/>
              </a:xfrm>
              <a:custGeom>
                <a:avLst/>
                <a:gdLst>
                  <a:gd name="T0" fmla="*/ 76371 w 175"/>
                  <a:gd name="T1" fmla="*/ 37445 h 174"/>
                  <a:gd name="T2" fmla="*/ 76371 w 175"/>
                  <a:gd name="T3" fmla="*/ 37445 h 174"/>
                  <a:gd name="T4" fmla="*/ 38186 w 175"/>
                  <a:gd name="T5" fmla="*/ 74459 h 174"/>
                  <a:gd name="T6" fmla="*/ 38186 w 175"/>
                  <a:gd name="T7" fmla="*/ 74459 h 174"/>
                  <a:gd name="T8" fmla="*/ 0 w 175"/>
                  <a:gd name="T9" fmla="*/ 37445 h 174"/>
                  <a:gd name="T10" fmla="*/ 0 w 175"/>
                  <a:gd name="T11" fmla="*/ 37445 h 174"/>
                  <a:gd name="T12" fmla="*/ 38186 w 175"/>
                  <a:gd name="T13" fmla="*/ 0 h 174"/>
                  <a:gd name="T14" fmla="*/ 38186 w 175"/>
                  <a:gd name="T15" fmla="*/ 0 h 174"/>
                  <a:gd name="T16" fmla="*/ 76371 w 175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5" h="174">
                    <a:moveTo>
                      <a:pt x="174" y="87"/>
                    </a:moveTo>
                    <a:lnTo>
                      <a:pt x="174" y="87"/>
                    </a:lnTo>
                    <a:cubicBezTo>
                      <a:pt x="174" y="136"/>
                      <a:pt x="134" y="173"/>
                      <a:pt x="87" y="173"/>
                    </a:cubicBezTo>
                    <a:cubicBezTo>
                      <a:pt x="39" y="173"/>
                      <a:pt x="0" y="136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4" y="39"/>
                      <a:pt x="174" y="87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 dirty="0"/>
              </a:p>
            </p:txBody>
          </p:sp>
          <p:sp>
            <p:nvSpPr>
              <p:cNvPr id="601" name="Freeform 97">
                <a:extLst>
                  <a:ext uri="{FF2B5EF4-FFF2-40B4-BE49-F238E27FC236}">
                    <a16:creationId xmlns:a16="http://schemas.microsoft.com/office/drawing/2014/main" id="{27310912-01F5-3843-AA4B-8E3F7D2325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81893" y="4162537"/>
                <a:ext cx="74889" cy="74889"/>
              </a:xfrm>
              <a:custGeom>
                <a:avLst/>
                <a:gdLst>
                  <a:gd name="T0" fmla="*/ 74459 w 174"/>
                  <a:gd name="T1" fmla="*/ 37014 h 174"/>
                  <a:gd name="T2" fmla="*/ 74459 w 174"/>
                  <a:gd name="T3" fmla="*/ 37014 h 174"/>
                  <a:gd name="T4" fmla="*/ 37445 w 174"/>
                  <a:gd name="T5" fmla="*/ 74459 h 174"/>
                  <a:gd name="T6" fmla="*/ 37445 w 174"/>
                  <a:gd name="T7" fmla="*/ 74459 h 174"/>
                  <a:gd name="T8" fmla="*/ 0 w 174"/>
                  <a:gd name="T9" fmla="*/ 37014 h 174"/>
                  <a:gd name="T10" fmla="*/ 0 w 174"/>
                  <a:gd name="T11" fmla="*/ 37014 h 174"/>
                  <a:gd name="T12" fmla="*/ 37445 w 174"/>
                  <a:gd name="T13" fmla="*/ 0 h 174"/>
                  <a:gd name="T14" fmla="*/ 37445 w 174"/>
                  <a:gd name="T15" fmla="*/ 0 h 174"/>
                  <a:gd name="T16" fmla="*/ 74459 w 174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4" y="173"/>
                      <a:pt x="87" y="173"/>
                    </a:cubicBezTo>
                    <a:cubicBezTo>
                      <a:pt x="39" y="173"/>
                      <a:pt x="0" y="134"/>
                      <a:pt x="0" y="86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4" y="0"/>
                      <a:pt x="173" y="38"/>
                      <a:pt x="173" y="86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02" name="Freeform 98">
                <a:extLst>
                  <a:ext uri="{FF2B5EF4-FFF2-40B4-BE49-F238E27FC236}">
                    <a16:creationId xmlns:a16="http://schemas.microsoft.com/office/drawing/2014/main" id="{F0BFE239-7FA5-CF4D-9E09-61E91542DBB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42606" y="3327228"/>
                <a:ext cx="74889" cy="74890"/>
              </a:xfrm>
              <a:custGeom>
                <a:avLst/>
                <a:gdLst>
                  <a:gd name="T0" fmla="*/ 74456 w 173"/>
                  <a:gd name="T1" fmla="*/ 37445 h 174"/>
                  <a:gd name="T2" fmla="*/ 74456 w 173"/>
                  <a:gd name="T3" fmla="*/ 37445 h 174"/>
                  <a:gd name="T4" fmla="*/ 37661 w 173"/>
                  <a:gd name="T5" fmla="*/ 74460 h 174"/>
                  <a:gd name="T6" fmla="*/ 37661 w 173"/>
                  <a:gd name="T7" fmla="*/ 74460 h 174"/>
                  <a:gd name="T8" fmla="*/ 0 w 173"/>
                  <a:gd name="T9" fmla="*/ 37445 h 174"/>
                  <a:gd name="T10" fmla="*/ 0 w 173"/>
                  <a:gd name="T11" fmla="*/ 37445 h 174"/>
                  <a:gd name="T12" fmla="*/ 37661 w 173"/>
                  <a:gd name="T13" fmla="*/ 0 h 174"/>
                  <a:gd name="T14" fmla="*/ 37661 w 173"/>
                  <a:gd name="T15" fmla="*/ 0 h 174"/>
                  <a:gd name="T16" fmla="*/ 74456 w 173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4">
                    <a:moveTo>
                      <a:pt x="172" y="87"/>
                    </a:moveTo>
                    <a:lnTo>
                      <a:pt x="172" y="87"/>
                    </a:lnTo>
                    <a:cubicBezTo>
                      <a:pt x="172" y="135"/>
                      <a:pt x="134" y="173"/>
                      <a:pt x="87" y="173"/>
                    </a:cubicBezTo>
                    <a:cubicBezTo>
                      <a:pt x="39" y="173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2" y="39"/>
                      <a:pt x="172" y="87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03" name="Freeform 99">
                <a:extLst>
                  <a:ext uri="{FF2B5EF4-FFF2-40B4-BE49-F238E27FC236}">
                    <a16:creationId xmlns:a16="http://schemas.microsoft.com/office/drawing/2014/main" id="{95C180E3-A18E-D446-99AE-89B0B23043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26656" y="4262390"/>
                <a:ext cx="74889" cy="74889"/>
              </a:xfrm>
              <a:custGeom>
                <a:avLst/>
                <a:gdLst>
                  <a:gd name="T0" fmla="*/ 74459 w 174"/>
                  <a:gd name="T1" fmla="*/ 37014 h 174"/>
                  <a:gd name="T2" fmla="*/ 74459 w 174"/>
                  <a:gd name="T3" fmla="*/ 37014 h 174"/>
                  <a:gd name="T4" fmla="*/ 37445 w 174"/>
                  <a:gd name="T5" fmla="*/ 74459 h 174"/>
                  <a:gd name="T6" fmla="*/ 37445 w 174"/>
                  <a:gd name="T7" fmla="*/ 74459 h 174"/>
                  <a:gd name="T8" fmla="*/ 0 w 174"/>
                  <a:gd name="T9" fmla="*/ 37014 h 174"/>
                  <a:gd name="T10" fmla="*/ 0 w 174"/>
                  <a:gd name="T11" fmla="*/ 37014 h 174"/>
                  <a:gd name="T12" fmla="*/ 37445 w 174"/>
                  <a:gd name="T13" fmla="*/ 0 h 174"/>
                  <a:gd name="T14" fmla="*/ 37445 w 174"/>
                  <a:gd name="T15" fmla="*/ 0 h 174"/>
                  <a:gd name="T16" fmla="*/ 74459 w 174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4" y="173"/>
                      <a:pt x="87" y="173"/>
                    </a:cubicBezTo>
                    <a:cubicBezTo>
                      <a:pt x="39" y="173"/>
                      <a:pt x="0" y="134"/>
                      <a:pt x="0" y="86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4" y="0"/>
                      <a:pt x="173" y="38"/>
                      <a:pt x="173" y="86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04" name="Freeform 100">
                <a:extLst>
                  <a:ext uri="{FF2B5EF4-FFF2-40B4-BE49-F238E27FC236}">
                    <a16:creationId xmlns:a16="http://schemas.microsoft.com/office/drawing/2014/main" id="{FB135A44-07C2-1B4E-8162-73F1C982398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42615" y="3820732"/>
                <a:ext cx="74890" cy="74889"/>
              </a:xfrm>
              <a:custGeom>
                <a:avLst/>
                <a:gdLst>
                  <a:gd name="T0" fmla="*/ 74460 w 174"/>
                  <a:gd name="T1" fmla="*/ 37228 h 173"/>
                  <a:gd name="T2" fmla="*/ 74460 w 174"/>
                  <a:gd name="T3" fmla="*/ 37228 h 173"/>
                  <a:gd name="T4" fmla="*/ 37015 w 174"/>
                  <a:gd name="T5" fmla="*/ 74456 h 173"/>
                  <a:gd name="T6" fmla="*/ 37015 w 174"/>
                  <a:gd name="T7" fmla="*/ 74456 h 173"/>
                  <a:gd name="T8" fmla="*/ 0 w 174"/>
                  <a:gd name="T9" fmla="*/ 37228 h 173"/>
                  <a:gd name="T10" fmla="*/ 0 w 174"/>
                  <a:gd name="T11" fmla="*/ 37228 h 173"/>
                  <a:gd name="T12" fmla="*/ 37015 w 174"/>
                  <a:gd name="T13" fmla="*/ 0 h 173"/>
                  <a:gd name="T14" fmla="*/ 37015 w 174"/>
                  <a:gd name="T15" fmla="*/ 0 h 173"/>
                  <a:gd name="T16" fmla="*/ 74460 w 174"/>
                  <a:gd name="T17" fmla="*/ 37228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3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5" y="172"/>
                      <a:pt x="86" y="172"/>
                    </a:cubicBezTo>
                    <a:cubicBezTo>
                      <a:pt x="39" y="172"/>
                      <a:pt x="0" y="134"/>
                      <a:pt x="0" y="86"/>
                    </a:cubicBezTo>
                    <a:cubicBezTo>
                      <a:pt x="0" y="39"/>
                      <a:pt x="39" y="0"/>
                      <a:pt x="86" y="0"/>
                    </a:cubicBezTo>
                    <a:cubicBezTo>
                      <a:pt x="135" y="0"/>
                      <a:pt x="173" y="39"/>
                      <a:pt x="173" y="86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05" name="Freeform 101">
                <a:extLst>
                  <a:ext uri="{FF2B5EF4-FFF2-40B4-BE49-F238E27FC236}">
                    <a16:creationId xmlns:a16="http://schemas.microsoft.com/office/drawing/2014/main" id="{BB094232-CCA3-724A-9156-523878F132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423118" y="2586011"/>
                <a:ext cx="46086" cy="46086"/>
              </a:xfrm>
              <a:custGeom>
                <a:avLst/>
                <a:gdLst>
                  <a:gd name="T0" fmla="*/ 45651 w 106"/>
                  <a:gd name="T1" fmla="*/ 22824 h 105"/>
                  <a:gd name="T2" fmla="*/ 45651 w 106"/>
                  <a:gd name="T3" fmla="*/ 22824 h 105"/>
                  <a:gd name="T4" fmla="*/ 22608 w 106"/>
                  <a:gd name="T5" fmla="*/ 45647 h 105"/>
                  <a:gd name="T6" fmla="*/ 22608 w 106"/>
                  <a:gd name="T7" fmla="*/ 45647 h 105"/>
                  <a:gd name="T8" fmla="*/ 0 w 106"/>
                  <a:gd name="T9" fmla="*/ 22824 h 105"/>
                  <a:gd name="T10" fmla="*/ 0 w 106"/>
                  <a:gd name="T11" fmla="*/ 22824 h 105"/>
                  <a:gd name="T12" fmla="*/ 22608 w 106"/>
                  <a:gd name="T13" fmla="*/ 0 h 105"/>
                  <a:gd name="T14" fmla="*/ 22608 w 106"/>
                  <a:gd name="T15" fmla="*/ 0 h 105"/>
                  <a:gd name="T16" fmla="*/ 45651 w 106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5">
                    <a:moveTo>
                      <a:pt x="105" y="52"/>
                    </a:moveTo>
                    <a:lnTo>
                      <a:pt x="105" y="52"/>
                    </a:lnTo>
                    <a:cubicBezTo>
                      <a:pt x="105" y="81"/>
                      <a:pt x="81" y="104"/>
                      <a:pt x="52" y="104"/>
                    </a:cubicBezTo>
                    <a:cubicBezTo>
                      <a:pt x="22" y="104"/>
                      <a:pt x="0" y="81"/>
                      <a:pt x="0" y="52"/>
                    </a:cubicBezTo>
                    <a:cubicBezTo>
                      <a:pt x="0" y="24"/>
                      <a:pt x="22" y="0"/>
                      <a:pt x="52" y="0"/>
                    </a:cubicBezTo>
                    <a:cubicBezTo>
                      <a:pt x="81" y="0"/>
                      <a:pt x="105" y="24"/>
                      <a:pt x="105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06" name="Freeform 102">
                <a:extLst>
                  <a:ext uri="{FF2B5EF4-FFF2-40B4-BE49-F238E27FC236}">
                    <a16:creationId xmlns:a16="http://schemas.microsoft.com/office/drawing/2014/main" id="{DC6B5C16-3BBC-7049-92DD-C71D4932F7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20298" y="2985423"/>
                <a:ext cx="46086" cy="46086"/>
              </a:xfrm>
              <a:custGeom>
                <a:avLst/>
                <a:gdLst>
                  <a:gd name="T0" fmla="*/ 45651 w 106"/>
                  <a:gd name="T1" fmla="*/ 23043 h 106"/>
                  <a:gd name="T2" fmla="*/ 45651 w 106"/>
                  <a:gd name="T3" fmla="*/ 23043 h 106"/>
                  <a:gd name="T4" fmla="*/ 22608 w 106"/>
                  <a:gd name="T5" fmla="*/ 45651 h 106"/>
                  <a:gd name="T6" fmla="*/ 22608 w 106"/>
                  <a:gd name="T7" fmla="*/ 45651 h 106"/>
                  <a:gd name="T8" fmla="*/ 0 w 106"/>
                  <a:gd name="T9" fmla="*/ 23043 h 106"/>
                  <a:gd name="T10" fmla="*/ 0 w 106"/>
                  <a:gd name="T11" fmla="*/ 23043 h 106"/>
                  <a:gd name="T12" fmla="*/ 22608 w 106"/>
                  <a:gd name="T13" fmla="*/ 0 h 106"/>
                  <a:gd name="T14" fmla="*/ 22608 w 106"/>
                  <a:gd name="T15" fmla="*/ 0 h 106"/>
                  <a:gd name="T16" fmla="*/ 45651 w 106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6">
                    <a:moveTo>
                      <a:pt x="105" y="53"/>
                    </a:moveTo>
                    <a:lnTo>
                      <a:pt x="105" y="53"/>
                    </a:lnTo>
                    <a:cubicBezTo>
                      <a:pt x="105" y="81"/>
                      <a:pt x="81" y="105"/>
                      <a:pt x="52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5" y="23"/>
                      <a:pt x="105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07" name="Freeform 103">
                <a:extLst>
                  <a:ext uri="{FF2B5EF4-FFF2-40B4-BE49-F238E27FC236}">
                    <a16:creationId xmlns:a16="http://schemas.microsoft.com/office/drawing/2014/main" id="{D71FA61C-D981-A146-A7B7-7F2DD358B1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587810" y="3342589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0" y="104"/>
                      <a:pt x="52" y="104"/>
                    </a:cubicBezTo>
                    <a:cubicBezTo>
                      <a:pt x="24" y="104"/>
                      <a:pt x="0" y="81"/>
                      <a:pt x="0" y="52"/>
                    </a:cubicBezTo>
                    <a:cubicBezTo>
                      <a:pt x="0" y="23"/>
                      <a:pt x="24" y="0"/>
                      <a:pt x="52" y="0"/>
                    </a:cubicBezTo>
                    <a:cubicBezTo>
                      <a:pt x="80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08" name="Freeform 104">
                <a:extLst>
                  <a:ext uri="{FF2B5EF4-FFF2-40B4-BE49-F238E27FC236}">
                    <a16:creationId xmlns:a16="http://schemas.microsoft.com/office/drawing/2014/main" id="{9D2D5175-1ABB-CE43-84E1-FC54C2946B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4882" y="4316157"/>
                <a:ext cx="46086" cy="46086"/>
              </a:xfrm>
              <a:custGeom>
                <a:avLst/>
                <a:gdLst>
                  <a:gd name="T0" fmla="*/ 45655 w 107"/>
                  <a:gd name="T1" fmla="*/ 22824 h 105"/>
                  <a:gd name="T2" fmla="*/ 45655 w 107"/>
                  <a:gd name="T3" fmla="*/ 22824 h 105"/>
                  <a:gd name="T4" fmla="*/ 22397 w 107"/>
                  <a:gd name="T5" fmla="*/ 45647 h 105"/>
                  <a:gd name="T6" fmla="*/ 22397 w 107"/>
                  <a:gd name="T7" fmla="*/ 45647 h 105"/>
                  <a:gd name="T8" fmla="*/ 0 w 107"/>
                  <a:gd name="T9" fmla="*/ 22824 h 105"/>
                  <a:gd name="T10" fmla="*/ 0 w 107"/>
                  <a:gd name="T11" fmla="*/ 22824 h 105"/>
                  <a:gd name="T12" fmla="*/ 22397 w 107"/>
                  <a:gd name="T13" fmla="*/ 0 h 105"/>
                  <a:gd name="T14" fmla="*/ 22397 w 107"/>
                  <a:gd name="T15" fmla="*/ 0 h 105"/>
                  <a:gd name="T16" fmla="*/ 45655 w 107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5">
                    <a:moveTo>
                      <a:pt x="106" y="52"/>
                    </a:moveTo>
                    <a:lnTo>
                      <a:pt x="106" y="52"/>
                    </a:lnTo>
                    <a:cubicBezTo>
                      <a:pt x="106" y="80"/>
                      <a:pt x="82" y="104"/>
                      <a:pt x="52" y="104"/>
                    </a:cubicBezTo>
                    <a:cubicBezTo>
                      <a:pt x="24" y="104"/>
                      <a:pt x="0" y="80"/>
                      <a:pt x="0" y="52"/>
                    </a:cubicBezTo>
                    <a:cubicBezTo>
                      <a:pt x="0" y="23"/>
                      <a:pt x="24" y="0"/>
                      <a:pt x="52" y="0"/>
                    </a:cubicBezTo>
                    <a:cubicBezTo>
                      <a:pt x="82" y="0"/>
                      <a:pt x="106" y="23"/>
                      <a:pt x="106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09" name="Freeform 105">
                <a:extLst>
                  <a:ext uri="{FF2B5EF4-FFF2-40B4-BE49-F238E27FC236}">
                    <a16:creationId xmlns:a16="http://schemas.microsoft.com/office/drawing/2014/main" id="{AC608CA1-9F81-144C-AECD-58DB471C51B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133161" y="4037720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4" y="105"/>
                      <a:pt x="0" y="81"/>
                      <a:pt x="0" y="53"/>
                    </a:cubicBezTo>
                    <a:cubicBezTo>
                      <a:pt x="0" y="24"/>
                      <a:pt x="24" y="0"/>
                      <a:pt x="52" y="0"/>
                    </a:cubicBezTo>
                    <a:cubicBezTo>
                      <a:pt x="81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10" name="Freeform 106">
                <a:extLst>
                  <a:ext uri="{FF2B5EF4-FFF2-40B4-BE49-F238E27FC236}">
                    <a16:creationId xmlns:a16="http://schemas.microsoft.com/office/drawing/2014/main" id="{BB5B5C91-EB55-584F-87CA-2E94D3EE3D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48513" y="2357502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4"/>
                      <a:pt x="52" y="104"/>
                    </a:cubicBezTo>
                    <a:cubicBezTo>
                      <a:pt x="22" y="104"/>
                      <a:pt x="0" y="81"/>
                      <a:pt x="0" y="52"/>
                    </a:cubicBezTo>
                    <a:cubicBezTo>
                      <a:pt x="0" y="23"/>
                      <a:pt x="22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11" name="Freeform 107">
                <a:extLst>
                  <a:ext uri="{FF2B5EF4-FFF2-40B4-BE49-F238E27FC236}">
                    <a16:creationId xmlns:a16="http://schemas.microsoft.com/office/drawing/2014/main" id="{3D8AF05C-BC81-0C46-AA0D-181AFDDCD8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66098" y="2881729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2"/>
                      <a:pt x="81" y="105"/>
                      <a:pt x="52" y="105"/>
                    </a:cubicBezTo>
                    <a:cubicBezTo>
                      <a:pt x="23" y="105"/>
                      <a:pt x="0" y="82"/>
                      <a:pt x="0" y="53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1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12" name="Freeform 108">
                <a:extLst>
                  <a:ext uri="{FF2B5EF4-FFF2-40B4-BE49-F238E27FC236}">
                    <a16:creationId xmlns:a16="http://schemas.microsoft.com/office/drawing/2014/main" id="{64FE3EB1-D14D-7247-B864-4B41C6E251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21482" y="3717039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1"/>
                      <a:pt x="80" y="105"/>
                      <a:pt x="52" y="105"/>
                    </a:cubicBezTo>
                    <a:cubicBezTo>
                      <a:pt x="22" y="105"/>
                      <a:pt x="0" y="81"/>
                      <a:pt x="0" y="53"/>
                    </a:cubicBezTo>
                    <a:cubicBezTo>
                      <a:pt x="0" y="24"/>
                      <a:pt x="22" y="0"/>
                      <a:pt x="52" y="0"/>
                    </a:cubicBezTo>
                    <a:cubicBezTo>
                      <a:pt x="80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13" name="Freeform 109">
                <a:extLst>
                  <a:ext uri="{FF2B5EF4-FFF2-40B4-BE49-F238E27FC236}">
                    <a16:creationId xmlns:a16="http://schemas.microsoft.com/office/drawing/2014/main" id="{D0606178-426E-C542-A7B9-03E7A20620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85439" y="4293114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4" y="23"/>
                      <a:pt x="104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14" name="Freeform 110">
                <a:extLst>
                  <a:ext uri="{FF2B5EF4-FFF2-40B4-BE49-F238E27FC236}">
                    <a16:creationId xmlns:a16="http://schemas.microsoft.com/office/drawing/2014/main" id="{AC901640-0947-704F-A2A9-2BE59B8D01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36550" y="2962380"/>
                <a:ext cx="46086" cy="46086"/>
              </a:xfrm>
              <a:custGeom>
                <a:avLst/>
                <a:gdLst>
                  <a:gd name="T0" fmla="*/ 45647 w 105"/>
                  <a:gd name="T1" fmla="*/ 22608 h 106"/>
                  <a:gd name="T2" fmla="*/ 45647 w 105"/>
                  <a:gd name="T3" fmla="*/ 22608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2608 h 106"/>
                  <a:gd name="T10" fmla="*/ 0 w 105"/>
                  <a:gd name="T11" fmla="*/ 22608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2608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2" y="105"/>
                      <a:pt x="0" y="81"/>
                      <a:pt x="0" y="52"/>
                    </a:cubicBezTo>
                    <a:cubicBezTo>
                      <a:pt x="0" y="23"/>
                      <a:pt x="22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rgbClr val="CC1E45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15" name="Freeform 111">
                <a:extLst>
                  <a:ext uri="{FF2B5EF4-FFF2-40B4-BE49-F238E27FC236}">
                    <a16:creationId xmlns:a16="http://schemas.microsoft.com/office/drawing/2014/main" id="{C264B08D-8C1B-5D44-A488-EAB2BFE004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66384" y="3740082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4"/>
                      <a:pt x="52" y="104"/>
                    </a:cubicBezTo>
                    <a:cubicBezTo>
                      <a:pt x="23" y="104"/>
                      <a:pt x="0" y="81"/>
                      <a:pt x="0" y="52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16" name="Freeform 112">
                <a:extLst>
                  <a:ext uri="{FF2B5EF4-FFF2-40B4-BE49-F238E27FC236}">
                    <a16:creationId xmlns:a16="http://schemas.microsoft.com/office/drawing/2014/main" id="{15B6FB00-347B-5545-AB4C-770EE9A415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65943" y="2831803"/>
                <a:ext cx="733536" cy="261154"/>
              </a:xfrm>
              <a:custGeom>
                <a:avLst/>
                <a:gdLst>
                  <a:gd name="T0" fmla="*/ 602936 w 1685"/>
                  <a:gd name="T1" fmla="*/ 260719 h 601"/>
                  <a:gd name="T2" fmla="*/ 130165 w 1685"/>
                  <a:gd name="T3" fmla="*/ 260719 h 601"/>
                  <a:gd name="T4" fmla="*/ 130165 w 1685"/>
                  <a:gd name="T5" fmla="*/ 260719 h 601"/>
                  <a:gd name="T6" fmla="*/ 0 w 1685"/>
                  <a:gd name="T7" fmla="*/ 130360 h 601"/>
                  <a:gd name="T8" fmla="*/ 0 w 1685"/>
                  <a:gd name="T9" fmla="*/ 130360 h 601"/>
                  <a:gd name="T10" fmla="*/ 130165 w 1685"/>
                  <a:gd name="T11" fmla="*/ 0 h 601"/>
                  <a:gd name="T12" fmla="*/ 602936 w 1685"/>
                  <a:gd name="T13" fmla="*/ 0 h 601"/>
                  <a:gd name="T14" fmla="*/ 602936 w 1685"/>
                  <a:gd name="T15" fmla="*/ 0 h 601"/>
                  <a:gd name="T16" fmla="*/ 733101 w 1685"/>
                  <a:gd name="T17" fmla="*/ 130360 h 601"/>
                  <a:gd name="T18" fmla="*/ 733101 w 1685"/>
                  <a:gd name="T19" fmla="*/ 130360 h 601"/>
                  <a:gd name="T20" fmla="*/ 602936 w 1685"/>
                  <a:gd name="T21" fmla="*/ 260719 h 601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685" h="601">
                    <a:moveTo>
                      <a:pt x="1385" y="600"/>
                    </a:moveTo>
                    <a:lnTo>
                      <a:pt x="299" y="600"/>
                    </a:lnTo>
                    <a:cubicBezTo>
                      <a:pt x="134" y="600"/>
                      <a:pt x="0" y="465"/>
                      <a:pt x="0" y="300"/>
                    </a:cubicBezTo>
                    <a:cubicBezTo>
                      <a:pt x="0" y="134"/>
                      <a:pt x="134" y="0"/>
                      <a:pt x="299" y="0"/>
                    </a:cubicBezTo>
                    <a:lnTo>
                      <a:pt x="1385" y="0"/>
                    </a:lnTo>
                    <a:cubicBezTo>
                      <a:pt x="1550" y="0"/>
                      <a:pt x="1684" y="134"/>
                      <a:pt x="1684" y="300"/>
                    </a:cubicBezTo>
                    <a:cubicBezTo>
                      <a:pt x="1684" y="465"/>
                      <a:pt x="1550" y="600"/>
                      <a:pt x="1385" y="600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17" name="Freeform 113">
                <a:extLst>
                  <a:ext uri="{FF2B5EF4-FFF2-40B4-BE49-F238E27FC236}">
                    <a16:creationId xmlns:a16="http://schemas.microsoft.com/office/drawing/2014/main" id="{5B270F60-40D1-4440-A110-54DF9F6242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3235" y="3501971"/>
                <a:ext cx="618321" cy="261154"/>
              </a:xfrm>
              <a:custGeom>
                <a:avLst/>
                <a:gdLst>
                  <a:gd name="T0" fmla="*/ 487690 w 1420"/>
                  <a:gd name="T1" fmla="*/ 260719 h 601"/>
                  <a:gd name="T2" fmla="*/ 130196 w 1420"/>
                  <a:gd name="T3" fmla="*/ 260719 h 601"/>
                  <a:gd name="T4" fmla="*/ 130196 w 1420"/>
                  <a:gd name="T5" fmla="*/ 260719 h 601"/>
                  <a:gd name="T6" fmla="*/ 0 w 1420"/>
                  <a:gd name="T7" fmla="*/ 130794 h 601"/>
                  <a:gd name="T8" fmla="*/ 0 w 1420"/>
                  <a:gd name="T9" fmla="*/ 130794 h 601"/>
                  <a:gd name="T10" fmla="*/ 130196 w 1420"/>
                  <a:gd name="T11" fmla="*/ 0 h 601"/>
                  <a:gd name="T12" fmla="*/ 487690 w 1420"/>
                  <a:gd name="T13" fmla="*/ 0 h 601"/>
                  <a:gd name="T14" fmla="*/ 487690 w 1420"/>
                  <a:gd name="T15" fmla="*/ 0 h 601"/>
                  <a:gd name="T16" fmla="*/ 617886 w 1420"/>
                  <a:gd name="T17" fmla="*/ 130794 h 601"/>
                  <a:gd name="T18" fmla="*/ 617886 w 1420"/>
                  <a:gd name="T19" fmla="*/ 130794 h 601"/>
                  <a:gd name="T20" fmla="*/ 487690 w 1420"/>
                  <a:gd name="T21" fmla="*/ 260719 h 601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420" h="601">
                    <a:moveTo>
                      <a:pt x="1120" y="600"/>
                    </a:moveTo>
                    <a:lnTo>
                      <a:pt x="299" y="600"/>
                    </a:lnTo>
                    <a:cubicBezTo>
                      <a:pt x="133" y="600"/>
                      <a:pt x="0" y="466"/>
                      <a:pt x="0" y="301"/>
                    </a:cubicBezTo>
                    <a:cubicBezTo>
                      <a:pt x="0" y="135"/>
                      <a:pt x="133" y="0"/>
                      <a:pt x="299" y="0"/>
                    </a:cubicBezTo>
                    <a:lnTo>
                      <a:pt x="1120" y="0"/>
                    </a:lnTo>
                    <a:cubicBezTo>
                      <a:pt x="1284" y="0"/>
                      <a:pt x="1419" y="135"/>
                      <a:pt x="1419" y="301"/>
                    </a:cubicBezTo>
                    <a:cubicBezTo>
                      <a:pt x="1419" y="466"/>
                      <a:pt x="1284" y="600"/>
                      <a:pt x="1120" y="600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18" name="Freeform 114">
                <a:extLst>
                  <a:ext uri="{FF2B5EF4-FFF2-40B4-BE49-F238E27FC236}">
                    <a16:creationId xmlns:a16="http://schemas.microsoft.com/office/drawing/2014/main" id="{9175AA83-CDE2-C54A-95E5-B01EDD57D5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24735" y="2100188"/>
                <a:ext cx="618321" cy="261154"/>
              </a:xfrm>
              <a:custGeom>
                <a:avLst/>
                <a:gdLst>
                  <a:gd name="T0" fmla="*/ 487690 w 1420"/>
                  <a:gd name="T1" fmla="*/ 260719 h 600"/>
                  <a:gd name="T2" fmla="*/ 131067 w 1420"/>
                  <a:gd name="T3" fmla="*/ 260719 h 600"/>
                  <a:gd name="T4" fmla="*/ 131067 w 1420"/>
                  <a:gd name="T5" fmla="*/ 260719 h 600"/>
                  <a:gd name="T6" fmla="*/ 0 w 1420"/>
                  <a:gd name="T7" fmla="*/ 130577 h 600"/>
                  <a:gd name="T8" fmla="*/ 0 w 1420"/>
                  <a:gd name="T9" fmla="*/ 130577 h 600"/>
                  <a:gd name="T10" fmla="*/ 131067 w 1420"/>
                  <a:gd name="T11" fmla="*/ 0 h 600"/>
                  <a:gd name="T12" fmla="*/ 487690 w 1420"/>
                  <a:gd name="T13" fmla="*/ 0 h 600"/>
                  <a:gd name="T14" fmla="*/ 487690 w 1420"/>
                  <a:gd name="T15" fmla="*/ 0 h 600"/>
                  <a:gd name="T16" fmla="*/ 617886 w 1420"/>
                  <a:gd name="T17" fmla="*/ 130577 h 600"/>
                  <a:gd name="T18" fmla="*/ 617886 w 1420"/>
                  <a:gd name="T19" fmla="*/ 130577 h 600"/>
                  <a:gd name="T20" fmla="*/ 487690 w 1420"/>
                  <a:gd name="T21" fmla="*/ 260719 h 60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420" h="600">
                    <a:moveTo>
                      <a:pt x="1120" y="599"/>
                    </a:moveTo>
                    <a:lnTo>
                      <a:pt x="301" y="599"/>
                    </a:lnTo>
                    <a:cubicBezTo>
                      <a:pt x="135" y="599"/>
                      <a:pt x="0" y="465"/>
                      <a:pt x="0" y="300"/>
                    </a:cubicBezTo>
                    <a:cubicBezTo>
                      <a:pt x="0" y="135"/>
                      <a:pt x="135" y="0"/>
                      <a:pt x="301" y="0"/>
                    </a:cubicBezTo>
                    <a:lnTo>
                      <a:pt x="1120" y="0"/>
                    </a:lnTo>
                    <a:cubicBezTo>
                      <a:pt x="1285" y="0"/>
                      <a:pt x="1419" y="135"/>
                      <a:pt x="1419" y="300"/>
                    </a:cubicBezTo>
                    <a:cubicBezTo>
                      <a:pt x="1419" y="465"/>
                      <a:pt x="1285" y="599"/>
                      <a:pt x="1120" y="599"/>
                    </a:cubicBez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19" name="Freeform 115">
                <a:extLst>
                  <a:ext uri="{FF2B5EF4-FFF2-40B4-BE49-F238E27FC236}">
                    <a16:creationId xmlns:a16="http://schemas.microsoft.com/office/drawing/2014/main" id="{5B75AD9B-095F-EF40-9AD4-6A87629AEB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507159" y="4106849"/>
                <a:ext cx="814186" cy="522308"/>
              </a:xfrm>
              <a:custGeom>
                <a:avLst/>
                <a:gdLst>
                  <a:gd name="T0" fmla="*/ 682697 w 1870"/>
                  <a:gd name="T1" fmla="*/ 260937 h 1201"/>
                  <a:gd name="T2" fmla="*/ 487641 w 1870"/>
                  <a:gd name="T3" fmla="*/ 260937 h 1201"/>
                  <a:gd name="T4" fmla="*/ 487641 w 1870"/>
                  <a:gd name="T5" fmla="*/ 260937 h 1201"/>
                  <a:gd name="T6" fmla="*/ 617823 w 1870"/>
                  <a:gd name="T7" fmla="*/ 130903 h 1201"/>
                  <a:gd name="T8" fmla="*/ 617823 w 1870"/>
                  <a:gd name="T9" fmla="*/ 130903 h 1201"/>
                  <a:gd name="T10" fmla="*/ 487641 w 1870"/>
                  <a:gd name="T11" fmla="*/ 0 h 1201"/>
                  <a:gd name="T12" fmla="*/ 130618 w 1870"/>
                  <a:gd name="T13" fmla="*/ 0 h 1201"/>
                  <a:gd name="T14" fmla="*/ 130618 w 1870"/>
                  <a:gd name="T15" fmla="*/ 0 h 1201"/>
                  <a:gd name="T16" fmla="*/ 0 w 1870"/>
                  <a:gd name="T17" fmla="*/ 130903 h 1201"/>
                  <a:gd name="T18" fmla="*/ 0 w 1870"/>
                  <a:gd name="T19" fmla="*/ 130903 h 1201"/>
                  <a:gd name="T20" fmla="*/ 130618 w 1870"/>
                  <a:gd name="T21" fmla="*/ 260937 h 1201"/>
                  <a:gd name="T22" fmla="*/ 326110 w 1870"/>
                  <a:gd name="T23" fmla="*/ 260937 h 1201"/>
                  <a:gd name="T24" fmla="*/ 326110 w 1870"/>
                  <a:gd name="T25" fmla="*/ 260937 h 1201"/>
                  <a:gd name="T26" fmla="*/ 195056 w 1870"/>
                  <a:gd name="T27" fmla="*/ 391405 h 1201"/>
                  <a:gd name="T28" fmla="*/ 195056 w 1870"/>
                  <a:gd name="T29" fmla="*/ 391405 h 1201"/>
                  <a:gd name="T30" fmla="*/ 326110 w 1870"/>
                  <a:gd name="T31" fmla="*/ 521873 h 1201"/>
                  <a:gd name="T32" fmla="*/ 682697 w 1870"/>
                  <a:gd name="T33" fmla="*/ 521873 h 1201"/>
                  <a:gd name="T34" fmla="*/ 682697 w 1870"/>
                  <a:gd name="T35" fmla="*/ 521873 h 1201"/>
                  <a:gd name="T36" fmla="*/ 813751 w 1870"/>
                  <a:gd name="T37" fmla="*/ 391405 h 1201"/>
                  <a:gd name="T38" fmla="*/ 813751 w 1870"/>
                  <a:gd name="T39" fmla="*/ 391405 h 1201"/>
                  <a:gd name="T40" fmla="*/ 682697 w 1870"/>
                  <a:gd name="T41" fmla="*/ 260937 h 1201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1870" h="1201">
                    <a:moveTo>
                      <a:pt x="1568" y="600"/>
                    </a:moveTo>
                    <a:lnTo>
                      <a:pt x="1120" y="600"/>
                    </a:lnTo>
                    <a:cubicBezTo>
                      <a:pt x="1286" y="600"/>
                      <a:pt x="1419" y="467"/>
                      <a:pt x="1419" y="301"/>
                    </a:cubicBezTo>
                    <a:cubicBezTo>
                      <a:pt x="1419" y="135"/>
                      <a:pt x="1286" y="0"/>
                      <a:pt x="1120" y="0"/>
                    </a:cubicBezTo>
                    <a:lnTo>
                      <a:pt x="300" y="0"/>
                    </a:lnTo>
                    <a:cubicBezTo>
                      <a:pt x="134" y="0"/>
                      <a:pt x="0" y="135"/>
                      <a:pt x="0" y="301"/>
                    </a:cubicBezTo>
                    <a:cubicBezTo>
                      <a:pt x="0" y="467"/>
                      <a:pt x="134" y="600"/>
                      <a:pt x="300" y="600"/>
                    </a:cubicBezTo>
                    <a:lnTo>
                      <a:pt x="749" y="600"/>
                    </a:lnTo>
                    <a:cubicBezTo>
                      <a:pt x="583" y="600"/>
                      <a:pt x="448" y="735"/>
                      <a:pt x="448" y="900"/>
                    </a:cubicBezTo>
                    <a:cubicBezTo>
                      <a:pt x="448" y="1066"/>
                      <a:pt x="583" y="1200"/>
                      <a:pt x="749" y="1200"/>
                    </a:cubicBezTo>
                    <a:lnTo>
                      <a:pt x="1568" y="1200"/>
                    </a:lnTo>
                    <a:cubicBezTo>
                      <a:pt x="1734" y="1200"/>
                      <a:pt x="1869" y="1066"/>
                      <a:pt x="1869" y="900"/>
                    </a:cubicBezTo>
                    <a:cubicBezTo>
                      <a:pt x="1869" y="735"/>
                      <a:pt x="1734" y="600"/>
                      <a:pt x="1568" y="600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</p:grpSp>
      </p:grpSp>
      <p:grpSp>
        <p:nvGrpSpPr>
          <p:cNvPr id="634" name="그룹 633">
            <a:extLst>
              <a:ext uri="{FF2B5EF4-FFF2-40B4-BE49-F238E27FC236}">
                <a16:creationId xmlns:a16="http://schemas.microsoft.com/office/drawing/2014/main" id="{B5346364-23DD-AF44-A2D9-9AF3C93E28D4}"/>
              </a:ext>
            </a:extLst>
          </p:cNvPr>
          <p:cNvGrpSpPr/>
          <p:nvPr/>
        </p:nvGrpSpPr>
        <p:grpSpPr>
          <a:xfrm>
            <a:off x="11133778" y="-207631"/>
            <a:ext cx="2925041" cy="7069462"/>
            <a:chOff x="11133778" y="-207631"/>
            <a:chExt cx="2925041" cy="7069462"/>
          </a:xfrm>
        </p:grpSpPr>
        <p:grpSp>
          <p:nvGrpSpPr>
            <p:cNvPr id="635" name="Group 8">
              <a:extLst>
                <a:ext uri="{FF2B5EF4-FFF2-40B4-BE49-F238E27FC236}">
                  <a16:creationId xmlns:a16="http://schemas.microsoft.com/office/drawing/2014/main" id="{178B482B-9B6C-654D-8B03-D74EAF76685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1134327" y="1996458"/>
              <a:ext cx="2924492" cy="2528094"/>
              <a:chOff x="1751269" y="-543996"/>
              <a:chExt cx="2728676" cy="2359988"/>
            </a:xfrm>
          </p:grpSpPr>
          <p:sp>
            <p:nvSpPr>
              <p:cNvPr id="680" name="Freeform 1">
                <a:extLst>
                  <a:ext uri="{FF2B5EF4-FFF2-40B4-BE49-F238E27FC236}">
                    <a16:creationId xmlns:a16="http://schemas.microsoft.com/office/drawing/2014/main" id="{6BBCCF9E-1A91-354F-B124-97AF249FC2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51269" y="-543996"/>
                <a:ext cx="2206368" cy="2008582"/>
              </a:xfrm>
              <a:custGeom>
                <a:avLst/>
                <a:gdLst>
                  <a:gd name="T0" fmla="*/ 2005235 w 5068"/>
                  <a:gd name="T1" fmla="*/ 802910 h 4613"/>
                  <a:gd name="T2" fmla="*/ 1689169 w 5068"/>
                  <a:gd name="T3" fmla="*/ 802910 h 4613"/>
                  <a:gd name="T4" fmla="*/ 1689169 w 5068"/>
                  <a:gd name="T5" fmla="*/ 802910 h 4613"/>
                  <a:gd name="T6" fmla="*/ 1889867 w 5068"/>
                  <a:gd name="T7" fmla="*/ 602183 h 4613"/>
                  <a:gd name="T8" fmla="*/ 1889867 w 5068"/>
                  <a:gd name="T9" fmla="*/ 602183 h 4613"/>
                  <a:gd name="T10" fmla="*/ 1689169 w 5068"/>
                  <a:gd name="T11" fmla="*/ 401455 h 4613"/>
                  <a:gd name="T12" fmla="*/ 1276890 w 5068"/>
                  <a:gd name="T13" fmla="*/ 401455 h 4613"/>
                  <a:gd name="T14" fmla="*/ 1276890 w 5068"/>
                  <a:gd name="T15" fmla="*/ 401455 h 4613"/>
                  <a:gd name="T16" fmla="*/ 1477587 w 5068"/>
                  <a:gd name="T17" fmla="*/ 200728 h 4613"/>
                  <a:gd name="T18" fmla="*/ 1477587 w 5068"/>
                  <a:gd name="T19" fmla="*/ 200728 h 4613"/>
                  <a:gd name="T20" fmla="*/ 1276890 w 5068"/>
                  <a:gd name="T21" fmla="*/ 0 h 4613"/>
                  <a:gd name="T22" fmla="*/ 613412 w 5068"/>
                  <a:gd name="T23" fmla="*/ 0 h 4613"/>
                  <a:gd name="T24" fmla="*/ 613412 w 5068"/>
                  <a:gd name="T25" fmla="*/ 0 h 4613"/>
                  <a:gd name="T26" fmla="*/ 411844 w 5068"/>
                  <a:gd name="T27" fmla="*/ 200728 h 4613"/>
                  <a:gd name="T28" fmla="*/ 411844 w 5068"/>
                  <a:gd name="T29" fmla="*/ 200728 h 4613"/>
                  <a:gd name="T30" fmla="*/ 613412 w 5068"/>
                  <a:gd name="T31" fmla="*/ 401455 h 4613"/>
                  <a:gd name="T32" fmla="*/ 200698 w 5068"/>
                  <a:gd name="T33" fmla="*/ 401455 h 4613"/>
                  <a:gd name="T34" fmla="*/ 200698 w 5068"/>
                  <a:gd name="T35" fmla="*/ 401455 h 4613"/>
                  <a:gd name="T36" fmla="*/ 0 w 5068"/>
                  <a:gd name="T37" fmla="*/ 602183 h 4613"/>
                  <a:gd name="T38" fmla="*/ 0 w 5068"/>
                  <a:gd name="T39" fmla="*/ 602183 h 4613"/>
                  <a:gd name="T40" fmla="*/ 200698 w 5068"/>
                  <a:gd name="T41" fmla="*/ 802910 h 4613"/>
                  <a:gd name="T42" fmla="*/ 521988 w 5068"/>
                  <a:gd name="T43" fmla="*/ 802910 h 4613"/>
                  <a:gd name="T44" fmla="*/ 521988 w 5068"/>
                  <a:gd name="T45" fmla="*/ 802910 h 4613"/>
                  <a:gd name="T46" fmla="*/ 722686 w 5068"/>
                  <a:gd name="T47" fmla="*/ 1004509 h 4613"/>
                  <a:gd name="T48" fmla="*/ 722686 w 5068"/>
                  <a:gd name="T49" fmla="*/ 1004509 h 4613"/>
                  <a:gd name="T50" fmla="*/ 521988 w 5068"/>
                  <a:gd name="T51" fmla="*/ 1204801 h 4613"/>
                  <a:gd name="T52" fmla="*/ 200698 w 5068"/>
                  <a:gd name="T53" fmla="*/ 1204801 h 4613"/>
                  <a:gd name="T54" fmla="*/ 200698 w 5068"/>
                  <a:gd name="T55" fmla="*/ 1204801 h 4613"/>
                  <a:gd name="T56" fmla="*/ 0 w 5068"/>
                  <a:gd name="T57" fmla="*/ 1405528 h 4613"/>
                  <a:gd name="T58" fmla="*/ 0 w 5068"/>
                  <a:gd name="T59" fmla="*/ 1405528 h 4613"/>
                  <a:gd name="T60" fmla="*/ 200698 w 5068"/>
                  <a:gd name="T61" fmla="*/ 1606691 h 4613"/>
                  <a:gd name="T62" fmla="*/ 827170 w 5068"/>
                  <a:gd name="T63" fmla="*/ 1606691 h 4613"/>
                  <a:gd name="T64" fmla="*/ 827170 w 5068"/>
                  <a:gd name="T65" fmla="*/ 1606691 h 4613"/>
                  <a:gd name="T66" fmla="*/ 626473 w 5068"/>
                  <a:gd name="T67" fmla="*/ 1807419 h 4613"/>
                  <a:gd name="T68" fmla="*/ 626473 w 5068"/>
                  <a:gd name="T69" fmla="*/ 1807419 h 4613"/>
                  <a:gd name="T70" fmla="*/ 827170 w 5068"/>
                  <a:gd name="T71" fmla="*/ 2008147 h 4613"/>
                  <a:gd name="T72" fmla="*/ 1949074 w 5068"/>
                  <a:gd name="T73" fmla="*/ 2008147 h 4613"/>
                  <a:gd name="T74" fmla="*/ 1949074 w 5068"/>
                  <a:gd name="T75" fmla="*/ 2008147 h 4613"/>
                  <a:gd name="T76" fmla="*/ 2149772 w 5068"/>
                  <a:gd name="T77" fmla="*/ 1807419 h 4613"/>
                  <a:gd name="T78" fmla="*/ 2149772 w 5068"/>
                  <a:gd name="T79" fmla="*/ 1807419 h 4613"/>
                  <a:gd name="T80" fmla="*/ 1949074 w 5068"/>
                  <a:gd name="T81" fmla="*/ 1606691 h 4613"/>
                  <a:gd name="T82" fmla="*/ 1646069 w 5068"/>
                  <a:gd name="T83" fmla="*/ 1606691 h 4613"/>
                  <a:gd name="T84" fmla="*/ 1646069 w 5068"/>
                  <a:gd name="T85" fmla="*/ 1606691 h 4613"/>
                  <a:gd name="T86" fmla="*/ 1445371 w 5068"/>
                  <a:gd name="T87" fmla="*/ 1405528 h 4613"/>
                  <a:gd name="T88" fmla="*/ 1445371 w 5068"/>
                  <a:gd name="T89" fmla="*/ 1405528 h 4613"/>
                  <a:gd name="T90" fmla="*/ 1646069 w 5068"/>
                  <a:gd name="T91" fmla="*/ 1204801 h 4613"/>
                  <a:gd name="T92" fmla="*/ 2005235 w 5068"/>
                  <a:gd name="T93" fmla="*/ 1204801 h 4613"/>
                  <a:gd name="T94" fmla="*/ 2005235 w 5068"/>
                  <a:gd name="T95" fmla="*/ 1204801 h 4613"/>
                  <a:gd name="T96" fmla="*/ 2205933 w 5068"/>
                  <a:gd name="T97" fmla="*/ 1004509 h 4613"/>
                  <a:gd name="T98" fmla="*/ 2205933 w 5068"/>
                  <a:gd name="T99" fmla="*/ 1004509 h 4613"/>
                  <a:gd name="T100" fmla="*/ 2005235 w 5068"/>
                  <a:gd name="T101" fmla="*/ 802910 h 4613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0" t="0" r="r" b="b"/>
                <a:pathLst>
                  <a:path w="5068" h="4613">
                    <a:moveTo>
                      <a:pt x="4606" y="1844"/>
                    </a:moveTo>
                    <a:lnTo>
                      <a:pt x="3880" y="1844"/>
                    </a:lnTo>
                    <a:cubicBezTo>
                      <a:pt x="4135" y="1844"/>
                      <a:pt x="4341" y="1638"/>
                      <a:pt x="4341" y="1383"/>
                    </a:cubicBezTo>
                    <a:cubicBezTo>
                      <a:pt x="4341" y="1128"/>
                      <a:pt x="4135" y="922"/>
                      <a:pt x="3880" y="922"/>
                    </a:cubicBezTo>
                    <a:lnTo>
                      <a:pt x="2933" y="922"/>
                    </a:lnTo>
                    <a:cubicBezTo>
                      <a:pt x="3188" y="922"/>
                      <a:pt x="3394" y="716"/>
                      <a:pt x="3394" y="461"/>
                    </a:cubicBezTo>
                    <a:cubicBezTo>
                      <a:pt x="3394" y="206"/>
                      <a:pt x="3188" y="0"/>
                      <a:pt x="2933" y="0"/>
                    </a:cubicBezTo>
                    <a:lnTo>
                      <a:pt x="1409" y="0"/>
                    </a:lnTo>
                    <a:cubicBezTo>
                      <a:pt x="1154" y="0"/>
                      <a:pt x="946" y="206"/>
                      <a:pt x="946" y="461"/>
                    </a:cubicBezTo>
                    <a:cubicBezTo>
                      <a:pt x="946" y="716"/>
                      <a:pt x="1154" y="922"/>
                      <a:pt x="1409" y="922"/>
                    </a:cubicBezTo>
                    <a:lnTo>
                      <a:pt x="461" y="922"/>
                    </a:lnTo>
                    <a:cubicBezTo>
                      <a:pt x="206" y="922"/>
                      <a:pt x="0" y="1128"/>
                      <a:pt x="0" y="1383"/>
                    </a:cubicBezTo>
                    <a:cubicBezTo>
                      <a:pt x="0" y="1638"/>
                      <a:pt x="206" y="1844"/>
                      <a:pt x="461" y="1844"/>
                    </a:cubicBezTo>
                    <a:lnTo>
                      <a:pt x="1199" y="1844"/>
                    </a:lnTo>
                    <a:cubicBezTo>
                      <a:pt x="1454" y="1844"/>
                      <a:pt x="1660" y="2052"/>
                      <a:pt x="1660" y="2307"/>
                    </a:cubicBezTo>
                    <a:cubicBezTo>
                      <a:pt x="1660" y="2560"/>
                      <a:pt x="1454" y="2767"/>
                      <a:pt x="1199" y="2767"/>
                    </a:cubicBezTo>
                    <a:lnTo>
                      <a:pt x="461" y="2767"/>
                    </a:lnTo>
                    <a:cubicBezTo>
                      <a:pt x="206" y="2767"/>
                      <a:pt x="0" y="2974"/>
                      <a:pt x="0" y="3228"/>
                    </a:cubicBezTo>
                    <a:cubicBezTo>
                      <a:pt x="0" y="3483"/>
                      <a:pt x="206" y="3690"/>
                      <a:pt x="461" y="3690"/>
                    </a:cubicBezTo>
                    <a:lnTo>
                      <a:pt x="1900" y="3690"/>
                    </a:lnTo>
                    <a:cubicBezTo>
                      <a:pt x="1645" y="3690"/>
                      <a:pt x="1439" y="3896"/>
                      <a:pt x="1439" y="4151"/>
                    </a:cubicBezTo>
                    <a:cubicBezTo>
                      <a:pt x="1439" y="4406"/>
                      <a:pt x="1645" y="4612"/>
                      <a:pt x="1900" y="4612"/>
                    </a:cubicBezTo>
                    <a:lnTo>
                      <a:pt x="4477" y="4612"/>
                    </a:lnTo>
                    <a:cubicBezTo>
                      <a:pt x="4732" y="4612"/>
                      <a:pt x="4938" y="4406"/>
                      <a:pt x="4938" y="4151"/>
                    </a:cubicBezTo>
                    <a:cubicBezTo>
                      <a:pt x="4938" y="3896"/>
                      <a:pt x="4732" y="3690"/>
                      <a:pt x="4477" y="3690"/>
                    </a:cubicBezTo>
                    <a:lnTo>
                      <a:pt x="3781" y="3690"/>
                    </a:lnTo>
                    <a:cubicBezTo>
                      <a:pt x="3528" y="3690"/>
                      <a:pt x="3320" y="3483"/>
                      <a:pt x="3320" y="3228"/>
                    </a:cubicBezTo>
                    <a:cubicBezTo>
                      <a:pt x="3320" y="2974"/>
                      <a:pt x="3528" y="2767"/>
                      <a:pt x="3781" y="2767"/>
                    </a:cubicBezTo>
                    <a:lnTo>
                      <a:pt x="4606" y="2767"/>
                    </a:lnTo>
                    <a:cubicBezTo>
                      <a:pt x="4861" y="2767"/>
                      <a:pt x="5067" y="2560"/>
                      <a:pt x="5067" y="2307"/>
                    </a:cubicBezTo>
                    <a:cubicBezTo>
                      <a:pt x="5067" y="2052"/>
                      <a:pt x="4861" y="1844"/>
                      <a:pt x="4606" y="1844"/>
                    </a:cubicBezTo>
                  </a:path>
                </a:pathLst>
              </a:custGeom>
              <a:solidFill>
                <a:srgbClr val="E22D27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81" name="Freeform 2">
                <a:extLst>
                  <a:ext uri="{FF2B5EF4-FFF2-40B4-BE49-F238E27FC236}">
                    <a16:creationId xmlns:a16="http://schemas.microsoft.com/office/drawing/2014/main" id="{3E24097C-4E41-0546-BF1B-EB62FA4518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7490" y="1063254"/>
                <a:ext cx="422455" cy="401332"/>
              </a:xfrm>
              <a:custGeom>
                <a:avLst/>
                <a:gdLst>
                  <a:gd name="T0" fmla="*/ 221658 w 972"/>
                  <a:gd name="T1" fmla="*/ 0 h 923"/>
                  <a:gd name="T2" fmla="*/ 200362 w 972"/>
                  <a:gd name="T3" fmla="*/ 0 h 923"/>
                  <a:gd name="T4" fmla="*/ 200362 w 972"/>
                  <a:gd name="T5" fmla="*/ 0 h 923"/>
                  <a:gd name="T6" fmla="*/ 0 w 972"/>
                  <a:gd name="T7" fmla="*/ 200449 h 923"/>
                  <a:gd name="T8" fmla="*/ 0 w 972"/>
                  <a:gd name="T9" fmla="*/ 200449 h 923"/>
                  <a:gd name="T10" fmla="*/ 200362 w 972"/>
                  <a:gd name="T11" fmla="*/ 400897 h 923"/>
                  <a:gd name="T12" fmla="*/ 221658 w 972"/>
                  <a:gd name="T13" fmla="*/ 400897 h 923"/>
                  <a:gd name="T14" fmla="*/ 221658 w 972"/>
                  <a:gd name="T15" fmla="*/ 400897 h 923"/>
                  <a:gd name="T16" fmla="*/ 422020 w 972"/>
                  <a:gd name="T17" fmla="*/ 200449 h 923"/>
                  <a:gd name="T18" fmla="*/ 422020 w 972"/>
                  <a:gd name="T19" fmla="*/ 200449 h 923"/>
                  <a:gd name="T20" fmla="*/ 221658 w 972"/>
                  <a:gd name="T21" fmla="*/ 0 h 92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972" h="923">
                    <a:moveTo>
                      <a:pt x="510" y="0"/>
                    </a:moveTo>
                    <a:lnTo>
                      <a:pt x="461" y="0"/>
                    </a:lnTo>
                    <a:cubicBezTo>
                      <a:pt x="206" y="0"/>
                      <a:pt x="0" y="206"/>
                      <a:pt x="0" y="461"/>
                    </a:cubicBezTo>
                    <a:cubicBezTo>
                      <a:pt x="0" y="716"/>
                      <a:pt x="206" y="922"/>
                      <a:pt x="461" y="922"/>
                    </a:cubicBezTo>
                    <a:lnTo>
                      <a:pt x="510" y="922"/>
                    </a:lnTo>
                    <a:cubicBezTo>
                      <a:pt x="765" y="922"/>
                      <a:pt x="971" y="716"/>
                      <a:pt x="971" y="461"/>
                    </a:cubicBezTo>
                    <a:cubicBezTo>
                      <a:pt x="971" y="206"/>
                      <a:pt x="765" y="0"/>
                      <a:pt x="510" y="0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82" name="Freeform 3">
                <a:extLst>
                  <a:ext uri="{FF2B5EF4-FFF2-40B4-BE49-F238E27FC236}">
                    <a16:creationId xmlns:a16="http://schemas.microsoft.com/office/drawing/2014/main" id="{9A32AF50-7438-214F-ACE8-541A0627B0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49055" y="-298204"/>
                <a:ext cx="74889" cy="74890"/>
              </a:xfrm>
              <a:custGeom>
                <a:avLst/>
                <a:gdLst>
                  <a:gd name="T0" fmla="*/ 74459 w 174"/>
                  <a:gd name="T1" fmla="*/ 37015 h 174"/>
                  <a:gd name="T2" fmla="*/ 74459 w 174"/>
                  <a:gd name="T3" fmla="*/ 37015 h 174"/>
                  <a:gd name="T4" fmla="*/ 37445 w 174"/>
                  <a:gd name="T5" fmla="*/ 74460 h 174"/>
                  <a:gd name="T6" fmla="*/ 37445 w 174"/>
                  <a:gd name="T7" fmla="*/ 74460 h 174"/>
                  <a:gd name="T8" fmla="*/ 0 w 174"/>
                  <a:gd name="T9" fmla="*/ 37015 h 174"/>
                  <a:gd name="T10" fmla="*/ 0 w 174"/>
                  <a:gd name="T11" fmla="*/ 37015 h 174"/>
                  <a:gd name="T12" fmla="*/ 37445 w 174"/>
                  <a:gd name="T13" fmla="*/ 0 h 174"/>
                  <a:gd name="T14" fmla="*/ 37445 w 174"/>
                  <a:gd name="T15" fmla="*/ 0 h 174"/>
                  <a:gd name="T16" fmla="*/ 74459 w 174"/>
                  <a:gd name="T17" fmla="*/ 3701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5" y="173"/>
                      <a:pt x="87" y="173"/>
                    </a:cubicBezTo>
                    <a:cubicBezTo>
                      <a:pt x="39" y="173"/>
                      <a:pt x="0" y="134"/>
                      <a:pt x="0" y="86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5" y="0"/>
                      <a:pt x="173" y="38"/>
                      <a:pt x="173" y="8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83" name="Freeform 4">
                <a:extLst>
                  <a:ext uri="{FF2B5EF4-FFF2-40B4-BE49-F238E27FC236}">
                    <a16:creationId xmlns:a16="http://schemas.microsoft.com/office/drawing/2014/main" id="{8FA99FBE-67F8-744C-B2A0-021C07BFBC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71069" y="656160"/>
                <a:ext cx="74889" cy="74889"/>
              </a:xfrm>
              <a:custGeom>
                <a:avLst/>
                <a:gdLst>
                  <a:gd name="T0" fmla="*/ 74456 w 173"/>
                  <a:gd name="T1" fmla="*/ 37014 h 174"/>
                  <a:gd name="T2" fmla="*/ 74456 w 173"/>
                  <a:gd name="T3" fmla="*/ 37014 h 174"/>
                  <a:gd name="T4" fmla="*/ 37228 w 173"/>
                  <a:gd name="T5" fmla="*/ 74459 h 174"/>
                  <a:gd name="T6" fmla="*/ 37228 w 173"/>
                  <a:gd name="T7" fmla="*/ 74459 h 174"/>
                  <a:gd name="T8" fmla="*/ 0 w 173"/>
                  <a:gd name="T9" fmla="*/ 37014 h 174"/>
                  <a:gd name="T10" fmla="*/ 0 w 173"/>
                  <a:gd name="T11" fmla="*/ 37014 h 174"/>
                  <a:gd name="T12" fmla="*/ 37228 w 173"/>
                  <a:gd name="T13" fmla="*/ 0 h 174"/>
                  <a:gd name="T14" fmla="*/ 37228 w 173"/>
                  <a:gd name="T15" fmla="*/ 0 h 174"/>
                  <a:gd name="T16" fmla="*/ 74456 w 173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4">
                    <a:moveTo>
                      <a:pt x="172" y="86"/>
                    </a:moveTo>
                    <a:lnTo>
                      <a:pt x="172" y="86"/>
                    </a:lnTo>
                    <a:cubicBezTo>
                      <a:pt x="172" y="134"/>
                      <a:pt x="133" y="173"/>
                      <a:pt x="86" y="173"/>
                    </a:cubicBezTo>
                    <a:cubicBezTo>
                      <a:pt x="38" y="173"/>
                      <a:pt x="0" y="134"/>
                      <a:pt x="0" y="86"/>
                    </a:cubicBezTo>
                    <a:cubicBezTo>
                      <a:pt x="0" y="38"/>
                      <a:pt x="38" y="0"/>
                      <a:pt x="86" y="0"/>
                    </a:cubicBezTo>
                    <a:cubicBezTo>
                      <a:pt x="133" y="0"/>
                      <a:pt x="172" y="38"/>
                      <a:pt x="172" y="8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84" name="Freeform 5">
                <a:extLst>
                  <a:ext uri="{FF2B5EF4-FFF2-40B4-BE49-F238E27FC236}">
                    <a16:creationId xmlns:a16="http://schemas.microsoft.com/office/drawing/2014/main" id="{CA83D727-D24F-BB4B-BF6A-4FECE096F9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7490" y="517902"/>
                <a:ext cx="74889" cy="74889"/>
              </a:xfrm>
              <a:custGeom>
                <a:avLst/>
                <a:gdLst>
                  <a:gd name="T0" fmla="*/ 74456 w 173"/>
                  <a:gd name="T1" fmla="*/ 37661 h 173"/>
                  <a:gd name="T2" fmla="*/ 74456 w 173"/>
                  <a:gd name="T3" fmla="*/ 37661 h 173"/>
                  <a:gd name="T4" fmla="*/ 37661 w 173"/>
                  <a:gd name="T5" fmla="*/ 74456 h 173"/>
                  <a:gd name="T6" fmla="*/ 37661 w 173"/>
                  <a:gd name="T7" fmla="*/ 74456 h 173"/>
                  <a:gd name="T8" fmla="*/ 0 w 173"/>
                  <a:gd name="T9" fmla="*/ 37661 h 173"/>
                  <a:gd name="T10" fmla="*/ 0 w 173"/>
                  <a:gd name="T11" fmla="*/ 37661 h 173"/>
                  <a:gd name="T12" fmla="*/ 37661 w 173"/>
                  <a:gd name="T13" fmla="*/ 0 h 173"/>
                  <a:gd name="T14" fmla="*/ 37661 w 173"/>
                  <a:gd name="T15" fmla="*/ 0 h 173"/>
                  <a:gd name="T16" fmla="*/ 74456 w 173"/>
                  <a:gd name="T17" fmla="*/ 37661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3">
                    <a:moveTo>
                      <a:pt x="172" y="87"/>
                    </a:moveTo>
                    <a:lnTo>
                      <a:pt x="172" y="87"/>
                    </a:lnTo>
                    <a:cubicBezTo>
                      <a:pt x="172" y="134"/>
                      <a:pt x="134" y="172"/>
                      <a:pt x="87" y="172"/>
                    </a:cubicBezTo>
                    <a:cubicBezTo>
                      <a:pt x="38" y="172"/>
                      <a:pt x="0" y="134"/>
                      <a:pt x="0" y="87"/>
                    </a:cubicBezTo>
                    <a:cubicBezTo>
                      <a:pt x="0" y="39"/>
                      <a:pt x="38" y="0"/>
                      <a:pt x="87" y="0"/>
                    </a:cubicBezTo>
                    <a:cubicBezTo>
                      <a:pt x="134" y="0"/>
                      <a:pt x="172" y="39"/>
                      <a:pt x="172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85" name="Freeform 6">
                <a:extLst>
                  <a:ext uri="{FF2B5EF4-FFF2-40B4-BE49-F238E27FC236}">
                    <a16:creationId xmlns:a16="http://schemas.microsoft.com/office/drawing/2014/main" id="{F15A9B9F-0D60-6648-AE69-FEDFB2AD58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01802" y="592791"/>
                <a:ext cx="46086" cy="46086"/>
              </a:xfrm>
              <a:custGeom>
                <a:avLst/>
                <a:gdLst>
                  <a:gd name="T0" fmla="*/ 45651 w 106"/>
                  <a:gd name="T1" fmla="*/ 23258 h 107"/>
                  <a:gd name="T2" fmla="*/ 45651 w 106"/>
                  <a:gd name="T3" fmla="*/ 23258 h 107"/>
                  <a:gd name="T4" fmla="*/ 23043 w 106"/>
                  <a:gd name="T5" fmla="*/ 45655 h 107"/>
                  <a:gd name="T6" fmla="*/ 23043 w 106"/>
                  <a:gd name="T7" fmla="*/ 45655 h 107"/>
                  <a:gd name="T8" fmla="*/ 0 w 106"/>
                  <a:gd name="T9" fmla="*/ 23258 h 107"/>
                  <a:gd name="T10" fmla="*/ 0 w 106"/>
                  <a:gd name="T11" fmla="*/ 23258 h 107"/>
                  <a:gd name="T12" fmla="*/ 23043 w 106"/>
                  <a:gd name="T13" fmla="*/ 0 h 107"/>
                  <a:gd name="T14" fmla="*/ 23043 w 106"/>
                  <a:gd name="T15" fmla="*/ 0 h 107"/>
                  <a:gd name="T16" fmla="*/ 45651 w 106"/>
                  <a:gd name="T17" fmla="*/ 23258 h 10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7">
                    <a:moveTo>
                      <a:pt x="105" y="54"/>
                    </a:moveTo>
                    <a:lnTo>
                      <a:pt x="105" y="54"/>
                    </a:lnTo>
                    <a:cubicBezTo>
                      <a:pt x="105" y="83"/>
                      <a:pt x="81" y="106"/>
                      <a:pt x="53" y="106"/>
                    </a:cubicBezTo>
                    <a:cubicBezTo>
                      <a:pt x="24" y="106"/>
                      <a:pt x="0" y="83"/>
                      <a:pt x="0" y="54"/>
                    </a:cubicBezTo>
                    <a:cubicBezTo>
                      <a:pt x="0" y="24"/>
                      <a:pt x="24" y="0"/>
                      <a:pt x="53" y="0"/>
                    </a:cubicBezTo>
                    <a:cubicBezTo>
                      <a:pt x="81" y="0"/>
                      <a:pt x="105" y="24"/>
                      <a:pt x="105" y="54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86" name="Freeform 7">
                <a:extLst>
                  <a:ext uri="{FF2B5EF4-FFF2-40B4-BE49-F238E27FC236}">
                    <a16:creationId xmlns:a16="http://schemas.microsoft.com/office/drawing/2014/main" id="{57F2A950-48BC-324A-978E-0B43EFE5E2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32370" y="-486389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2"/>
                      <a:pt x="80" y="105"/>
                      <a:pt x="52" y="105"/>
                    </a:cubicBezTo>
                    <a:cubicBezTo>
                      <a:pt x="23" y="105"/>
                      <a:pt x="0" y="82"/>
                      <a:pt x="0" y="53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0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87" name="Freeform 8">
                <a:extLst>
                  <a:ext uri="{FF2B5EF4-FFF2-40B4-BE49-F238E27FC236}">
                    <a16:creationId xmlns:a16="http://schemas.microsoft.com/office/drawing/2014/main" id="{C7E129D4-CDF0-B942-A52D-EBE25E30C2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32370" y="786737"/>
                <a:ext cx="46086" cy="46086"/>
              </a:xfrm>
              <a:custGeom>
                <a:avLst/>
                <a:gdLst>
                  <a:gd name="T0" fmla="*/ 45647 w 105"/>
                  <a:gd name="T1" fmla="*/ 22608 h 106"/>
                  <a:gd name="T2" fmla="*/ 45647 w 105"/>
                  <a:gd name="T3" fmla="*/ 22608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2608 h 106"/>
                  <a:gd name="T10" fmla="*/ 0 w 105"/>
                  <a:gd name="T11" fmla="*/ 22608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2608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0" y="105"/>
                      <a:pt x="52" y="105"/>
                    </a:cubicBezTo>
                    <a:cubicBezTo>
                      <a:pt x="23" y="105"/>
                      <a:pt x="0" y="81"/>
                      <a:pt x="0" y="52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0" y="0"/>
                      <a:pt x="104" y="24"/>
                      <a:pt x="104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88" name="Freeform 9">
                <a:extLst>
                  <a:ext uri="{FF2B5EF4-FFF2-40B4-BE49-F238E27FC236}">
                    <a16:creationId xmlns:a16="http://schemas.microsoft.com/office/drawing/2014/main" id="{866227FD-CFED-9949-9E85-04FF5E5A41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37836" y="-12087"/>
                <a:ext cx="46086" cy="46086"/>
              </a:xfrm>
              <a:custGeom>
                <a:avLst/>
                <a:gdLst>
                  <a:gd name="T0" fmla="*/ 45651 w 106"/>
                  <a:gd name="T1" fmla="*/ 23043 h 106"/>
                  <a:gd name="T2" fmla="*/ 45651 w 106"/>
                  <a:gd name="T3" fmla="*/ 23043 h 106"/>
                  <a:gd name="T4" fmla="*/ 23043 w 106"/>
                  <a:gd name="T5" fmla="*/ 45651 h 106"/>
                  <a:gd name="T6" fmla="*/ 23043 w 106"/>
                  <a:gd name="T7" fmla="*/ 45651 h 106"/>
                  <a:gd name="T8" fmla="*/ 0 w 106"/>
                  <a:gd name="T9" fmla="*/ 23043 h 106"/>
                  <a:gd name="T10" fmla="*/ 0 w 106"/>
                  <a:gd name="T11" fmla="*/ 23043 h 106"/>
                  <a:gd name="T12" fmla="*/ 23043 w 106"/>
                  <a:gd name="T13" fmla="*/ 0 h 106"/>
                  <a:gd name="T14" fmla="*/ 23043 w 106"/>
                  <a:gd name="T15" fmla="*/ 0 h 106"/>
                  <a:gd name="T16" fmla="*/ 45651 w 106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6">
                    <a:moveTo>
                      <a:pt x="105" y="53"/>
                    </a:moveTo>
                    <a:lnTo>
                      <a:pt x="105" y="53"/>
                    </a:lnTo>
                    <a:cubicBezTo>
                      <a:pt x="105" y="81"/>
                      <a:pt x="81" y="105"/>
                      <a:pt x="53" y="105"/>
                    </a:cubicBezTo>
                    <a:cubicBezTo>
                      <a:pt x="24" y="105"/>
                      <a:pt x="0" y="81"/>
                      <a:pt x="0" y="53"/>
                    </a:cubicBezTo>
                    <a:cubicBezTo>
                      <a:pt x="0" y="23"/>
                      <a:pt x="24" y="0"/>
                      <a:pt x="53" y="0"/>
                    </a:cubicBezTo>
                    <a:cubicBezTo>
                      <a:pt x="81" y="0"/>
                      <a:pt x="105" y="23"/>
                      <a:pt x="105" y="53"/>
                    </a:cubicBezTo>
                  </a:path>
                </a:pathLst>
              </a:custGeom>
              <a:solidFill>
                <a:srgbClr val="B52B2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89" name="Freeform 10">
                <a:extLst>
                  <a:ext uri="{FF2B5EF4-FFF2-40B4-BE49-F238E27FC236}">
                    <a16:creationId xmlns:a16="http://schemas.microsoft.com/office/drawing/2014/main" id="{0AE3FA50-5D9B-7143-A857-074FF749FC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00764" y="400766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4"/>
                      <a:pt x="52" y="104"/>
                    </a:cubicBezTo>
                    <a:cubicBezTo>
                      <a:pt x="23" y="104"/>
                      <a:pt x="0" y="81"/>
                      <a:pt x="0" y="52"/>
                    </a:cubicBezTo>
                    <a:cubicBezTo>
                      <a:pt x="0" y="22"/>
                      <a:pt x="23" y="0"/>
                      <a:pt x="52" y="0"/>
                    </a:cubicBezTo>
                    <a:cubicBezTo>
                      <a:pt x="81" y="0"/>
                      <a:pt x="104" y="22"/>
                      <a:pt x="104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90" name="Freeform 11">
                <a:extLst>
                  <a:ext uri="{FF2B5EF4-FFF2-40B4-BE49-F238E27FC236}">
                    <a16:creationId xmlns:a16="http://schemas.microsoft.com/office/drawing/2014/main" id="{EE248555-D5E0-4441-8E6E-29D557B4CB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58813" y="571669"/>
                <a:ext cx="46086" cy="46086"/>
              </a:xfrm>
              <a:custGeom>
                <a:avLst/>
                <a:gdLst>
                  <a:gd name="T0" fmla="*/ 45655 w 107"/>
                  <a:gd name="T1" fmla="*/ 22397 h 107"/>
                  <a:gd name="T2" fmla="*/ 45655 w 107"/>
                  <a:gd name="T3" fmla="*/ 22397 h 107"/>
                  <a:gd name="T4" fmla="*/ 22397 w 107"/>
                  <a:gd name="T5" fmla="*/ 45655 h 107"/>
                  <a:gd name="T6" fmla="*/ 22397 w 107"/>
                  <a:gd name="T7" fmla="*/ 45655 h 107"/>
                  <a:gd name="T8" fmla="*/ 0 w 107"/>
                  <a:gd name="T9" fmla="*/ 22397 h 107"/>
                  <a:gd name="T10" fmla="*/ 0 w 107"/>
                  <a:gd name="T11" fmla="*/ 22397 h 107"/>
                  <a:gd name="T12" fmla="*/ 22397 w 107"/>
                  <a:gd name="T13" fmla="*/ 0 h 107"/>
                  <a:gd name="T14" fmla="*/ 22397 w 107"/>
                  <a:gd name="T15" fmla="*/ 0 h 107"/>
                  <a:gd name="T16" fmla="*/ 45655 w 107"/>
                  <a:gd name="T17" fmla="*/ 22397 h 10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7">
                    <a:moveTo>
                      <a:pt x="106" y="52"/>
                    </a:moveTo>
                    <a:lnTo>
                      <a:pt x="106" y="52"/>
                    </a:lnTo>
                    <a:cubicBezTo>
                      <a:pt x="106" y="82"/>
                      <a:pt x="82" y="106"/>
                      <a:pt x="52" y="106"/>
                    </a:cubicBezTo>
                    <a:cubicBezTo>
                      <a:pt x="24" y="106"/>
                      <a:pt x="0" y="82"/>
                      <a:pt x="0" y="52"/>
                    </a:cubicBezTo>
                    <a:cubicBezTo>
                      <a:pt x="0" y="24"/>
                      <a:pt x="24" y="0"/>
                      <a:pt x="52" y="0"/>
                    </a:cubicBezTo>
                    <a:cubicBezTo>
                      <a:pt x="82" y="0"/>
                      <a:pt x="106" y="24"/>
                      <a:pt x="106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91" name="Freeform 12">
                <a:extLst>
                  <a:ext uri="{FF2B5EF4-FFF2-40B4-BE49-F238E27FC236}">
                    <a16:creationId xmlns:a16="http://schemas.microsoft.com/office/drawing/2014/main" id="{F10099DD-E6A0-4E47-AD4D-0FE7E698EF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2202" y="51281"/>
                <a:ext cx="46086" cy="46086"/>
              </a:xfrm>
              <a:custGeom>
                <a:avLst/>
                <a:gdLst>
                  <a:gd name="T0" fmla="*/ 45655 w 107"/>
                  <a:gd name="T1" fmla="*/ 23043 h 106"/>
                  <a:gd name="T2" fmla="*/ 45655 w 107"/>
                  <a:gd name="T3" fmla="*/ 23043 h 106"/>
                  <a:gd name="T4" fmla="*/ 22828 w 107"/>
                  <a:gd name="T5" fmla="*/ 45651 h 106"/>
                  <a:gd name="T6" fmla="*/ 22828 w 107"/>
                  <a:gd name="T7" fmla="*/ 45651 h 106"/>
                  <a:gd name="T8" fmla="*/ 0 w 107"/>
                  <a:gd name="T9" fmla="*/ 23043 h 106"/>
                  <a:gd name="T10" fmla="*/ 0 w 107"/>
                  <a:gd name="T11" fmla="*/ 23043 h 106"/>
                  <a:gd name="T12" fmla="*/ 22828 w 107"/>
                  <a:gd name="T13" fmla="*/ 0 h 106"/>
                  <a:gd name="T14" fmla="*/ 22828 w 107"/>
                  <a:gd name="T15" fmla="*/ 0 h 106"/>
                  <a:gd name="T16" fmla="*/ 45655 w 107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6">
                    <a:moveTo>
                      <a:pt x="106" y="53"/>
                    </a:moveTo>
                    <a:lnTo>
                      <a:pt x="106" y="53"/>
                    </a:lnTo>
                    <a:cubicBezTo>
                      <a:pt x="106" y="81"/>
                      <a:pt x="82" y="105"/>
                      <a:pt x="53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4"/>
                      <a:pt x="23" y="0"/>
                      <a:pt x="53" y="0"/>
                    </a:cubicBezTo>
                    <a:cubicBezTo>
                      <a:pt x="82" y="0"/>
                      <a:pt x="106" y="24"/>
                      <a:pt x="106" y="53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92" name="Freeform 13">
                <a:extLst>
                  <a:ext uri="{FF2B5EF4-FFF2-40B4-BE49-F238E27FC236}">
                    <a16:creationId xmlns:a16="http://schemas.microsoft.com/office/drawing/2014/main" id="{22E337CB-1099-8246-AD28-0FEC6DE919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27932" y="1124701"/>
                <a:ext cx="46086" cy="46086"/>
              </a:xfrm>
              <a:custGeom>
                <a:avLst/>
                <a:gdLst>
                  <a:gd name="T0" fmla="*/ 45647 w 105"/>
                  <a:gd name="T1" fmla="*/ 22608 h 106"/>
                  <a:gd name="T2" fmla="*/ 45647 w 105"/>
                  <a:gd name="T3" fmla="*/ 22608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2608 h 106"/>
                  <a:gd name="T10" fmla="*/ 0 w 105"/>
                  <a:gd name="T11" fmla="*/ 22608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2608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4" y="105"/>
                      <a:pt x="0" y="81"/>
                      <a:pt x="0" y="52"/>
                    </a:cubicBezTo>
                    <a:cubicBezTo>
                      <a:pt x="0" y="23"/>
                      <a:pt x="24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93" name="Freeform 14">
                <a:extLst>
                  <a:ext uri="{FF2B5EF4-FFF2-40B4-BE49-F238E27FC236}">
                    <a16:creationId xmlns:a16="http://schemas.microsoft.com/office/drawing/2014/main" id="{E02C7AD2-94F6-E04F-82D7-513972B164F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2202" y="556307"/>
                <a:ext cx="46086" cy="46086"/>
              </a:xfrm>
              <a:custGeom>
                <a:avLst/>
                <a:gdLst>
                  <a:gd name="T0" fmla="*/ 45655 w 107"/>
                  <a:gd name="T1" fmla="*/ 22824 h 105"/>
                  <a:gd name="T2" fmla="*/ 45655 w 107"/>
                  <a:gd name="T3" fmla="*/ 22824 h 105"/>
                  <a:gd name="T4" fmla="*/ 22828 w 107"/>
                  <a:gd name="T5" fmla="*/ 45647 h 105"/>
                  <a:gd name="T6" fmla="*/ 22828 w 107"/>
                  <a:gd name="T7" fmla="*/ 45647 h 105"/>
                  <a:gd name="T8" fmla="*/ 0 w 107"/>
                  <a:gd name="T9" fmla="*/ 22824 h 105"/>
                  <a:gd name="T10" fmla="*/ 0 w 107"/>
                  <a:gd name="T11" fmla="*/ 22824 h 105"/>
                  <a:gd name="T12" fmla="*/ 22828 w 107"/>
                  <a:gd name="T13" fmla="*/ 0 h 105"/>
                  <a:gd name="T14" fmla="*/ 22828 w 107"/>
                  <a:gd name="T15" fmla="*/ 0 h 105"/>
                  <a:gd name="T16" fmla="*/ 45655 w 107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5">
                    <a:moveTo>
                      <a:pt x="106" y="52"/>
                    </a:moveTo>
                    <a:lnTo>
                      <a:pt x="106" y="52"/>
                    </a:lnTo>
                    <a:cubicBezTo>
                      <a:pt x="106" y="81"/>
                      <a:pt x="82" y="104"/>
                      <a:pt x="53" y="104"/>
                    </a:cubicBezTo>
                    <a:cubicBezTo>
                      <a:pt x="23" y="104"/>
                      <a:pt x="0" y="81"/>
                      <a:pt x="0" y="52"/>
                    </a:cubicBezTo>
                    <a:cubicBezTo>
                      <a:pt x="0" y="24"/>
                      <a:pt x="23" y="0"/>
                      <a:pt x="53" y="0"/>
                    </a:cubicBezTo>
                    <a:cubicBezTo>
                      <a:pt x="82" y="0"/>
                      <a:pt x="106" y="24"/>
                      <a:pt x="106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94" name="Freeform 15">
                <a:extLst>
                  <a:ext uri="{FF2B5EF4-FFF2-40B4-BE49-F238E27FC236}">
                    <a16:creationId xmlns:a16="http://schemas.microsoft.com/office/drawing/2014/main" id="{955ECAC6-7920-654F-8A94-01D289891F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42569" y="1658531"/>
                <a:ext cx="46086" cy="46086"/>
              </a:xfrm>
              <a:custGeom>
                <a:avLst/>
                <a:gdLst>
                  <a:gd name="T0" fmla="*/ 45655 w 107"/>
                  <a:gd name="T1" fmla="*/ 22824 h 105"/>
                  <a:gd name="T2" fmla="*/ 45655 w 107"/>
                  <a:gd name="T3" fmla="*/ 22824 h 105"/>
                  <a:gd name="T4" fmla="*/ 22397 w 107"/>
                  <a:gd name="T5" fmla="*/ 45647 h 105"/>
                  <a:gd name="T6" fmla="*/ 22397 w 107"/>
                  <a:gd name="T7" fmla="*/ 45647 h 105"/>
                  <a:gd name="T8" fmla="*/ 0 w 107"/>
                  <a:gd name="T9" fmla="*/ 22824 h 105"/>
                  <a:gd name="T10" fmla="*/ 0 w 107"/>
                  <a:gd name="T11" fmla="*/ 22824 h 105"/>
                  <a:gd name="T12" fmla="*/ 22397 w 107"/>
                  <a:gd name="T13" fmla="*/ 0 h 105"/>
                  <a:gd name="T14" fmla="*/ 22397 w 107"/>
                  <a:gd name="T15" fmla="*/ 0 h 105"/>
                  <a:gd name="T16" fmla="*/ 45655 w 107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5">
                    <a:moveTo>
                      <a:pt x="106" y="52"/>
                    </a:moveTo>
                    <a:lnTo>
                      <a:pt x="106" y="52"/>
                    </a:lnTo>
                    <a:cubicBezTo>
                      <a:pt x="106" y="81"/>
                      <a:pt x="82" y="104"/>
                      <a:pt x="52" y="104"/>
                    </a:cubicBezTo>
                    <a:cubicBezTo>
                      <a:pt x="24" y="104"/>
                      <a:pt x="0" y="81"/>
                      <a:pt x="0" y="52"/>
                    </a:cubicBezTo>
                    <a:cubicBezTo>
                      <a:pt x="0" y="22"/>
                      <a:pt x="24" y="0"/>
                      <a:pt x="52" y="0"/>
                    </a:cubicBezTo>
                    <a:cubicBezTo>
                      <a:pt x="82" y="0"/>
                      <a:pt x="106" y="22"/>
                      <a:pt x="106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95" name="Freeform 16">
                <a:extLst>
                  <a:ext uri="{FF2B5EF4-FFF2-40B4-BE49-F238E27FC236}">
                    <a16:creationId xmlns:a16="http://schemas.microsoft.com/office/drawing/2014/main" id="{BCAD2C46-837A-084A-A3CE-DEEDDA65F3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73136" y="1286002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4" y="23"/>
                      <a:pt x="104" y="53"/>
                    </a:cubicBezTo>
                  </a:path>
                </a:pathLst>
              </a:custGeom>
              <a:solidFill>
                <a:srgbClr val="B52B2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96" name="Freeform 17">
                <a:extLst>
                  <a:ext uri="{FF2B5EF4-FFF2-40B4-BE49-F238E27FC236}">
                    <a16:creationId xmlns:a16="http://schemas.microsoft.com/office/drawing/2014/main" id="{57B5C1C6-9822-E444-A2EE-B14FC2E5AF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52317" y="1537554"/>
                <a:ext cx="74890" cy="76810"/>
              </a:xfrm>
              <a:custGeom>
                <a:avLst/>
                <a:gdLst>
                  <a:gd name="T0" fmla="*/ 74460 w 174"/>
                  <a:gd name="T1" fmla="*/ 38186 h 175"/>
                  <a:gd name="T2" fmla="*/ 74460 w 174"/>
                  <a:gd name="T3" fmla="*/ 38186 h 175"/>
                  <a:gd name="T4" fmla="*/ 37015 w 174"/>
                  <a:gd name="T5" fmla="*/ 76371 h 175"/>
                  <a:gd name="T6" fmla="*/ 37015 w 174"/>
                  <a:gd name="T7" fmla="*/ 76371 h 175"/>
                  <a:gd name="T8" fmla="*/ 0 w 174"/>
                  <a:gd name="T9" fmla="*/ 38186 h 175"/>
                  <a:gd name="T10" fmla="*/ 0 w 174"/>
                  <a:gd name="T11" fmla="*/ 38186 h 175"/>
                  <a:gd name="T12" fmla="*/ 37015 w 174"/>
                  <a:gd name="T13" fmla="*/ 0 h 175"/>
                  <a:gd name="T14" fmla="*/ 37015 w 174"/>
                  <a:gd name="T15" fmla="*/ 0 h 175"/>
                  <a:gd name="T16" fmla="*/ 74460 w 174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5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5" y="174"/>
                      <a:pt x="86" y="174"/>
                    </a:cubicBezTo>
                    <a:cubicBezTo>
                      <a:pt x="38" y="174"/>
                      <a:pt x="0" y="135"/>
                      <a:pt x="0" y="87"/>
                    </a:cubicBezTo>
                    <a:cubicBezTo>
                      <a:pt x="0" y="39"/>
                      <a:pt x="38" y="0"/>
                      <a:pt x="86" y="0"/>
                    </a:cubicBezTo>
                    <a:cubicBezTo>
                      <a:pt x="135" y="0"/>
                      <a:pt x="173" y="39"/>
                      <a:pt x="173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97" name="Freeform 18">
                <a:extLst>
                  <a:ext uri="{FF2B5EF4-FFF2-40B4-BE49-F238E27FC236}">
                    <a16:creationId xmlns:a16="http://schemas.microsoft.com/office/drawing/2014/main" id="{87B81E2E-5B92-5341-ACD8-08293B7607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09474" y="1293683"/>
                <a:ext cx="74889" cy="74889"/>
              </a:xfrm>
              <a:custGeom>
                <a:avLst/>
                <a:gdLst>
                  <a:gd name="T0" fmla="*/ 74459 w 174"/>
                  <a:gd name="T1" fmla="*/ 37445 h 174"/>
                  <a:gd name="T2" fmla="*/ 74459 w 174"/>
                  <a:gd name="T3" fmla="*/ 37445 h 174"/>
                  <a:gd name="T4" fmla="*/ 37014 w 174"/>
                  <a:gd name="T5" fmla="*/ 74459 h 174"/>
                  <a:gd name="T6" fmla="*/ 37014 w 174"/>
                  <a:gd name="T7" fmla="*/ 74459 h 174"/>
                  <a:gd name="T8" fmla="*/ 0 w 174"/>
                  <a:gd name="T9" fmla="*/ 37445 h 174"/>
                  <a:gd name="T10" fmla="*/ 0 w 174"/>
                  <a:gd name="T11" fmla="*/ 37445 h 174"/>
                  <a:gd name="T12" fmla="*/ 37014 w 174"/>
                  <a:gd name="T13" fmla="*/ 0 h 174"/>
                  <a:gd name="T14" fmla="*/ 37014 w 174"/>
                  <a:gd name="T15" fmla="*/ 0 h 174"/>
                  <a:gd name="T16" fmla="*/ 74459 w 174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4" y="173"/>
                      <a:pt x="86" y="173"/>
                    </a:cubicBezTo>
                    <a:cubicBezTo>
                      <a:pt x="39" y="173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6" y="0"/>
                    </a:cubicBezTo>
                    <a:cubicBezTo>
                      <a:pt x="134" y="0"/>
                      <a:pt x="173" y="39"/>
                      <a:pt x="173" y="87"/>
                    </a:cubicBezTo>
                  </a:path>
                </a:pathLst>
              </a:custGeom>
              <a:solidFill>
                <a:srgbClr val="B52B2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98" name="Freeform 19">
                <a:extLst>
                  <a:ext uri="{FF2B5EF4-FFF2-40B4-BE49-F238E27FC236}">
                    <a16:creationId xmlns:a16="http://schemas.microsoft.com/office/drawing/2014/main" id="{1F7E11DF-1394-C349-B746-B9D4F43B5FE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20408" y="47441"/>
                <a:ext cx="74889" cy="74890"/>
              </a:xfrm>
              <a:custGeom>
                <a:avLst/>
                <a:gdLst>
                  <a:gd name="T0" fmla="*/ 74459 w 174"/>
                  <a:gd name="T1" fmla="*/ 37661 h 173"/>
                  <a:gd name="T2" fmla="*/ 74459 w 174"/>
                  <a:gd name="T3" fmla="*/ 37661 h 173"/>
                  <a:gd name="T4" fmla="*/ 37014 w 174"/>
                  <a:gd name="T5" fmla="*/ 74457 h 173"/>
                  <a:gd name="T6" fmla="*/ 37014 w 174"/>
                  <a:gd name="T7" fmla="*/ 74457 h 173"/>
                  <a:gd name="T8" fmla="*/ 0 w 174"/>
                  <a:gd name="T9" fmla="*/ 37661 h 173"/>
                  <a:gd name="T10" fmla="*/ 0 w 174"/>
                  <a:gd name="T11" fmla="*/ 37661 h 173"/>
                  <a:gd name="T12" fmla="*/ 37014 w 174"/>
                  <a:gd name="T13" fmla="*/ 0 h 173"/>
                  <a:gd name="T14" fmla="*/ 37014 w 174"/>
                  <a:gd name="T15" fmla="*/ 0 h 173"/>
                  <a:gd name="T16" fmla="*/ 74459 w 174"/>
                  <a:gd name="T17" fmla="*/ 37661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3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3"/>
                      <a:pt x="134" y="172"/>
                      <a:pt x="86" y="172"/>
                    </a:cubicBezTo>
                    <a:cubicBezTo>
                      <a:pt x="39" y="172"/>
                      <a:pt x="0" y="133"/>
                      <a:pt x="0" y="87"/>
                    </a:cubicBezTo>
                    <a:cubicBezTo>
                      <a:pt x="0" y="38"/>
                      <a:pt x="39" y="0"/>
                      <a:pt x="86" y="0"/>
                    </a:cubicBezTo>
                    <a:cubicBezTo>
                      <a:pt x="134" y="0"/>
                      <a:pt x="173" y="38"/>
                      <a:pt x="173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99" name="Freeform 20">
                <a:extLst>
                  <a:ext uri="{FF2B5EF4-FFF2-40B4-BE49-F238E27FC236}">
                    <a16:creationId xmlns:a16="http://schemas.microsoft.com/office/drawing/2014/main" id="{37C6848B-39FC-4642-AC72-33B8469A13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89675" y="1199591"/>
                <a:ext cx="74890" cy="74890"/>
              </a:xfrm>
              <a:custGeom>
                <a:avLst/>
                <a:gdLst>
                  <a:gd name="T0" fmla="*/ 74460 w 174"/>
                  <a:gd name="T1" fmla="*/ 37445 h 174"/>
                  <a:gd name="T2" fmla="*/ 74460 w 174"/>
                  <a:gd name="T3" fmla="*/ 37445 h 174"/>
                  <a:gd name="T4" fmla="*/ 37015 w 174"/>
                  <a:gd name="T5" fmla="*/ 74460 h 174"/>
                  <a:gd name="T6" fmla="*/ 37015 w 174"/>
                  <a:gd name="T7" fmla="*/ 74460 h 174"/>
                  <a:gd name="T8" fmla="*/ 0 w 174"/>
                  <a:gd name="T9" fmla="*/ 37445 h 174"/>
                  <a:gd name="T10" fmla="*/ 0 w 174"/>
                  <a:gd name="T11" fmla="*/ 37445 h 174"/>
                  <a:gd name="T12" fmla="*/ 37015 w 174"/>
                  <a:gd name="T13" fmla="*/ 0 h 174"/>
                  <a:gd name="T14" fmla="*/ 37015 w 174"/>
                  <a:gd name="T15" fmla="*/ 0 h 174"/>
                  <a:gd name="T16" fmla="*/ 74460 w 174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4" y="173"/>
                      <a:pt x="86" y="173"/>
                    </a:cubicBezTo>
                    <a:cubicBezTo>
                      <a:pt x="38" y="173"/>
                      <a:pt x="0" y="135"/>
                      <a:pt x="0" y="87"/>
                    </a:cubicBezTo>
                    <a:cubicBezTo>
                      <a:pt x="0" y="38"/>
                      <a:pt x="38" y="0"/>
                      <a:pt x="86" y="0"/>
                    </a:cubicBezTo>
                    <a:cubicBezTo>
                      <a:pt x="134" y="0"/>
                      <a:pt x="173" y="38"/>
                      <a:pt x="173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700" name="Freeform 21">
                <a:extLst>
                  <a:ext uri="{FF2B5EF4-FFF2-40B4-BE49-F238E27FC236}">
                    <a16:creationId xmlns:a16="http://schemas.microsoft.com/office/drawing/2014/main" id="{68F85336-6495-2543-8749-77352C8376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39463" y="-63934"/>
                <a:ext cx="74889" cy="76810"/>
              </a:xfrm>
              <a:custGeom>
                <a:avLst/>
                <a:gdLst>
                  <a:gd name="T0" fmla="*/ 74459 w 174"/>
                  <a:gd name="T1" fmla="*/ 38186 h 175"/>
                  <a:gd name="T2" fmla="*/ 74459 w 174"/>
                  <a:gd name="T3" fmla="*/ 38186 h 175"/>
                  <a:gd name="T4" fmla="*/ 37445 w 174"/>
                  <a:gd name="T5" fmla="*/ 76371 h 175"/>
                  <a:gd name="T6" fmla="*/ 37445 w 174"/>
                  <a:gd name="T7" fmla="*/ 76371 h 175"/>
                  <a:gd name="T8" fmla="*/ 0 w 174"/>
                  <a:gd name="T9" fmla="*/ 38186 h 175"/>
                  <a:gd name="T10" fmla="*/ 0 w 174"/>
                  <a:gd name="T11" fmla="*/ 38186 h 175"/>
                  <a:gd name="T12" fmla="*/ 37445 w 174"/>
                  <a:gd name="T13" fmla="*/ 0 h 175"/>
                  <a:gd name="T14" fmla="*/ 37445 w 174"/>
                  <a:gd name="T15" fmla="*/ 0 h 175"/>
                  <a:gd name="T16" fmla="*/ 74459 w 174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5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3" y="174"/>
                      <a:pt x="87" y="174"/>
                    </a:cubicBezTo>
                    <a:cubicBezTo>
                      <a:pt x="39" y="174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3" y="0"/>
                      <a:pt x="173" y="39"/>
                      <a:pt x="173" y="87"/>
                    </a:cubicBezTo>
                  </a:path>
                </a:pathLst>
              </a:custGeom>
              <a:solidFill>
                <a:srgbClr val="B52B2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701" name="Freeform 22">
                <a:extLst>
                  <a:ext uri="{FF2B5EF4-FFF2-40B4-BE49-F238E27FC236}">
                    <a16:creationId xmlns:a16="http://schemas.microsoft.com/office/drawing/2014/main" id="{83460615-7BDD-3347-93EF-35C32854E7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33252" y="114650"/>
                <a:ext cx="74889" cy="76810"/>
              </a:xfrm>
              <a:custGeom>
                <a:avLst/>
                <a:gdLst>
                  <a:gd name="T0" fmla="*/ 74456 w 173"/>
                  <a:gd name="T1" fmla="*/ 38186 h 175"/>
                  <a:gd name="T2" fmla="*/ 74456 w 173"/>
                  <a:gd name="T3" fmla="*/ 38186 h 175"/>
                  <a:gd name="T4" fmla="*/ 37661 w 173"/>
                  <a:gd name="T5" fmla="*/ 76371 h 175"/>
                  <a:gd name="T6" fmla="*/ 37661 w 173"/>
                  <a:gd name="T7" fmla="*/ 76371 h 175"/>
                  <a:gd name="T8" fmla="*/ 0 w 173"/>
                  <a:gd name="T9" fmla="*/ 38186 h 175"/>
                  <a:gd name="T10" fmla="*/ 0 w 173"/>
                  <a:gd name="T11" fmla="*/ 38186 h 175"/>
                  <a:gd name="T12" fmla="*/ 37661 w 173"/>
                  <a:gd name="T13" fmla="*/ 0 h 175"/>
                  <a:gd name="T14" fmla="*/ 37661 w 173"/>
                  <a:gd name="T15" fmla="*/ 0 h 175"/>
                  <a:gd name="T16" fmla="*/ 74456 w 173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5">
                    <a:moveTo>
                      <a:pt x="172" y="87"/>
                    </a:moveTo>
                    <a:lnTo>
                      <a:pt x="172" y="87"/>
                    </a:lnTo>
                    <a:cubicBezTo>
                      <a:pt x="172" y="135"/>
                      <a:pt x="134" y="174"/>
                      <a:pt x="87" y="174"/>
                    </a:cubicBezTo>
                    <a:cubicBezTo>
                      <a:pt x="39" y="174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2" y="39"/>
                      <a:pt x="172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702" name="Freeform 23">
                <a:extLst>
                  <a:ext uri="{FF2B5EF4-FFF2-40B4-BE49-F238E27FC236}">
                    <a16:creationId xmlns:a16="http://schemas.microsoft.com/office/drawing/2014/main" id="{160A8904-A6DA-A94E-8303-C826304578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22621" y="-526714"/>
                <a:ext cx="1359537" cy="551111"/>
              </a:xfrm>
              <a:custGeom>
                <a:avLst/>
                <a:gdLst>
                  <a:gd name="T0" fmla="*/ 1221581 w 3124"/>
                  <a:gd name="T1" fmla="*/ 0 h 1265"/>
                  <a:gd name="T2" fmla="*/ 493507 w 3124"/>
                  <a:gd name="T3" fmla="*/ 0 h 1265"/>
                  <a:gd name="T4" fmla="*/ 493507 w 3124"/>
                  <a:gd name="T5" fmla="*/ 0 h 1265"/>
                  <a:gd name="T6" fmla="*/ 355551 w 3124"/>
                  <a:gd name="T7" fmla="*/ 137669 h 1265"/>
                  <a:gd name="T8" fmla="*/ 355551 w 3124"/>
                  <a:gd name="T9" fmla="*/ 137669 h 1265"/>
                  <a:gd name="T10" fmla="*/ 493507 w 3124"/>
                  <a:gd name="T11" fmla="*/ 274902 h 1265"/>
                  <a:gd name="T12" fmla="*/ 137520 w 3124"/>
                  <a:gd name="T13" fmla="*/ 274902 h 1265"/>
                  <a:gd name="T14" fmla="*/ 137520 w 3124"/>
                  <a:gd name="T15" fmla="*/ 274902 h 1265"/>
                  <a:gd name="T16" fmla="*/ 0 w 3124"/>
                  <a:gd name="T17" fmla="*/ 412571 h 1265"/>
                  <a:gd name="T18" fmla="*/ 0 w 3124"/>
                  <a:gd name="T19" fmla="*/ 412571 h 1265"/>
                  <a:gd name="T20" fmla="*/ 137520 w 3124"/>
                  <a:gd name="T21" fmla="*/ 550675 h 1265"/>
                  <a:gd name="T22" fmla="*/ 866030 w 3124"/>
                  <a:gd name="T23" fmla="*/ 550675 h 1265"/>
                  <a:gd name="T24" fmla="*/ 866030 w 3124"/>
                  <a:gd name="T25" fmla="*/ 550675 h 1265"/>
                  <a:gd name="T26" fmla="*/ 1003551 w 3124"/>
                  <a:gd name="T27" fmla="*/ 412571 h 1265"/>
                  <a:gd name="T28" fmla="*/ 1003551 w 3124"/>
                  <a:gd name="T29" fmla="*/ 412571 h 1265"/>
                  <a:gd name="T30" fmla="*/ 866030 w 3124"/>
                  <a:gd name="T31" fmla="*/ 274902 h 1265"/>
                  <a:gd name="T32" fmla="*/ 1221581 w 3124"/>
                  <a:gd name="T33" fmla="*/ 274902 h 1265"/>
                  <a:gd name="T34" fmla="*/ 1221581 w 3124"/>
                  <a:gd name="T35" fmla="*/ 274902 h 1265"/>
                  <a:gd name="T36" fmla="*/ 1359102 w 3124"/>
                  <a:gd name="T37" fmla="*/ 137669 h 1265"/>
                  <a:gd name="T38" fmla="*/ 1359102 w 3124"/>
                  <a:gd name="T39" fmla="*/ 137669 h 1265"/>
                  <a:gd name="T40" fmla="*/ 1221581 w 3124"/>
                  <a:gd name="T41" fmla="*/ 0 h 1265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3124" h="1265">
                    <a:moveTo>
                      <a:pt x="2807" y="0"/>
                    </a:moveTo>
                    <a:lnTo>
                      <a:pt x="1134" y="0"/>
                    </a:lnTo>
                    <a:cubicBezTo>
                      <a:pt x="959" y="0"/>
                      <a:pt x="817" y="141"/>
                      <a:pt x="817" y="316"/>
                    </a:cubicBezTo>
                    <a:cubicBezTo>
                      <a:pt x="817" y="490"/>
                      <a:pt x="959" y="631"/>
                      <a:pt x="1134" y="631"/>
                    </a:cubicBezTo>
                    <a:lnTo>
                      <a:pt x="316" y="631"/>
                    </a:lnTo>
                    <a:cubicBezTo>
                      <a:pt x="142" y="631"/>
                      <a:pt x="0" y="772"/>
                      <a:pt x="0" y="947"/>
                    </a:cubicBezTo>
                    <a:cubicBezTo>
                      <a:pt x="0" y="1122"/>
                      <a:pt x="142" y="1264"/>
                      <a:pt x="316" y="1264"/>
                    </a:cubicBezTo>
                    <a:lnTo>
                      <a:pt x="1990" y="1264"/>
                    </a:lnTo>
                    <a:cubicBezTo>
                      <a:pt x="2164" y="1264"/>
                      <a:pt x="2306" y="1122"/>
                      <a:pt x="2306" y="947"/>
                    </a:cubicBezTo>
                    <a:cubicBezTo>
                      <a:pt x="2306" y="772"/>
                      <a:pt x="2164" y="631"/>
                      <a:pt x="1990" y="631"/>
                    </a:cubicBezTo>
                    <a:lnTo>
                      <a:pt x="2807" y="631"/>
                    </a:lnTo>
                    <a:cubicBezTo>
                      <a:pt x="2981" y="631"/>
                      <a:pt x="3123" y="490"/>
                      <a:pt x="3123" y="316"/>
                    </a:cubicBezTo>
                    <a:cubicBezTo>
                      <a:pt x="3123" y="141"/>
                      <a:pt x="2981" y="0"/>
                      <a:pt x="2807" y="0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 dirty="0"/>
              </a:p>
            </p:txBody>
          </p:sp>
          <p:sp>
            <p:nvSpPr>
              <p:cNvPr id="703" name="Freeform 24">
                <a:extLst>
                  <a:ext uri="{FF2B5EF4-FFF2-40B4-BE49-F238E27FC236}">
                    <a16:creationId xmlns:a16="http://schemas.microsoft.com/office/drawing/2014/main" id="{A83F4969-66F5-1C49-8AC4-B99BA64A48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52749" y="1264880"/>
                <a:ext cx="1282727" cy="551112"/>
              </a:xfrm>
              <a:custGeom>
                <a:avLst/>
                <a:gdLst>
                  <a:gd name="T0" fmla="*/ 1144219 w 2945"/>
                  <a:gd name="T1" fmla="*/ 275556 h 1266"/>
                  <a:gd name="T2" fmla="*/ 867202 w 2945"/>
                  <a:gd name="T3" fmla="*/ 275556 h 1266"/>
                  <a:gd name="T4" fmla="*/ 867202 w 2945"/>
                  <a:gd name="T5" fmla="*/ 275556 h 1266"/>
                  <a:gd name="T6" fmla="*/ 1004839 w 2945"/>
                  <a:gd name="T7" fmla="*/ 137560 h 1266"/>
                  <a:gd name="T8" fmla="*/ 1004839 w 2945"/>
                  <a:gd name="T9" fmla="*/ 137560 h 1266"/>
                  <a:gd name="T10" fmla="*/ 1004839 w 2945"/>
                  <a:gd name="T11" fmla="*/ 137560 h 1266"/>
                  <a:gd name="T12" fmla="*/ 867202 w 2945"/>
                  <a:gd name="T13" fmla="*/ 0 h 1266"/>
                  <a:gd name="T14" fmla="*/ 137637 w 2945"/>
                  <a:gd name="T15" fmla="*/ 0 h 1266"/>
                  <a:gd name="T16" fmla="*/ 137637 w 2945"/>
                  <a:gd name="T17" fmla="*/ 0 h 1266"/>
                  <a:gd name="T18" fmla="*/ 0 w 2945"/>
                  <a:gd name="T19" fmla="*/ 137560 h 1266"/>
                  <a:gd name="T20" fmla="*/ 0 w 2945"/>
                  <a:gd name="T21" fmla="*/ 137560 h 1266"/>
                  <a:gd name="T22" fmla="*/ 0 w 2945"/>
                  <a:gd name="T23" fmla="*/ 137560 h 1266"/>
                  <a:gd name="T24" fmla="*/ 137637 w 2945"/>
                  <a:gd name="T25" fmla="*/ 275556 h 1266"/>
                  <a:gd name="T26" fmla="*/ 415090 w 2945"/>
                  <a:gd name="T27" fmla="*/ 275556 h 1266"/>
                  <a:gd name="T28" fmla="*/ 415090 w 2945"/>
                  <a:gd name="T29" fmla="*/ 275556 h 1266"/>
                  <a:gd name="T30" fmla="*/ 277452 w 2945"/>
                  <a:gd name="T31" fmla="*/ 412681 h 1266"/>
                  <a:gd name="T32" fmla="*/ 277452 w 2945"/>
                  <a:gd name="T33" fmla="*/ 412681 h 1266"/>
                  <a:gd name="T34" fmla="*/ 415090 w 2945"/>
                  <a:gd name="T35" fmla="*/ 550677 h 1266"/>
                  <a:gd name="T36" fmla="*/ 1144219 w 2945"/>
                  <a:gd name="T37" fmla="*/ 550677 h 1266"/>
                  <a:gd name="T38" fmla="*/ 1144219 w 2945"/>
                  <a:gd name="T39" fmla="*/ 550677 h 1266"/>
                  <a:gd name="T40" fmla="*/ 1282291 w 2945"/>
                  <a:gd name="T41" fmla="*/ 412681 h 1266"/>
                  <a:gd name="T42" fmla="*/ 1282291 w 2945"/>
                  <a:gd name="T43" fmla="*/ 412681 h 1266"/>
                  <a:gd name="T44" fmla="*/ 1144219 w 2945"/>
                  <a:gd name="T45" fmla="*/ 275556 h 126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0" t="0" r="r" b="b"/>
                <a:pathLst>
                  <a:path w="2945" h="1266">
                    <a:moveTo>
                      <a:pt x="2627" y="633"/>
                    </a:moveTo>
                    <a:lnTo>
                      <a:pt x="1991" y="633"/>
                    </a:lnTo>
                    <a:cubicBezTo>
                      <a:pt x="2166" y="633"/>
                      <a:pt x="2307" y="490"/>
                      <a:pt x="2307" y="316"/>
                    </a:cubicBezTo>
                    <a:cubicBezTo>
                      <a:pt x="2307" y="141"/>
                      <a:pt x="2166" y="0"/>
                      <a:pt x="1991" y="0"/>
                    </a:cubicBezTo>
                    <a:lnTo>
                      <a:pt x="316" y="0"/>
                    </a:lnTo>
                    <a:cubicBezTo>
                      <a:pt x="141" y="0"/>
                      <a:pt x="0" y="141"/>
                      <a:pt x="0" y="316"/>
                    </a:cubicBezTo>
                    <a:cubicBezTo>
                      <a:pt x="0" y="490"/>
                      <a:pt x="141" y="633"/>
                      <a:pt x="316" y="633"/>
                    </a:cubicBezTo>
                    <a:lnTo>
                      <a:pt x="953" y="633"/>
                    </a:lnTo>
                    <a:cubicBezTo>
                      <a:pt x="778" y="633"/>
                      <a:pt x="637" y="774"/>
                      <a:pt x="637" y="948"/>
                    </a:cubicBezTo>
                    <a:cubicBezTo>
                      <a:pt x="637" y="1123"/>
                      <a:pt x="778" y="1265"/>
                      <a:pt x="953" y="1265"/>
                    </a:cubicBezTo>
                    <a:lnTo>
                      <a:pt x="2627" y="1265"/>
                    </a:lnTo>
                    <a:cubicBezTo>
                      <a:pt x="2802" y="1265"/>
                      <a:pt x="2944" y="1123"/>
                      <a:pt x="2944" y="948"/>
                    </a:cubicBezTo>
                    <a:cubicBezTo>
                      <a:pt x="2944" y="774"/>
                      <a:pt x="2802" y="633"/>
                      <a:pt x="2627" y="633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</p:grpSp>
        <p:sp>
          <p:nvSpPr>
            <p:cNvPr id="636" name="Freeform 41">
              <a:extLst>
                <a:ext uri="{FF2B5EF4-FFF2-40B4-BE49-F238E27FC236}">
                  <a16:creationId xmlns:a16="http://schemas.microsoft.com/office/drawing/2014/main" id="{C1594F92-DE30-FD48-A5D5-213CAFBB2D6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133778" y="4431364"/>
              <a:ext cx="2836024" cy="2430467"/>
            </a:xfrm>
            <a:custGeom>
              <a:avLst/>
              <a:gdLst>
                <a:gd name="T0" fmla="*/ 2170694 w 6078"/>
                <a:gd name="T1" fmla="*/ 380582 h 5208"/>
                <a:gd name="T2" fmla="*/ 2360946 w 6078"/>
                <a:gd name="T3" fmla="*/ 190726 h 5208"/>
                <a:gd name="T4" fmla="*/ 2360946 w 6078"/>
                <a:gd name="T5" fmla="*/ 190726 h 5208"/>
                <a:gd name="T6" fmla="*/ 1378343 w 6078"/>
                <a:gd name="T7" fmla="*/ 0 h 5208"/>
                <a:gd name="T8" fmla="*/ 1188527 w 6078"/>
                <a:gd name="T9" fmla="*/ 190726 h 5208"/>
                <a:gd name="T10" fmla="*/ 1188527 w 6078"/>
                <a:gd name="T11" fmla="*/ 190726 h 5208"/>
                <a:gd name="T12" fmla="*/ 848077 w 6078"/>
                <a:gd name="T13" fmla="*/ 380582 h 5208"/>
                <a:gd name="T14" fmla="*/ 657390 w 6078"/>
                <a:gd name="T15" fmla="*/ 570873 h 5208"/>
                <a:gd name="T16" fmla="*/ 657390 w 6078"/>
                <a:gd name="T17" fmla="*/ 570873 h 5208"/>
                <a:gd name="T18" fmla="*/ 189816 w 6078"/>
                <a:gd name="T19" fmla="*/ 746359 h 5208"/>
                <a:gd name="T20" fmla="*/ 0 w 6078"/>
                <a:gd name="T21" fmla="*/ 936650 h 5208"/>
                <a:gd name="T22" fmla="*/ 0 w 6078"/>
                <a:gd name="T23" fmla="*/ 936650 h 5208"/>
                <a:gd name="T24" fmla="*/ 1077511 w 6078"/>
                <a:gd name="T25" fmla="*/ 1126505 h 5208"/>
                <a:gd name="T26" fmla="*/ 1267327 w 6078"/>
                <a:gd name="T27" fmla="*/ 1316796 h 5208"/>
                <a:gd name="T28" fmla="*/ 1267327 w 6078"/>
                <a:gd name="T29" fmla="*/ 1316796 h 5208"/>
                <a:gd name="T30" fmla="*/ 720953 w 6078"/>
                <a:gd name="T31" fmla="*/ 1506652 h 5208"/>
                <a:gd name="T32" fmla="*/ 530701 w 6078"/>
                <a:gd name="T33" fmla="*/ 1697378 h 5208"/>
                <a:gd name="T34" fmla="*/ 530701 w 6078"/>
                <a:gd name="T35" fmla="*/ 1697378 h 5208"/>
                <a:gd name="T36" fmla="*/ 1227709 w 6078"/>
                <a:gd name="T37" fmla="*/ 1887234 h 5208"/>
                <a:gd name="T38" fmla="*/ 1037893 w 6078"/>
                <a:gd name="T39" fmla="*/ 2077090 h 5208"/>
                <a:gd name="T40" fmla="*/ 1037893 w 6078"/>
                <a:gd name="T41" fmla="*/ 2077090 h 5208"/>
                <a:gd name="T42" fmla="*/ 1639558 w 6078"/>
                <a:gd name="T43" fmla="*/ 2267381 h 5208"/>
                <a:gd name="T44" fmla="*/ 1829809 w 6078"/>
                <a:gd name="T45" fmla="*/ 2077090 h 5208"/>
                <a:gd name="T46" fmla="*/ 1829809 w 6078"/>
                <a:gd name="T47" fmla="*/ 2077090 h 5208"/>
                <a:gd name="T48" fmla="*/ 2273439 w 6078"/>
                <a:gd name="T49" fmla="*/ 1887234 h 5208"/>
                <a:gd name="T50" fmla="*/ 2463690 w 6078"/>
                <a:gd name="T51" fmla="*/ 1697378 h 5208"/>
                <a:gd name="T52" fmla="*/ 2463690 w 6078"/>
                <a:gd name="T53" fmla="*/ 1697378 h 5208"/>
                <a:gd name="T54" fmla="*/ 1861590 w 6078"/>
                <a:gd name="T55" fmla="*/ 1506652 h 5208"/>
                <a:gd name="T56" fmla="*/ 2051842 w 6078"/>
                <a:gd name="T57" fmla="*/ 1316796 h 5208"/>
                <a:gd name="T58" fmla="*/ 2051842 w 6078"/>
                <a:gd name="T59" fmla="*/ 1316796 h 5208"/>
                <a:gd name="T60" fmla="*/ 1687447 w 6078"/>
                <a:gd name="T61" fmla="*/ 1126505 h 5208"/>
                <a:gd name="T62" fmla="*/ 1701378 w 6078"/>
                <a:gd name="T63" fmla="*/ 1126070 h 5208"/>
                <a:gd name="T64" fmla="*/ 1524623 w 6078"/>
                <a:gd name="T65" fmla="*/ 936650 h 5208"/>
                <a:gd name="T66" fmla="*/ 1524623 w 6078"/>
                <a:gd name="T67" fmla="*/ 936650 h 5208"/>
                <a:gd name="T68" fmla="*/ 2455854 w 6078"/>
                <a:gd name="T69" fmla="*/ 760729 h 5208"/>
                <a:gd name="T70" fmla="*/ 2645670 w 6078"/>
                <a:gd name="T71" fmla="*/ 570873 h 5208"/>
                <a:gd name="T72" fmla="*/ 2645670 w 6078"/>
                <a:gd name="T73" fmla="*/ 570873 h 5208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0" t="0" r="r" b="b"/>
              <a:pathLst>
                <a:path w="6078" h="5208">
                  <a:moveTo>
                    <a:pt x="5641" y="874"/>
                  </a:moveTo>
                  <a:lnTo>
                    <a:pt x="4986" y="874"/>
                  </a:lnTo>
                  <a:cubicBezTo>
                    <a:pt x="5227" y="874"/>
                    <a:pt x="5423" y="679"/>
                    <a:pt x="5423" y="438"/>
                  </a:cubicBezTo>
                  <a:cubicBezTo>
                    <a:pt x="5423" y="197"/>
                    <a:pt x="5227" y="0"/>
                    <a:pt x="4986" y="0"/>
                  </a:cubicBezTo>
                  <a:lnTo>
                    <a:pt x="3166" y="0"/>
                  </a:lnTo>
                  <a:cubicBezTo>
                    <a:pt x="2924" y="0"/>
                    <a:pt x="2730" y="197"/>
                    <a:pt x="2730" y="438"/>
                  </a:cubicBezTo>
                  <a:cubicBezTo>
                    <a:pt x="2730" y="679"/>
                    <a:pt x="2924" y="874"/>
                    <a:pt x="3166" y="874"/>
                  </a:cubicBezTo>
                  <a:lnTo>
                    <a:pt x="1948" y="874"/>
                  </a:lnTo>
                  <a:cubicBezTo>
                    <a:pt x="1706" y="874"/>
                    <a:pt x="1510" y="1069"/>
                    <a:pt x="1510" y="1311"/>
                  </a:cubicBezTo>
                  <a:cubicBezTo>
                    <a:pt x="1510" y="1492"/>
                    <a:pt x="1620" y="1647"/>
                    <a:pt x="1777" y="1714"/>
                  </a:cubicBezTo>
                  <a:lnTo>
                    <a:pt x="436" y="1714"/>
                  </a:lnTo>
                  <a:cubicBezTo>
                    <a:pt x="196" y="1714"/>
                    <a:pt x="0" y="1909"/>
                    <a:pt x="0" y="2151"/>
                  </a:cubicBezTo>
                  <a:cubicBezTo>
                    <a:pt x="0" y="2392"/>
                    <a:pt x="196" y="2587"/>
                    <a:pt x="436" y="2587"/>
                  </a:cubicBezTo>
                  <a:lnTo>
                    <a:pt x="2475" y="2587"/>
                  </a:lnTo>
                  <a:cubicBezTo>
                    <a:pt x="2716" y="2587"/>
                    <a:pt x="2911" y="2782"/>
                    <a:pt x="2911" y="3024"/>
                  </a:cubicBezTo>
                  <a:cubicBezTo>
                    <a:pt x="2911" y="3265"/>
                    <a:pt x="2716" y="3460"/>
                    <a:pt x="2475" y="3460"/>
                  </a:cubicBezTo>
                  <a:lnTo>
                    <a:pt x="1656" y="3460"/>
                  </a:lnTo>
                  <a:cubicBezTo>
                    <a:pt x="1414" y="3460"/>
                    <a:pt x="1219" y="3656"/>
                    <a:pt x="1219" y="3898"/>
                  </a:cubicBezTo>
                  <a:cubicBezTo>
                    <a:pt x="1219" y="4139"/>
                    <a:pt x="1414" y="4334"/>
                    <a:pt x="1656" y="4334"/>
                  </a:cubicBezTo>
                  <a:lnTo>
                    <a:pt x="2820" y="4334"/>
                  </a:lnTo>
                  <a:cubicBezTo>
                    <a:pt x="2579" y="4334"/>
                    <a:pt x="2384" y="4529"/>
                    <a:pt x="2384" y="4770"/>
                  </a:cubicBezTo>
                  <a:cubicBezTo>
                    <a:pt x="2384" y="5012"/>
                    <a:pt x="2579" y="5207"/>
                    <a:pt x="2820" y="5207"/>
                  </a:cubicBezTo>
                  <a:lnTo>
                    <a:pt x="3766" y="5207"/>
                  </a:lnTo>
                  <a:cubicBezTo>
                    <a:pt x="4008" y="5207"/>
                    <a:pt x="4203" y="5012"/>
                    <a:pt x="4203" y="4770"/>
                  </a:cubicBezTo>
                  <a:cubicBezTo>
                    <a:pt x="4203" y="4529"/>
                    <a:pt x="4008" y="4334"/>
                    <a:pt x="3766" y="4334"/>
                  </a:cubicBezTo>
                  <a:lnTo>
                    <a:pt x="5222" y="4334"/>
                  </a:lnTo>
                  <a:cubicBezTo>
                    <a:pt x="5464" y="4334"/>
                    <a:pt x="5659" y="4139"/>
                    <a:pt x="5659" y="3898"/>
                  </a:cubicBezTo>
                  <a:cubicBezTo>
                    <a:pt x="5659" y="3656"/>
                    <a:pt x="5464" y="3460"/>
                    <a:pt x="5222" y="3460"/>
                  </a:cubicBezTo>
                  <a:lnTo>
                    <a:pt x="4276" y="3460"/>
                  </a:lnTo>
                  <a:cubicBezTo>
                    <a:pt x="4518" y="3460"/>
                    <a:pt x="4713" y="3265"/>
                    <a:pt x="4713" y="3024"/>
                  </a:cubicBezTo>
                  <a:cubicBezTo>
                    <a:pt x="4713" y="2782"/>
                    <a:pt x="4518" y="2587"/>
                    <a:pt x="4276" y="2587"/>
                  </a:cubicBezTo>
                  <a:lnTo>
                    <a:pt x="3876" y="2587"/>
                  </a:lnTo>
                  <a:cubicBezTo>
                    <a:pt x="3887" y="2587"/>
                    <a:pt x="3897" y="2586"/>
                    <a:pt x="3908" y="2586"/>
                  </a:cubicBezTo>
                  <a:cubicBezTo>
                    <a:pt x="3682" y="2569"/>
                    <a:pt x="3502" y="2381"/>
                    <a:pt x="3502" y="2151"/>
                  </a:cubicBezTo>
                  <a:cubicBezTo>
                    <a:pt x="3502" y="1969"/>
                    <a:pt x="3614" y="1813"/>
                    <a:pt x="3773" y="1747"/>
                  </a:cubicBezTo>
                  <a:lnTo>
                    <a:pt x="5641" y="1747"/>
                  </a:lnTo>
                  <a:cubicBezTo>
                    <a:pt x="5882" y="1747"/>
                    <a:pt x="6077" y="1552"/>
                    <a:pt x="6077" y="1311"/>
                  </a:cubicBezTo>
                  <a:cubicBezTo>
                    <a:pt x="6077" y="1069"/>
                    <a:pt x="5882" y="874"/>
                    <a:pt x="5641" y="874"/>
                  </a:cubicBezTo>
                </a:path>
              </a:pathLst>
            </a:custGeom>
            <a:solidFill>
              <a:srgbClr val="049E4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37" name="Freeform 42">
              <a:extLst>
                <a:ext uri="{FF2B5EF4-FFF2-40B4-BE49-F238E27FC236}">
                  <a16:creationId xmlns:a16="http://schemas.microsoft.com/office/drawing/2014/main" id="{32D59D23-379E-A949-8982-712B35058D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08092" y="4468880"/>
              <a:ext cx="80265" cy="80261"/>
            </a:xfrm>
            <a:custGeom>
              <a:avLst/>
              <a:gdLst>
                <a:gd name="T0" fmla="*/ 74460 w 174"/>
                <a:gd name="T1" fmla="*/ 37445 h 174"/>
                <a:gd name="T2" fmla="*/ 74460 w 174"/>
                <a:gd name="T3" fmla="*/ 37445 h 174"/>
                <a:gd name="T4" fmla="*/ 37015 w 174"/>
                <a:gd name="T5" fmla="*/ 74460 h 174"/>
                <a:gd name="T6" fmla="*/ 37015 w 174"/>
                <a:gd name="T7" fmla="*/ 74460 h 174"/>
                <a:gd name="T8" fmla="*/ 0 w 174"/>
                <a:gd name="T9" fmla="*/ 37445 h 174"/>
                <a:gd name="T10" fmla="*/ 0 w 174"/>
                <a:gd name="T11" fmla="*/ 37445 h 174"/>
                <a:gd name="T12" fmla="*/ 37015 w 174"/>
                <a:gd name="T13" fmla="*/ 0 h 174"/>
                <a:gd name="T14" fmla="*/ 37015 w 174"/>
                <a:gd name="T15" fmla="*/ 0 h 174"/>
                <a:gd name="T16" fmla="*/ 74460 w 174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4">
                  <a:moveTo>
                    <a:pt x="173" y="87"/>
                  </a:moveTo>
                  <a:lnTo>
                    <a:pt x="173" y="87"/>
                  </a:lnTo>
                  <a:cubicBezTo>
                    <a:pt x="173" y="134"/>
                    <a:pt x="134" y="173"/>
                    <a:pt x="86" y="173"/>
                  </a:cubicBezTo>
                  <a:cubicBezTo>
                    <a:pt x="38" y="173"/>
                    <a:pt x="0" y="134"/>
                    <a:pt x="0" y="87"/>
                  </a:cubicBezTo>
                  <a:cubicBezTo>
                    <a:pt x="0" y="39"/>
                    <a:pt x="38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38" name="Freeform 43">
              <a:extLst>
                <a:ext uri="{FF2B5EF4-FFF2-40B4-BE49-F238E27FC236}">
                  <a16:creationId xmlns:a16="http://schemas.microsoft.com/office/drawing/2014/main" id="{062ED4CF-C34E-CB45-AD7A-EA38330C8C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78409" y="5427241"/>
              <a:ext cx="82323" cy="80260"/>
            </a:xfrm>
            <a:custGeom>
              <a:avLst/>
              <a:gdLst>
                <a:gd name="T0" fmla="*/ 76371 w 175"/>
                <a:gd name="T1" fmla="*/ 37014 h 174"/>
                <a:gd name="T2" fmla="*/ 76371 w 175"/>
                <a:gd name="T3" fmla="*/ 37014 h 174"/>
                <a:gd name="T4" fmla="*/ 38186 w 175"/>
                <a:gd name="T5" fmla="*/ 74459 h 174"/>
                <a:gd name="T6" fmla="*/ 38186 w 175"/>
                <a:gd name="T7" fmla="*/ 74459 h 174"/>
                <a:gd name="T8" fmla="*/ 0 w 175"/>
                <a:gd name="T9" fmla="*/ 37014 h 174"/>
                <a:gd name="T10" fmla="*/ 0 w 175"/>
                <a:gd name="T11" fmla="*/ 37014 h 174"/>
                <a:gd name="T12" fmla="*/ 38186 w 175"/>
                <a:gd name="T13" fmla="*/ 0 h 174"/>
                <a:gd name="T14" fmla="*/ 38186 w 175"/>
                <a:gd name="T15" fmla="*/ 0 h 174"/>
                <a:gd name="T16" fmla="*/ 76371 w 175"/>
                <a:gd name="T17" fmla="*/ 37014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4">
                  <a:moveTo>
                    <a:pt x="174" y="86"/>
                  </a:moveTo>
                  <a:lnTo>
                    <a:pt x="174" y="86"/>
                  </a:lnTo>
                  <a:cubicBezTo>
                    <a:pt x="174" y="135"/>
                    <a:pt x="135" y="173"/>
                    <a:pt x="87" y="173"/>
                  </a:cubicBezTo>
                  <a:cubicBezTo>
                    <a:pt x="39" y="173"/>
                    <a:pt x="0" y="135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39" name="Freeform 44">
              <a:extLst>
                <a:ext uri="{FF2B5EF4-FFF2-40B4-BE49-F238E27FC236}">
                  <a16:creationId xmlns:a16="http://schemas.microsoft.com/office/drawing/2014/main" id="{47C467C4-2B02-0E4C-8F10-BB1DEF0ED9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42184" y="6638161"/>
              <a:ext cx="80265" cy="80260"/>
            </a:xfrm>
            <a:custGeom>
              <a:avLst/>
              <a:gdLst>
                <a:gd name="T0" fmla="*/ 74457 w 173"/>
                <a:gd name="T1" fmla="*/ 37445 h 174"/>
                <a:gd name="T2" fmla="*/ 74457 w 173"/>
                <a:gd name="T3" fmla="*/ 37445 h 174"/>
                <a:gd name="T4" fmla="*/ 37229 w 173"/>
                <a:gd name="T5" fmla="*/ 74459 h 174"/>
                <a:gd name="T6" fmla="*/ 37229 w 173"/>
                <a:gd name="T7" fmla="*/ 74459 h 174"/>
                <a:gd name="T8" fmla="*/ 0 w 173"/>
                <a:gd name="T9" fmla="*/ 37445 h 174"/>
                <a:gd name="T10" fmla="*/ 0 w 173"/>
                <a:gd name="T11" fmla="*/ 37445 h 174"/>
                <a:gd name="T12" fmla="*/ 37229 w 173"/>
                <a:gd name="T13" fmla="*/ 0 h 174"/>
                <a:gd name="T14" fmla="*/ 37229 w 173"/>
                <a:gd name="T15" fmla="*/ 0 h 174"/>
                <a:gd name="T16" fmla="*/ 74457 w 173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4">
                  <a:moveTo>
                    <a:pt x="172" y="87"/>
                  </a:moveTo>
                  <a:lnTo>
                    <a:pt x="172" y="87"/>
                  </a:lnTo>
                  <a:cubicBezTo>
                    <a:pt x="172" y="135"/>
                    <a:pt x="134" y="173"/>
                    <a:pt x="86" y="173"/>
                  </a:cubicBezTo>
                  <a:cubicBezTo>
                    <a:pt x="37" y="173"/>
                    <a:pt x="0" y="135"/>
                    <a:pt x="0" y="87"/>
                  </a:cubicBezTo>
                  <a:cubicBezTo>
                    <a:pt x="0" y="40"/>
                    <a:pt x="37" y="0"/>
                    <a:pt x="86" y="0"/>
                  </a:cubicBezTo>
                  <a:cubicBezTo>
                    <a:pt x="134" y="0"/>
                    <a:pt x="172" y="40"/>
                    <a:pt x="172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40" name="Freeform 45">
              <a:extLst>
                <a:ext uri="{FF2B5EF4-FFF2-40B4-BE49-F238E27FC236}">
                  <a16:creationId xmlns:a16="http://schemas.microsoft.com/office/drawing/2014/main" id="{E8B7D441-CF7F-7540-87FA-C78EAFF0AE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07479" y="5188516"/>
              <a:ext cx="80265" cy="80260"/>
            </a:xfrm>
            <a:custGeom>
              <a:avLst/>
              <a:gdLst>
                <a:gd name="T0" fmla="*/ 74460 w 174"/>
                <a:gd name="T1" fmla="*/ 37445 h 174"/>
                <a:gd name="T2" fmla="*/ 74460 w 174"/>
                <a:gd name="T3" fmla="*/ 37445 h 174"/>
                <a:gd name="T4" fmla="*/ 37015 w 174"/>
                <a:gd name="T5" fmla="*/ 74459 h 174"/>
                <a:gd name="T6" fmla="*/ 37015 w 174"/>
                <a:gd name="T7" fmla="*/ 74459 h 174"/>
                <a:gd name="T8" fmla="*/ 0 w 174"/>
                <a:gd name="T9" fmla="*/ 37445 h 174"/>
                <a:gd name="T10" fmla="*/ 0 w 174"/>
                <a:gd name="T11" fmla="*/ 37445 h 174"/>
                <a:gd name="T12" fmla="*/ 37015 w 174"/>
                <a:gd name="T13" fmla="*/ 0 h 174"/>
                <a:gd name="T14" fmla="*/ 37015 w 174"/>
                <a:gd name="T15" fmla="*/ 0 h 174"/>
                <a:gd name="T16" fmla="*/ 74460 w 174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4">
                  <a:moveTo>
                    <a:pt x="173" y="87"/>
                  </a:moveTo>
                  <a:lnTo>
                    <a:pt x="173" y="87"/>
                  </a:lnTo>
                  <a:cubicBezTo>
                    <a:pt x="173" y="135"/>
                    <a:pt x="134" y="173"/>
                    <a:pt x="86" y="173"/>
                  </a:cubicBezTo>
                  <a:cubicBezTo>
                    <a:pt x="39" y="173"/>
                    <a:pt x="0" y="135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41" name="Freeform 46">
              <a:extLst>
                <a:ext uri="{FF2B5EF4-FFF2-40B4-BE49-F238E27FC236}">
                  <a16:creationId xmlns:a16="http://schemas.microsoft.com/office/drawing/2014/main" id="{1902BA24-6F70-FA47-BCA8-4E11FA7C35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737648" y="4471007"/>
              <a:ext cx="80264" cy="82319"/>
            </a:xfrm>
            <a:custGeom>
              <a:avLst/>
              <a:gdLst>
                <a:gd name="T0" fmla="*/ 74459 w 174"/>
                <a:gd name="T1" fmla="*/ 38186 h 175"/>
                <a:gd name="T2" fmla="*/ 74459 w 174"/>
                <a:gd name="T3" fmla="*/ 38186 h 175"/>
                <a:gd name="T4" fmla="*/ 37445 w 174"/>
                <a:gd name="T5" fmla="*/ 76371 h 175"/>
                <a:gd name="T6" fmla="*/ 37445 w 174"/>
                <a:gd name="T7" fmla="*/ 76371 h 175"/>
                <a:gd name="T8" fmla="*/ 0 w 174"/>
                <a:gd name="T9" fmla="*/ 38186 h 175"/>
                <a:gd name="T10" fmla="*/ 0 w 174"/>
                <a:gd name="T11" fmla="*/ 38186 h 175"/>
                <a:gd name="T12" fmla="*/ 37445 w 174"/>
                <a:gd name="T13" fmla="*/ 0 h 175"/>
                <a:gd name="T14" fmla="*/ 37445 w 174"/>
                <a:gd name="T15" fmla="*/ 0 h 175"/>
                <a:gd name="T16" fmla="*/ 74459 w 174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5">
                  <a:moveTo>
                    <a:pt x="173" y="87"/>
                  </a:moveTo>
                  <a:lnTo>
                    <a:pt x="173" y="87"/>
                  </a:lnTo>
                  <a:cubicBezTo>
                    <a:pt x="173" y="136"/>
                    <a:pt x="135" y="174"/>
                    <a:pt x="87" y="174"/>
                  </a:cubicBezTo>
                  <a:cubicBezTo>
                    <a:pt x="39" y="174"/>
                    <a:pt x="0" y="136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3" y="39"/>
                    <a:pt x="173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42" name="Freeform 47">
              <a:extLst>
                <a:ext uri="{FF2B5EF4-FFF2-40B4-BE49-F238E27FC236}">
                  <a16:creationId xmlns:a16="http://schemas.microsoft.com/office/drawing/2014/main" id="{9C57EED1-A14A-204A-889F-63FB55D834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55297" y="5228449"/>
              <a:ext cx="80264" cy="80261"/>
            </a:xfrm>
            <a:custGeom>
              <a:avLst/>
              <a:gdLst>
                <a:gd name="T0" fmla="*/ 74459 w 174"/>
                <a:gd name="T1" fmla="*/ 37229 h 173"/>
                <a:gd name="T2" fmla="*/ 74459 w 174"/>
                <a:gd name="T3" fmla="*/ 37229 h 173"/>
                <a:gd name="T4" fmla="*/ 37014 w 174"/>
                <a:gd name="T5" fmla="*/ 74457 h 173"/>
                <a:gd name="T6" fmla="*/ 37014 w 174"/>
                <a:gd name="T7" fmla="*/ 74457 h 173"/>
                <a:gd name="T8" fmla="*/ 0 w 174"/>
                <a:gd name="T9" fmla="*/ 37229 h 173"/>
                <a:gd name="T10" fmla="*/ 0 w 174"/>
                <a:gd name="T11" fmla="*/ 37229 h 173"/>
                <a:gd name="T12" fmla="*/ 37014 w 174"/>
                <a:gd name="T13" fmla="*/ 0 h 173"/>
                <a:gd name="T14" fmla="*/ 37014 w 174"/>
                <a:gd name="T15" fmla="*/ 0 h 173"/>
                <a:gd name="T16" fmla="*/ 74459 w 174"/>
                <a:gd name="T17" fmla="*/ 37229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3">
                  <a:moveTo>
                    <a:pt x="173" y="86"/>
                  </a:moveTo>
                  <a:lnTo>
                    <a:pt x="173" y="86"/>
                  </a:lnTo>
                  <a:cubicBezTo>
                    <a:pt x="173" y="133"/>
                    <a:pt x="134" y="172"/>
                    <a:pt x="86" y="172"/>
                  </a:cubicBezTo>
                  <a:cubicBezTo>
                    <a:pt x="38" y="172"/>
                    <a:pt x="0" y="133"/>
                    <a:pt x="0" y="86"/>
                  </a:cubicBezTo>
                  <a:cubicBezTo>
                    <a:pt x="0" y="38"/>
                    <a:pt x="38" y="0"/>
                    <a:pt x="86" y="0"/>
                  </a:cubicBezTo>
                  <a:cubicBezTo>
                    <a:pt x="134" y="0"/>
                    <a:pt x="173" y="38"/>
                    <a:pt x="173" y="86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43" name="Freeform 48">
              <a:extLst>
                <a:ext uri="{FF2B5EF4-FFF2-40B4-BE49-F238E27FC236}">
                  <a16:creationId xmlns:a16="http://schemas.microsoft.com/office/drawing/2014/main" id="{74D7A8C0-D9A4-5D4B-B0D7-1BB08AE193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89998" y="5817030"/>
              <a:ext cx="80264" cy="80261"/>
            </a:xfrm>
            <a:custGeom>
              <a:avLst/>
              <a:gdLst>
                <a:gd name="T0" fmla="*/ 74456 w 173"/>
                <a:gd name="T1" fmla="*/ 37015 h 174"/>
                <a:gd name="T2" fmla="*/ 74456 w 173"/>
                <a:gd name="T3" fmla="*/ 37015 h 174"/>
                <a:gd name="T4" fmla="*/ 37661 w 173"/>
                <a:gd name="T5" fmla="*/ 74460 h 174"/>
                <a:gd name="T6" fmla="*/ 37661 w 173"/>
                <a:gd name="T7" fmla="*/ 74460 h 174"/>
                <a:gd name="T8" fmla="*/ 0 w 173"/>
                <a:gd name="T9" fmla="*/ 37015 h 174"/>
                <a:gd name="T10" fmla="*/ 0 w 173"/>
                <a:gd name="T11" fmla="*/ 37015 h 174"/>
                <a:gd name="T12" fmla="*/ 37661 w 173"/>
                <a:gd name="T13" fmla="*/ 0 h 174"/>
                <a:gd name="T14" fmla="*/ 37661 w 173"/>
                <a:gd name="T15" fmla="*/ 0 h 174"/>
                <a:gd name="T16" fmla="*/ 74456 w 173"/>
                <a:gd name="T17" fmla="*/ 3701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4">
                  <a:moveTo>
                    <a:pt x="172" y="86"/>
                  </a:moveTo>
                  <a:lnTo>
                    <a:pt x="172" y="86"/>
                  </a:lnTo>
                  <a:cubicBezTo>
                    <a:pt x="172" y="134"/>
                    <a:pt x="134" y="173"/>
                    <a:pt x="87" y="173"/>
                  </a:cubicBezTo>
                  <a:cubicBezTo>
                    <a:pt x="39" y="173"/>
                    <a:pt x="0" y="134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4" y="0"/>
                    <a:pt x="172" y="39"/>
                    <a:pt x="172" y="86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44" name="Freeform 49">
              <a:extLst>
                <a:ext uri="{FF2B5EF4-FFF2-40B4-BE49-F238E27FC236}">
                  <a16:creationId xmlns:a16="http://schemas.microsoft.com/office/drawing/2014/main" id="{FAADD2F0-9593-9B40-A890-BA6C1A6AD0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71076" y="5999357"/>
              <a:ext cx="80264" cy="82319"/>
            </a:xfrm>
            <a:custGeom>
              <a:avLst/>
              <a:gdLst>
                <a:gd name="T0" fmla="*/ 74456 w 173"/>
                <a:gd name="T1" fmla="*/ 38186 h 175"/>
                <a:gd name="T2" fmla="*/ 74456 w 173"/>
                <a:gd name="T3" fmla="*/ 38186 h 175"/>
                <a:gd name="T4" fmla="*/ 37228 w 173"/>
                <a:gd name="T5" fmla="*/ 76371 h 175"/>
                <a:gd name="T6" fmla="*/ 37228 w 173"/>
                <a:gd name="T7" fmla="*/ 76371 h 175"/>
                <a:gd name="T8" fmla="*/ 0 w 173"/>
                <a:gd name="T9" fmla="*/ 38186 h 175"/>
                <a:gd name="T10" fmla="*/ 0 w 173"/>
                <a:gd name="T11" fmla="*/ 38186 h 175"/>
                <a:gd name="T12" fmla="*/ 37228 w 173"/>
                <a:gd name="T13" fmla="*/ 0 h 175"/>
                <a:gd name="T14" fmla="*/ 37228 w 173"/>
                <a:gd name="T15" fmla="*/ 0 h 175"/>
                <a:gd name="T16" fmla="*/ 74456 w 173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5">
                  <a:moveTo>
                    <a:pt x="172" y="87"/>
                  </a:moveTo>
                  <a:lnTo>
                    <a:pt x="172" y="87"/>
                  </a:lnTo>
                  <a:cubicBezTo>
                    <a:pt x="172" y="135"/>
                    <a:pt x="133" y="174"/>
                    <a:pt x="86" y="174"/>
                  </a:cubicBezTo>
                  <a:cubicBezTo>
                    <a:pt x="39" y="174"/>
                    <a:pt x="0" y="135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3" y="0"/>
                    <a:pt x="172" y="39"/>
                    <a:pt x="172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45" name="Freeform 50">
              <a:extLst>
                <a:ext uri="{FF2B5EF4-FFF2-40B4-BE49-F238E27FC236}">
                  <a16:creationId xmlns:a16="http://schemas.microsoft.com/office/drawing/2014/main" id="{8C7814AA-004A-7241-96BA-B976BAC615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94183" y="5870786"/>
              <a:ext cx="80264" cy="80261"/>
            </a:xfrm>
            <a:custGeom>
              <a:avLst/>
              <a:gdLst>
                <a:gd name="T0" fmla="*/ 74459 w 174"/>
                <a:gd name="T1" fmla="*/ 37661 h 173"/>
                <a:gd name="T2" fmla="*/ 74459 w 174"/>
                <a:gd name="T3" fmla="*/ 37661 h 173"/>
                <a:gd name="T4" fmla="*/ 37445 w 174"/>
                <a:gd name="T5" fmla="*/ 74457 h 173"/>
                <a:gd name="T6" fmla="*/ 37445 w 174"/>
                <a:gd name="T7" fmla="*/ 74457 h 173"/>
                <a:gd name="T8" fmla="*/ 0 w 174"/>
                <a:gd name="T9" fmla="*/ 37661 h 173"/>
                <a:gd name="T10" fmla="*/ 0 w 174"/>
                <a:gd name="T11" fmla="*/ 37661 h 173"/>
                <a:gd name="T12" fmla="*/ 37445 w 174"/>
                <a:gd name="T13" fmla="*/ 0 h 173"/>
                <a:gd name="T14" fmla="*/ 37445 w 174"/>
                <a:gd name="T15" fmla="*/ 0 h 173"/>
                <a:gd name="T16" fmla="*/ 74459 w 174"/>
                <a:gd name="T17" fmla="*/ 37661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3">
                  <a:moveTo>
                    <a:pt x="173" y="87"/>
                  </a:moveTo>
                  <a:lnTo>
                    <a:pt x="173" y="87"/>
                  </a:lnTo>
                  <a:cubicBezTo>
                    <a:pt x="173" y="134"/>
                    <a:pt x="135" y="172"/>
                    <a:pt x="87" y="172"/>
                  </a:cubicBezTo>
                  <a:cubicBezTo>
                    <a:pt x="39" y="172"/>
                    <a:pt x="0" y="134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3" y="39"/>
                    <a:pt x="173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46" name="Freeform 51">
              <a:extLst>
                <a:ext uri="{FF2B5EF4-FFF2-40B4-BE49-F238E27FC236}">
                  <a16:creationId xmlns:a16="http://schemas.microsoft.com/office/drawing/2014/main" id="{2D32A906-0734-9348-97DA-94FF4706E4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91647" y="6335889"/>
              <a:ext cx="80265" cy="80261"/>
            </a:xfrm>
            <a:custGeom>
              <a:avLst/>
              <a:gdLst>
                <a:gd name="T0" fmla="*/ 74460 w 174"/>
                <a:gd name="T1" fmla="*/ 37445 h 174"/>
                <a:gd name="T2" fmla="*/ 74460 w 174"/>
                <a:gd name="T3" fmla="*/ 37445 h 174"/>
                <a:gd name="T4" fmla="*/ 37015 w 174"/>
                <a:gd name="T5" fmla="*/ 74460 h 174"/>
                <a:gd name="T6" fmla="*/ 37015 w 174"/>
                <a:gd name="T7" fmla="*/ 74460 h 174"/>
                <a:gd name="T8" fmla="*/ 0 w 174"/>
                <a:gd name="T9" fmla="*/ 37445 h 174"/>
                <a:gd name="T10" fmla="*/ 0 w 174"/>
                <a:gd name="T11" fmla="*/ 37445 h 174"/>
                <a:gd name="T12" fmla="*/ 37015 w 174"/>
                <a:gd name="T13" fmla="*/ 0 h 174"/>
                <a:gd name="T14" fmla="*/ 37015 w 174"/>
                <a:gd name="T15" fmla="*/ 0 h 174"/>
                <a:gd name="T16" fmla="*/ 74460 w 174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4">
                  <a:moveTo>
                    <a:pt x="173" y="87"/>
                  </a:moveTo>
                  <a:lnTo>
                    <a:pt x="173" y="87"/>
                  </a:lnTo>
                  <a:cubicBezTo>
                    <a:pt x="173" y="134"/>
                    <a:pt x="134" y="173"/>
                    <a:pt x="86" y="173"/>
                  </a:cubicBezTo>
                  <a:cubicBezTo>
                    <a:pt x="39" y="173"/>
                    <a:pt x="0" y="134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</a:path>
              </a:pathLst>
            </a:custGeom>
            <a:solidFill>
              <a:srgbClr val="1B764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47" name="Freeform 52">
              <a:extLst>
                <a:ext uri="{FF2B5EF4-FFF2-40B4-BE49-F238E27FC236}">
                  <a16:creationId xmlns:a16="http://schemas.microsoft.com/office/drawing/2014/main" id="{293FBAFF-6F39-F04B-8319-E1D986C613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89722" y="4462776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1" y="104"/>
                    <a:pt x="52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5" y="23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48" name="Freeform 53">
              <a:extLst>
                <a:ext uri="{FF2B5EF4-FFF2-40B4-BE49-F238E27FC236}">
                  <a16:creationId xmlns:a16="http://schemas.microsoft.com/office/drawing/2014/main" id="{A223C897-D58B-7F47-96BE-7E6F7B83CA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60854" y="6291839"/>
              <a:ext cx="49394" cy="49391"/>
            </a:xfrm>
            <a:custGeom>
              <a:avLst/>
              <a:gdLst>
                <a:gd name="T0" fmla="*/ 45651 w 106"/>
                <a:gd name="T1" fmla="*/ 23043 h 106"/>
                <a:gd name="T2" fmla="*/ 45651 w 106"/>
                <a:gd name="T3" fmla="*/ 23043 h 106"/>
                <a:gd name="T4" fmla="*/ 23043 w 106"/>
                <a:gd name="T5" fmla="*/ 45651 h 106"/>
                <a:gd name="T6" fmla="*/ 23043 w 106"/>
                <a:gd name="T7" fmla="*/ 45651 h 106"/>
                <a:gd name="T8" fmla="*/ 0 w 106"/>
                <a:gd name="T9" fmla="*/ 23043 h 106"/>
                <a:gd name="T10" fmla="*/ 0 w 106"/>
                <a:gd name="T11" fmla="*/ 23043 h 106"/>
                <a:gd name="T12" fmla="*/ 23043 w 106"/>
                <a:gd name="T13" fmla="*/ 0 h 106"/>
                <a:gd name="T14" fmla="*/ 23043 w 106"/>
                <a:gd name="T15" fmla="*/ 0 h 106"/>
                <a:gd name="T16" fmla="*/ 45651 w 106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6">
                  <a:moveTo>
                    <a:pt x="105" y="53"/>
                  </a:moveTo>
                  <a:lnTo>
                    <a:pt x="105" y="53"/>
                  </a:lnTo>
                  <a:cubicBezTo>
                    <a:pt x="105" y="81"/>
                    <a:pt x="81" y="105"/>
                    <a:pt x="53" y="105"/>
                  </a:cubicBezTo>
                  <a:cubicBezTo>
                    <a:pt x="24" y="105"/>
                    <a:pt x="0" y="81"/>
                    <a:pt x="0" y="53"/>
                  </a:cubicBezTo>
                  <a:cubicBezTo>
                    <a:pt x="0" y="22"/>
                    <a:pt x="24" y="0"/>
                    <a:pt x="53" y="0"/>
                  </a:cubicBezTo>
                  <a:cubicBezTo>
                    <a:pt x="81" y="0"/>
                    <a:pt x="105" y="22"/>
                    <a:pt x="105" y="53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49" name="Freeform 54">
              <a:extLst>
                <a:ext uri="{FF2B5EF4-FFF2-40B4-BE49-F238E27FC236}">
                  <a16:creationId xmlns:a16="http://schemas.microsoft.com/office/drawing/2014/main" id="{2B6357D9-3FF3-BD47-8732-3DB74474DD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90823" y="5061754"/>
              <a:ext cx="49394" cy="49391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0"/>
                    <a:pt x="82" y="104"/>
                    <a:pt x="52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2" y="0"/>
                    <a:pt x="104" y="23"/>
                    <a:pt x="104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50" name="Freeform 55">
              <a:extLst>
                <a:ext uri="{FF2B5EF4-FFF2-40B4-BE49-F238E27FC236}">
                  <a16:creationId xmlns:a16="http://schemas.microsoft.com/office/drawing/2014/main" id="{9A3ACF76-58D4-E84A-9ACE-B380A81DA4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41166" y="5874652"/>
              <a:ext cx="49394" cy="49391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1"/>
                    <a:pt x="80" y="104"/>
                    <a:pt x="52" y="104"/>
                  </a:cubicBezTo>
                  <a:cubicBezTo>
                    <a:pt x="23" y="104"/>
                    <a:pt x="0" y="81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0" y="0"/>
                    <a:pt x="104" y="23"/>
                    <a:pt x="104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51" name="Freeform 56">
              <a:extLst>
                <a:ext uri="{FF2B5EF4-FFF2-40B4-BE49-F238E27FC236}">
                  <a16:creationId xmlns:a16="http://schemas.microsoft.com/office/drawing/2014/main" id="{D7056727-23AC-9742-94AB-D74A9331CD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668571" y="5712073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3043 w 106"/>
                <a:gd name="T5" fmla="*/ 45647 h 105"/>
                <a:gd name="T6" fmla="*/ 23043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3043 w 106"/>
                <a:gd name="T13" fmla="*/ 0 h 105"/>
                <a:gd name="T14" fmla="*/ 23043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1" y="104"/>
                    <a:pt x="53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4"/>
                    <a:pt x="23" y="0"/>
                    <a:pt x="53" y="0"/>
                  </a:cubicBezTo>
                  <a:cubicBezTo>
                    <a:pt x="81" y="0"/>
                    <a:pt x="105" y="24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52" name="Freeform 57">
              <a:extLst>
                <a:ext uri="{FF2B5EF4-FFF2-40B4-BE49-F238E27FC236}">
                  <a16:creationId xmlns:a16="http://schemas.microsoft.com/office/drawing/2014/main" id="{E49CFECD-B805-3940-833E-93FEE2CEC2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58647" y="6133956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3043 w 106"/>
                <a:gd name="T5" fmla="*/ 45647 h 105"/>
                <a:gd name="T6" fmla="*/ 23043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3043 w 106"/>
                <a:gd name="T13" fmla="*/ 0 h 105"/>
                <a:gd name="T14" fmla="*/ 23043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2" y="104"/>
                    <a:pt x="53" y="104"/>
                  </a:cubicBezTo>
                  <a:cubicBezTo>
                    <a:pt x="24" y="104"/>
                    <a:pt x="0" y="81"/>
                    <a:pt x="0" y="52"/>
                  </a:cubicBezTo>
                  <a:cubicBezTo>
                    <a:pt x="0" y="24"/>
                    <a:pt x="24" y="0"/>
                    <a:pt x="53" y="0"/>
                  </a:cubicBezTo>
                  <a:cubicBezTo>
                    <a:pt x="82" y="0"/>
                    <a:pt x="105" y="24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53" name="Freeform 58">
              <a:extLst>
                <a:ext uri="{FF2B5EF4-FFF2-40B4-BE49-F238E27FC236}">
                  <a16:creationId xmlns:a16="http://schemas.microsoft.com/office/drawing/2014/main" id="{2FDB373E-8AAB-8A42-B2B9-84358C70AB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93550" y="5013588"/>
              <a:ext cx="49394" cy="49391"/>
            </a:xfrm>
            <a:custGeom>
              <a:avLst/>
              <a:gdLst>
                <a:gd name="T0" fmla="*/ 45651 w 106"/>
                <a:gd name="T1" fmla="*/ 22608 h 106"/>
                <a:gd name="T2" fmla="*/ 45651 w 106"/>
                <a:gd name="T3" fmla="*/ 22608 h 106"/>
                <a:gd name="T4" fmla="*/ 23043 w 106"/>
                <a:gd name="T5" fmla="*/ 45651 h 106"/>
                <a:gd name="T6" fmla="*/ 23043 w 106"/>
                <a:gd name="T7" fmla="*/ 45651 h 106"/>
                <a:gd name="T8" fmla="*/ 0 w 106"/>
                <a:gd name="T9" fmla="*/ 22608 h 106"/>
                <a:gd name="T10" fmla="*/ 0 w 106"/>
                <a:gd name="T11" fmla="*/ 22608 h 106"/>
                <a:gd name="T12" fmla="*/ 23043 w 106"/>
                <a:gd name="T13" fmla="*/ 0 h 106"/>
                <a:gd name="T14" fmla="*/ 23043 w 106"/>
                <a:gd name="T15" fmla="*/ 0 h 106"/>
                <a:gd name="T16" fmla="*/ 45651 w 106"/>
                <a:gd name="T17" fmla="*/ 22608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6">
                  <a:moveTo>
                    <a:pt x="105" y="52"/>
                  </a:moveTo>
                  <a:lnTo>
                    <a:pt x="105" y="52"/>
                  </a:lnTo>
                  <a:cubicBezTo>
                    <a:pt x="105" y="82"/>
                    <a:pt x="81" y="105"/>
                    <a:pt x="53" y="105"/>
                  </a:cubicBezTo>
                  <a:cubicBezTo>
                    <a:pt x="23" y="105"/>
                    <a:pt x="0" y="82"/>
                    <a:pt x="0" y="52"/>
                  </a:cubicBezTo>
                  <a:cubicBezTo>
                    <a:pt x="0" y="24"/>
                    <a:pt x="23" y="0"/>
                    <a:pt x="53" y="0"/>
                  </a:cubicBezTo>
                  <a:cubicBezTo>
                    <a:pt x="81" y="0"/>
                    <a:pt x="105" y="24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54" name="Freeform 59">
              <a:extLst>
                <a:ext uri="{FF2B5EF4-FFF2-40B4-BE49-F238E27FC236}">
                  <a16:creationId xmlns:a16="http://schemas.microsoft.com/office/drawing/2014/main" id="{6DCD7AC9-0785-8C42-9091-C92753C65D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12360" y="5086449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3043 w 106"/>
                <a:gd name="T5" fmla="*/ 45647 h 105"/>
                <a:gd name="T6" fmla="*/ 23043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3043 w 106"/>
                <a:gd name="T13" fmla="*/ 0 h 105"/>
                <a:gd name="T14" fmla="*/ 23043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1" y="104"/>
                    <a:pt x="53" y="104"/>
                  </a:cubicBezTo>
                  <a:cubicBezTo>
                    <a:pt x="24" y="104"/>
                    <a:pt x="0" y="80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1" y="0"/>
                    <a:pt x="105" y="23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55" name="Freeform 60">
              <a:extLst>
                <a:ext uri="{FF2B5EF4-FFF2-40B4-BE49-F238E27FC236}">
                  <a16:creationId xmlns:a16="http://schemas.microsoft.com/office/drawing/2014/main" id="{0F1E4F7F-3B51-2344-80E4-B9F7C41031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15141" y="5830604"/>
              <a:ext cx="49394" cy="49391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0"/>
                    <a:pt x="80" y="104"/>
                    <a:pt x="52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80" y="0"/>
                    <a:pt x="104" y="24"/>
                    <a:pt x="104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56" name="Freeform 61">
              <a:extLst>
                <a:ext uri="{FF2B5EF4-FFF2-40B4-BE49-F238E27FC236}">
                  <a16:creationId xmlns:a16="http://schemas.microsoft.com/office/drawing/2014/main" id="{D4E395B4-7662-DF41-9BA4-837236C5D1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51809" y="6391453"/>
              <a:ext cx="49394" cy="49391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2"/>
                    <a:pt x="81" y="104"/>
                    <a:pt x="52" y="104"/>
                  </a:cubicBezTo>
                  <a:cubicBezTo>
                    <a:pt x="23" y="104"/>
                    <a:pt x="0" y="82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4" y="23"/>
                    <a:pt x="104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57" name="Freeform 62">
              <a:extLst>
                <a:ext uri="{FF2B5EF4-FFF2-40B4-BE49-F238E27FC236}">
                  <a16:creationId xmlns:a16="http://schemas.microsoft.com/office/drawing/2014/main" id="{5C0ED16C-460E-A447-975C-D7A1B10809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68092" y="6485871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2" y="104"/>
                    <a:pt x="52" y="104"/>
                  </a:cubicBezTo>
                  <a:cubicBezTo>
                    <a:pt x="24" y="104"/>
                    <a:pt x="0" y="80"/>
                    <a:pt x="0" y="52"/>
                  </a:cubicBezTo>
                  <a:cubicBezTo>
                    <a:pt x="0" y="23"/>
                    <a:pt x="24" y="0"/>
                    <a:pt x="52" y="0"/>
                  </a:cubicBezTo>
                  <a:cubicBezTo>
                    <a:pt x="82" y="0"/>
                    <a:pt x="105" y="23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58" name="Freeform 63">
              <a:extLst>
                <a:ext uri="{FF2B5EF4-FFF2-40B4-BE49-F238E27FC236}">
                  <a16:creationId xmlns:a16="http://schemas.microsoft.com/office/drawing/2014/main" id="{110C17F9-E7E5-6245-82E7-CE4930F0EC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63222" y="4656332"/>
              <a:ext cx="578319" cy="279884"/>
            </a:xfrm>
            <a:custGeom>
              <a:avLst/>
              <a:gdLst>
                <a:gd name="T0" fmla="*/ 408292 w 1237"/>
                <a:gd name="T1" fmla="*/ 260719 h 600"/>
                <a:gd name="T2" fmla="*/ 131299 w 1237"/>
                <a:gd name="T3" fmla="*/ 260719 h 600"/>
                <a:gd name="T4" fmla="*/ 131299 w 1237"/>
                <a:gd name="T5" fmla="*/ 260719 h 600"/>
                <a:gd name="T6" fmla="*/ 0 w 1237"/>
                <a:gd name="T7" fmla="*/ 129706 h 600"/>
                <a:gd name="T8" fmla="*/ 0 w 1237"/>
                <a:gd name="T9" fmla="*/ 129706 h 600"/>
                <a:gd name="T10" fmla="*/ 0 w 1237"/>
                <a:gd name="T11" fmla="*/ 129706 h 600"/>
                <a:gd name="T12" fmla="*/ 131299 w 1237"/>
                <a:gd name="T13" fmla="*/ 0 h 600"/>
                <a:gd name="T14" fmla="*/ 408292 w 1237"/>
                <a:gd name="T15" fmla="*/ 0 h 600"/>
                <a:gd name="T16" fmla="*/ 408292 w 1237"/>
                <a:gd name="T17" fmla="*/ 0 h 600"/>
                <a:gd name="T18" fmla="*/ 539155 w 1237"/>
                <a:gd name="T19" fmla="*/ 129706 h 600"/>
                <a:gd name="T20" fmla="*/ 539155 w 1237"/>
                <a:gd name="T21" fmla="*/ 129706 h 600"/>
                <a:gd name="T22" fmla="*/ 539155 w 1237"/>
                <a:gd name="T23" fmla="*/ 129706 h 600"/>
                <a:gd name="T24" fmla="*/ 408292 w 1237"/>
                <a:gd name="T25" fmla="*/ 260719 h 600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237" h="600">
                  <a:moveTo>
                    <a:pt x="936" y="599"/>
                  </a:moveTo>
                  <a:lnTo>
                    <a:pt x="301" y="599"/>
                  </a:lnTo>
                  <a:cubicBezTo>
                    <a:pt x="135" y="599"/>
                    <a:pt x="0" y="464"/>
                    <a:pt x="0" y="298"/>
                  </a:cubicBezTo>
                  <a:cubicBezTo>
                    <a:pt x="0" y="133"/>
                    <a:pt x="135" y="0"/>
                    <a:pt x="301" y="0"/>
                  </a:cubicBezTo>
                  <a:lnTo>
                    <a:pt x="936" y="0"/>
                  </a:lnTo>
                  <a:cubicBezTo>
                    <a:pt x="1101" y="0"/>
                    <a:pt x="1236" y="133"/>
                    <a:pt x="1236" y="298"/>
                  </a:cubicBezTo>
                  <a:cubicBezTo>
                    <a:pt x="1236" y="464"/>
                    <a:pt x="1101" y="599"/>
                    <a:pt x="936" y="599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59" name="Freeform 64">
              <a:extLst>
                <a:ext uri="{FF2B5EF4-FFF2-40B4-BE49-F238E27FC236}">
                  <a16:creationId xmlns:a16="http://schemas.microsoft.com/office/drawing/2014/main" id="{35C48285-F95F-674E-B8E9-9917429CE8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530272" y="6300902"/>
              <a:ext cx="979642" cy="559769"/>
            </a:xfrm>
            <a:custGeom>
              <a:avLst/>
              <a:gdLst>
                <a:gd name="T0" fmla="*/ 783524 w 2101"/>
                <a:gd name="T1" fmla="*/ 260719 h 1200"/>
                <a:gd name="T2" fmla="*/ 406771 w 2101"/>
                <a:gd name="T3" fmla="*/ 260719 h 1200"/>
                <a:gd name="T4" fmla="*/ 406771 w 2101"/>
                <a:gd name="T5" fmla="*/ 260719 h 1200"/>
                <a:gd name="T6" fmla="*/ 537286 w 2101"/>
                <a:gd name="T7" fmla="*/ 130142 h 1200"/>
                <a:gd name="T8" fmla="*/ 537286 w 2101"/>
                <a:gd name="T9" fmla="*/ 130142 h 1200"/>
                <a:gd name="T10" fmla="*/ 406771 w 2101"/>
                <a:gd name="T11" fmla="*/ 0 h 1200"/>
                <a:gd name="T12" fmla="*/ 130515 w 2101"/>
                <a:gd name="T13" fmla="*/ 0 h 1200"/>
                <a:gd name="T14" fmla="*/ 130515 w 2101"/>
                <a:gd name="T15" fmla="*/ 0 h 1200"/>
                <a:gd name="T16" fmla="*/ 0 w 2101"/>
                <a:gd name="T17" fmla="*/ 130142 h 1200"/>
                <a:gd name="T18" fmla="*/ 0 w 2101"/>
                <a:gd name="T19" fmla="*/ 130142 h 1200"/>
                <a:gd name="T20" fmla="*/ 130515 w 2101"/>
                <a:gd name="T21" fmla="*/ 260719 h 1200"/>
                <a:gd name="T22" fmla="*/ 226226 w 2101"/>
                <a:gd name="T23" fmla="*/ 260719 h 1200"/>
                <a:gd name="T24" fmla="*/ 226226 w 2101"/>
                <a:gd name="T25" fmla="*/ 260719 h 1200"/>
                <a:gd name="T26" fmla="*/ 95711 w 2101"/>
                <a:gd name="T27" fmla="*/ 391296 h 1200"/>
                <a:gd name="T28" fmla="*/ 95711 w 2101"/>
                <a:gd name="T29" fmla="*/ 391296 h 1200"/>
                <a:gd name="T30" fmla="*/ 226226 w 2101"/>
                <a:gd name="T31" fmla="*/ 521873 h 1200"/>
                <a:gd name="T32" fmla="*/ 783524 w 2101"/>
                <a:gd name="T33" fmla="*/ 521873 h 1200"/>
                <a:gd name="T34" fmla="*/ 783524 w 2101"/>
                <a:gd name="T35" fmla="*/ 521873 h 1200"/>
                <a:gd name="T36" fmla="*/ 913604 w 2101"/>
                <a:gd name="T37" fmla="*/ 391296 h 1200"/>
                <a:gd name="T38" fmla="*/ 913604 w 2101"/>
                <a:gd name="T39" fmla="*/ 391296 h 1200"/>
                <a:gd name="T40" fmla="*/ 783524 w 2101"/>
                <a:gd name="T41" fmla="*/ 260719 h 1200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2101" h="1200">
                  <a:moveTo>
                    <a:pt x="1801" y="599"/>
                  </a:moveTo>
                  <a:lnTo>
                    <a:pt x="935" y="599"/>
                  </a:lnTo>
                  <a:cubicBezTo>
                    <a:pt x="1101" y="599"/>
                    <a:pt x="1235" y="465"/>
                    <a:pt x="1235" y="299"/>
                  </a:cubicBezTo>
                  <a:cubicBezTo>
                    <a:pt x="1235" y="134"/>
                    <a:pt x="1101" y="0"/>
                    <a:pt x="935" y="0"/>
                  </a:cubicBezTo>
                  <a:lnTo>
                    <a:pt x="300" y="0"/>
                  </a:lnTo>
                  <a:cubicBezTo>
                    <a:pt x="134" y="0"/>
                    <a:pt x="0" y="134"/>
                    <a:pt x="0" y="299"/>
                  </a:cubicBezTo>
                  <a:cubicBezTo>
                    <a:pt x="0" y="465"/>
                    <a:pt x="134" y="599"/>
                    <a:pt x="300" y="599"/>
                  </a:cubicBezTo>
                  <a:lnTo>
                    <a:pt x="520" y="599"/>
                  </a:lnTo>
                  <a:cubicBezTo>
                    <a:pt x="354" y="599"/>
                    <a:pt x="220" y="733"/>
                    <a:pt x="220" y="899"/>
                  </a:cubicBezTo>
                  <a:cubicBezTo>
                    <a:pt x="220" y="1065"/>
                    <a:pt x="354" y="1199"/>
                    <a:pt x="520" y="1199"/>
                  </a:cubicBezTo>
                  <a:lnTo>
                    <a:pt x="1801" y="1199"/>
                  </a:lnTo>
                  <a:cubicBezTo>
                    <a:pt x="1967" y="1199"/>
                    <a:pt x="2100" y="1065"/>
                    <a:pt x="2100" y="899"/>
                  </a:cubicBezTo>
                  <a:cubicBezTo>
                    <a:pt x="2100" y="733"/>
                    <a:pt x="1967" y="599"/>
                    <a:pt x="1801" y="599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60" name="Freeform 65">
              <a:extLst>
                <a:ext uri="{FF2B5EF4-FFF2-40B4-BE49-F238E27FC236}">
                  <a16:creationId xmlns:a16="http://schemas.microsoft.com/office/drawing/2014/main" id="{DDC5A2AC-CA1C-C347-9E5D-F8F3BAFA71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76129" y="5509560"/>
              <a:ext cx="576260" cy="279884"/>
            </a:xfrm>
            <a:custGeom>
              <a:avLst/>
              <a:gdLst>
                <a:gd name="T0" fmla="*/ 406733 w 1236"/>
                <a:gd name="T1" fmla="*/ 260719 h 601"/>
                <a:gd name="T2" fmla="*/ 130067 w 1236"/>
                <a:gd name="T3" fmla="*/ 260719 h 601"/>
                <a:gd name="T4" fmla="*/ 130067 w 1236"/>
                <a:gd name="T5" fmla="*/ 260719 h 601"/>
                <a:gd name="T6" fmla="*/ 0 w 1236"/>
                <a:gd name="T7" fmla="*/ 130794 h 601"/>
                <a:gd name="T8" fmla="*/ 0 w 1236"/>
                <a:gd name="T9" fmla="*/ 130794 h 601"/>
                <a:gd name="T10" fmla="*/ 130067 w 1236"/>
                <a:gd name="T11" fmla="*/ 0 h 601"/>
                <a:gd name="T12" fmla="*/ 406733 w 1236"/>
                <a:gd name="T13" fmla="*/ 0 h 601"/>
                <a:gd name="T14" fmla="*/ 406733 w 1236"/>
                <a:gd name="T15" fmla="*/ 0 h 601"/>
                <a:gd name="T16" fmla="*/ 537235 w 1236"/>
                <a:gd name="T17" fmla="*/ 130794 h 601"/>
                <a:gd name="T18" fmla="*/ 537235 w 1236"/>
                <a:gd name="T19" fmla="*/ 130794 h 601"/>
                <a:gd name="T20" fmla="*/ 406733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5" y="600"/>
                  </a:moveTo>
                  <a:lnTo>
                    <a:pt x="299" y="600"/>
                  </a:lnTo>
                  <a:cubicBezTo>
                    <a:pt x="135" y="600"/>
                    <a:pt x="0" y="465"/>
                    <a:pt x="0" y="301"/>
                  </a:cubicBezTo>
                  <a:cubicBezTo>
                    <a:pt x="0" y="135"/>
                    <a:pt x="135" y="0"/>
                    <a:pt x="299" y="0"/>
                  </a:cubicBezTo>
                  <a:lnTo>
                    <a:pt x="935" y="0"/>
                  </a:lnTo>
                  <a:cubicBezTo>
                    <a:pt x="1101" y="0"/>
                    <a:pt x="1235" y="135"/>
                    <a:pt x="1235" y="301"/>
                  </a:cubicBezTo>
                  <a:cubicBezTo>
                    <a:pt x="1235" y="465"/>
                    <a:pt x="1101" y="600"/>
                    <a:pt x="935" y="600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61" name="Freeform 166">
              <a:extLst>
                <a:ext uri="{FF2B5EF4-FFF2-40B4-BE49-F238E27FC236}">
                  <a16:creationId xmlns:a16="http://schemas.microsoft.com/office/drawing/2014/main" id="{4AC45890-E435-1D41-BDC3-644A67D56D1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138307" y="351165"/>
              <a:ext cx="2791416" cy="2568925"/>
            </a:xfrm>
            <a:custGeom>
              <a:avLst/>
              <a:gdLst>
                <a:gd name="T0" fmla="*/ 2100336 w 5978"/>
                <a:gd name="T1" fmla="*/ 1767082 h 5502"/>
                <a:gd name="T2" fmla="*/ 1950499 w 5978"/>
                <a:gd name="T3" fmla="*/ 1641640 h 5502"/>
                <a:gd name="T4" fmla="*/ 2100336 w 5978"/>
                <a:gd name="T5" fmla="*/ 1517069 h 5502"/>
                <a:gd name="T6" fmla="*/ 2302006 w 5978"/>
                <a:gd name="T7" fmla="*/ 1517069 h 5502"/>
                <a:gd name="T8" fmla="*/ 2452279 w 5978"/>
                <a:gd name="T9" fmla="*/ 1359395 h 5502"/>
                <a:gd name="T10" fmla="*/ 2453151 w 5978"/>
                <a:gd name="T11" fmla="*/ 1202156 h 5502"/>
                <a:gd name="T12" fmla="*/ 2603423 w 5978"/>
                <a:gd name="T13" fmla="*/ 1044918 h 5502"/>
                <a:gd name="T14" fmla="*/ 2453151 w 5978"/>
                <a:gd name="T15" fmla="*/ 887243 h 5502"/>
                <a:gd name="T16" fmla="*/ 2034564 w 5978"/>
                <a:gd name="T17" fmla="*/ 887243 h 5502"/>
                <a:gd name="T18" fmla="*/ 1884291 w 5978"/>
                <a:gd name="T19" fmla="*/ 1044918 h 5502"/>
                <a:gd name="T20" fmla="*/ 1348536 w 5978"/>
                <a:gd name="T21" fmla="*/ 1202156 h 5502"/>
                <a:gd name="T22" fmla="*/ 1498809 w 5978"/>
                <a:gd name="T23" fmla="*/ 1044918 h 5502"/>
                <a:gd name="T24" fmla="*/ 1348536 w 5978"/>
                <a:gd name="T25" fmla="*/ 887243 h 5502"/>
                <a:gd name="T26" fmla="*/ 953471 w 5978"/>
                <a:gd name="T27" fmla="*/ 887243 h 5502"/>
                <a:gd name="T28" fmla="*/ 963053 w 5978"/>
                <a:gd name="T29" fmla="*/ 886808 h 5502"/>
                <a:gd name="T30" fmla="*/ 849804 w 5978"/>
                <a:gd name="T31" fmla="*/ 758317 h 5502"/>
                <a:gd name="T32" fmla="*/ 963053 w 5978"/>
                <a:gd name="T33" fmla="*/ 629825 h 5502"/>
                <a:gd name="T34" fmla="*/ 1223091 w 5978"/>
                <a:gd name="T35" fmla="*/ 628954 h 5502"/>
                <a:gd name="T36" fmla="*/ 1373364 w 5978"/>
                <a:gd name="T37" fmla="*/ 471716 h 5502"/>
                <a:gd name="T38" fmla="*/ 1223091 w 5978"/>
                <a:gd name="T39" fmla="*/ 314041 h 5502"/>
                <a:gd name="T40" fmla="*/ 1093290 w 5978"/>
                <a:gd name="T41" fmla="*/ 314041 h 5502"/>
                <a:gd name="T42" fmla="*/ 1243127 w 5978"/>
                <a:gd name="T43" fmla="*/ 157239 h 5502"/>
                <a:gd name="T44" fmla="*/ 727843 w 5978"/>
                <a:gd name="T45" fmla="*/ 0 h 5502"/>
                <a:gd name="T46" fmla="*/ 577571 w 5978"/>
                <a:gd name="T47" fmla="*/ 157239 h 5502"/>
                <a:gd name="T48" fmla="*/ 727843 w 5978"/>
                <a:gd name="T49" fmla="*/ 314041 h 5502"/>
                <a:gd name="T50" fmla="*/ 371980 w 5978"/>
                <a:gd name="T51" fmla="*/ 314041 h 5502"/>
                <a:gd name="T52" fmla="*/ 221707 w 5978"/>
                <a:gd name="T53" fmla="*/ 471716 h 5502"/>
                <a:gd name="T54" fmla="*/ 534013 w 5978"/>
                <a:gd name="T55" fmla="*/ 628954 h 5502"/>
                <a:gd name="T56" fmla="*/ 531400 w 5978"/>
                <a:gd name="T57" fmla="*/ 629390 h 5502"/>
                <a:gd name="T58" fmla="*/ 651183 w 5978"/>
                <a:gd name="T59" fmla="*/ 758317 h 5502"/>
                <a:gd name="T60" fmla="*/ 531400 w 5978"/>
                <a:gd name="T61" fmla="*/ 887243 h 5502"/>
                <a:gd name="T62" fmla="*/ 534013 w 5978"/>
                <a:gd name="T63" fmla="*/ 887243 h 5502"/>
                <a:gd name="T64" fmla="*/ 149837 w 5978"/>
                <a:gd name="T65" fmla="*/ 887243 h 5502"/>
                <a:gd name="T66" fmla="*/ 0 w 5978"/>
                <a:gd name="T67" fmla="*/ 1044918 h 5502"/>
                <a:gd name="T68" fmla="*/ 727843 w 5978"/>
                <a:gd name="T69" fmla="*/ 1202156 h 5502"/>
                <a:gd name="T70" fmla="*/ 577571 w 5978"/>
                <a:gd name="T71" fmla="*/ 1359395 h 5502"/>
                <a:gd name="T72" fmla="*/ 727843 w 5978"/>
                <a:gd name="T73" fmla="*/ 1517069 h 5502"/>
                <a:gd name="T74" fmla="*/ 1061928 w 5978"/>
                <a:gd name="T75" fmla="*/ 1517069 h 5502"/>
                <a:gd name="T76" fmla="*/ 1212201 w 5978"/>
                <a:gd name="T77" fmla="*/ 1641640 h 5502"/>
                <a:gd name="T78" fmla="*/ 848933 w 5978"/>
                <a:gd name="T79" fmla="*/ 1767082 h 5502"/>
                <a:gd name="T80" fmla="*/ 698660 w 5978"/>
                <a:gd name="T81" fmla="*/ 1924321 h 5502"/>
                <a:gd name="T82" fmla="*/ 848933 w 5978"/>
                <a:gd name="T83" fmla="*/ 2081124 h 5502"/>
                <a:gd name="T84" fmla="*/ 1801097 w 5978"/>
                <a:gd name="T85" fmla="*/ 2081124 h 5502"/>
                <a:gd name="T86" fmla="*/ 1651260 w 5978"/>
                <a:gd name="T87" fmla="*/ 2238362 h 5502"/>
                <a:gd name="T88" fmla="*/ 2220119 w 5978"/>
                <a:gd name="T89" fmla="*/ 2396036 h 5502"/>
                <a:gd name="T90" fmla="*/ 2369956 w 5978"/>
                <a:gd name="T91" fmla="*/ 2238362 h 5502"/>
                <a:gd name="T92" fmla="*/ 2220119 w 5978"/>
                <a:gd name="T93" fmla="*/ 2081124 h 5502"/>
                <a:gd name="T94" fmla="*/ 2453151 w 5978"/>
                <a:gd name="T95" fmla="*/ 2081124 h 5502"/>
                <a:gd name="T96" fmla="*/ 2603423 w 5978"/>
                <a:gd name="T97" fmla="*/ 1924321 h 5502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5978" h="5502">
                  <a:moveTo>
                    <a:pt x="5632" y="4057"/>
                  </a:moveTo>
                  <a:lnTo>
                    <a:pt x="4822" y="4057"/>
                  </a:lnTo>
                  <a:cubicBezTo>
                    <a:pt x="4632" y="4057"/>
                    <a:pt x="4478" y="3928"/>
                    <a:pt x="4478" y="3769"/>
                  </a:cubicBezTo>
                  <a:cubicBezTo>
                    <a:pt x="4478" y="3611"/>
                    <a:pt x="4632" y="3483"/>
                    <a:pt x="4822" y="3483"/>
                  </a:cubicBezTo>
                  <a:lnTo>
                    <a:pt x="5285" y="3483"/>
                  </a:lnTo>
                  <a:cubicBezTo>
                    <a:pt x="5476" y="3483"/>
                    <a:pt x="5630" y="3321"/>
                    <a:pt x="5630" y="3121"/>
                  </a:cubicBezTo>
                  <a:cubicBezTo>
                    <a:pt x="5630" y="2922"/>
                    <a:pt x="5476" y="2760"/>
                    <a:pt x="5285" y="2760"/>
                  </a:cubicBezTo>
                  <a:lnTo>
                    <a:pt x="5632" y="2760"/>
                  </a:lnTo>
                  <a:cubicBezTo>
                    <a:pt x="5823" y="2760"/>
                    <a:pt x="5977" y="2598"/>
                    <a:pt x="5977" y="2399"/>
                  </a:cubicBezTo>
                  <a:cubicBezTo>
                    <a:pt x="5977" y="2199"/>
                    <a:pt x="5823" y="2037"/>
                    <a:pt x="5632" y="2037"/>
                  </a:cubicBezTo>
                  <a:lnTo>
                    <a:pt x="4671" y="2037"/>
                  </a:lnTo>
                  <a:cubicBezTo>
                    <a:pt x="4480" y="2037"/>
                    <a:pt x="4326" y="2199"/>
                    <a:pt x="4326" y="2399"/>
                  </a:cubicBezTo>
                  <a:cubicBezTo>
                    <a:pt x="4326" y="2598"/>
                    <a:pt x="4480" y="2760"/>
                    <a:pt x="4671" y="2760"/>
                  </a:cubicBezTo>
                  <a:lnTo>
                    <a:pt x="3096" y="2760"/>
                  </a:lnTo>
                  <a:cubicBezTo>
                    <a:pt x="3285" y="2760"/>
                    <a:pt x="3441" y="2598"/>
                    <a:pt x="3441" y="2399"/>
                  </a:cubicBezTo>
                  <a:cubicBezTo>
                    <a:pt x="3441" y="2199"/>
                    <a:pt x="3285" y="2037"/>
                    <a:pt x="3096" y="2037"/>
                  </a:cubicBezTo>
                  <a:lnTo>
                    <a:pt x="2189" y="2037"/>
                  </a:lnTo>
                  <a:cubicBezTo>
                    <a:pt x="2195" y="2037"/>
                    <a:pt x="2204" y="2037"/>
                    <a:pt x="2211" y="2036"/>
                  </a:cubicBezTo>
                  <a:cubicBezTo>
                    <a:pt x="2066" y="2023"/>
                    <a:pt x="1951" y="1896"/>
                    <a:pt x="1951" y="1741"/>
                  </a:cubicBezTo>
                  <a:cubicBezTo>
                    <a:pt x="1951" y="1585"/>
                    <a:pt x="2066" y="1458"/>
                    <a:pt x="2211" y="1446"/>
                  </a:cubicBezTo>
                  <a:cubicBezTo>
                    <a:pt x="2204" y="1445"/>
                    <a:pt x="2195" y="1444"/>
                    <a:pt x="2189" y="1444"/>
                  </a:cubicBezTo>
                  <a:lnTo>
                    <a:pt x="2808" y="1444"/>
                  </a:lnTo>
                  <a:cubicBezTo>
                    <a:pt x="2998" y="1444"/>
                    <a:pt x="3153" y="1282"/>
                    <a:pt x="3153" y="1083"/>
                  </a:cubicBezTo>
                  <a:cubicBezTo>
                    <a:pt x="3153" y="884"/>
                    <a:pt x="2998" y="721"/>
                    <a:pt x="2808" y="721"/>
                  </a:cubicBezTo>
                  <a:lnTo>
                    <a:pt x="2510" y="721"/>
                  </a:lnTo>
                  <a:cubicBezTo>
                    <a:pt x="2700" y="721"/>
                    <a:pt x="2854" y="561"/>
                    <a:pt x="2854" y="361"/>
                  </a:cubicBezTo>
                  <a:cubicBezTo>
                    <a:pt x="2854" y="162"/>
                    <a:pt x="2700" y="0"/>
                    <a:pt x="2510" y="0"/>
                  </a:cubicBezTo>
                  <a:lnTo>
                    <a:pt x="1671" y="0"/>
                  </a:lnTo>
                  <a:cubicBezTo>
                    <a:pt x="1481" y="0"/>
                    <a:pt x="1326" y="162"/>
                    <a:pt x="1326" y="361"/>
                  </a:cubicBezTo>
                  <a:cubicBezTo>
                    <a:pt x="1326" y="561"/>
                    <a:pt x="1481" y="721"/>
                    <a:pt x="1671" y="721"/>
                  </a:cubicBezTo>
                  <a:lnTo>
                    <a:pt x="854" y="721"/>
                  </a:lnTo>
                  <a:cubicBezTo>
                    <a:pt x="663" y="721"/>
                    <a:pt x="509" y="884"/>
                    <a:pt x="509" y="1083"/>
                  </a:cubicBezTo>
                  <a:cubicBezTo>
                    <a:pt x="509" y="1282"/>
                    <a:pt x="663" y="1444"/>
                    <a:pt x="854" y="1444"/>
                  </a:cubicBezTo>
                  <a:lnTo>
                    <a:pt x="1226" y="1444"/>
                  </a:lnTo>
                  <a:cubicBezTo>
                    <a:pt x="1224" y="1444"/>
                    <a:pt x="1222" y="1444"/>
                    <a:pt x="1220" y="1445"/>
                  </a:cubicBezTo>
                  <a:cubicBezTo>
                    <a:pt x="1373" y="1449"/>
                    <a:pt x="1495" y="1580"/>
                    <a:pt x="1495" y="1741"/>
                  </a:cubicBezTo>
                  <a:cubicBezTo>
                    <a:pt x="1495" y="1902"/>
                    <a:pt x="1373" y="2033"/>
                    <a:pt x="1220" y="2037"/>
                  </a:cubicBezTo>
                  <a:cubicBezTo>
                    <a:pt x="1222" y="2037"/>
                    <a:pt x="1224" y="2037"/>
                    <a:pt x="1226" y="2037"/>
                  </a:cubicBezTo>
                  <a:lnTo>
                    <a:pt x="344" y="2037"/>
                  </a:lnTo>
                  <a:cubicBezTo>
                    <a:pt x="154" y="2037"/>
                    <a:pt x="0" y="2199"/>
                    <a:pt x="0" y="2399"/>
                  </a:cubicBezTo>
                  <a:cubicBezTo>
                    <a:pt x="0" y="2598"/>
                    <a:pt x="154" y="2760"/>
                    <a:pt x="344" y="2760"/>
                  </a:cubicBezTo>
                  <a:lnTo>
                    <a:pt x="1671" y="2760"/>
                  </a:lnTo>
                  <a:cubicBezTo>
                    <a:pt x="1481" y="2760"/>
                    <a:pt x="1326" y="2922"/>
                    <a:pt x="1326" y="3121"/>
                  </a:cubicBezTo>
                  <a:cubicBezTo>
                    <a:pt x="1326" y="3321"/>
                    <a:pt x="1481" y="3483"/>
                    <a:pt x="1671" y="3483"/>
                  </a:cubicBezTo>
                  <a:lnTo>
                    <a:pt x="2438" y="3483"/>
                  </a:lnTo>
                  <a:cubicBezTo>
                    <a:pt x="2629" y="3483"/>
                    <a:pt x="2783" y="3611"/>
                    <a:pt x="2783" y="3769"/>
                  </a:cubicBezTo>
                  <a:cubicBezTo>
                    <a:pt x="2783" y="3928"/>
                    <a:pt x="2629" y="4057"/>
                    <a:pt x="2438" y="4057"/>
                  </a:cubicBezTo>
                  <a:lnTo>
                    <a:pt x="1949" y="4057"/>
                  </a:lnTo>
                  <a:cubicBezTo>
                    <a:pt x="1758" y="4057"/>
                    <a:pt x="1604" y="4218"/>
                    <a:pt x="1604" y="4418"/>
                  </a:cubicBezTo>
                  <a:cubicBezTo>
                    <a:pt x="1604" y="4616"/>
                    <a:pt x="1758" y="4778"/>
                    <a:pt x="1949" y="4778"/>
                  </a:cubicBezTo>
                  <a:lnTo>
                    <a:pt x="4135" y="4778"/>
                  </a:lnTo>
                  <a:cubicBezTo>
                    <a:pt x="3945" y="4778"/>
                    <a:pt x="3791" y="4940"/>
                    <a:pt x="3791" y="5139"/>
                  </a:cubicBezTo>
                  <a:cubicBezTo>
                    <a:pt x="3791" y="5339"/>
                    <a:pt x="3945" y="5501"/>
                    <a:pt x="4135" y="5501"/>
                  </a:cubicBezTo>
                  <a:lnTo>
                    <a:pt x="5097" y="5501"/>
                  </a:lnTo>
                  <a:cubicBezTo>
                    <a:pt x="5287" y="5501"/>
                    <a:pt x="5441" y="5339"/>
                    <a:pt x="5441" y="5139"/>
                  </a:cubicBezTo>
                  <a:cubicBezTo>
                    <a:pt x="5441" y="4940"/>
                    <a:pt x="5287" y="4778"/>
                    <a:pt x="5097" y="4778"/>
                  </a:cubicBezTo>
                  <a:lnTo>
                    <a:pt x="5632" y="4778"/>
                  </a:lnTo>
                  <a:cubicBezTo>
                    <a:pt x="5823" y="4778"/>
                    <a:pt x="5977" y="4616"/>
                    <a:pt x="5977" y="4418"/>
                  </a:cubicBezTo>
                  <a:cubicBezTo>
                    <a:pt x="5977" y="4218"/>
                    <a:pt x="5823" y="4057"/>
                    <a:pt x="5632" y="4057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dirty="0"/>
            </a:p>
          </p:txBody>
        </p:sp>
        <p:sp>
          <p:nvSpPr>
            <p:cNvPr id="662" name="Freeform 167">
              <a:extLst>
                <a:ext uri="{FF2B5EF4-FFF2-40B4-BE49-F238E27FC236}">
                  <a16:creationId xmlns:a16="http://schemas.microsoft.com/office/drawing/2014/main" id="{C330E70E-74E6-0446-85AA-44FADC91890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291567" y="127893"/>
              <a:ext cx="531111" cy="337583"/>
            </a:xfrm>
            <a:custGeom>
              <a:avLst/>
              <a:gdLst>
                <a:gd name="T0" fmla="*/ 338265 w 1138"/>
                <a:gd name="T1" fmla="*/ 0 h 722"/>
                <a:gd name="T2" fmla="*/ 157160 w 1138"/>
                <a:gd name="T3" fmla="*/ 0 h 722"/>
                <a:gd name="T4" fmla="*/ 157160 w 1138"/>
                <a:gd name="T5" fmla="*/ 0 h 722"/>
                <a:gd name="T6" fmla="*/ 0 w 1138"/>
                <a:gd name="T7" fmla="*/ 157461 h 722"/>
                <a:gd name="T8" fmla="*/ 0 w 1138"/>
                <a:gd name="T9" fmla="*/ 157461 h 722"/>
                <a:gd name="T10" fmla="*/ 157160 w 1138"/>
                <a:gd name="T11" fmla="*/ 314485 h 722"/>
                <a:gd name="T12" fmla="*/ 338265 w 1138"/>
                <a:gd name="T13" fmla="*/ 314485 h 722"/>
                <a:gd name="T14" fmla="*/ 338265 w 1138"/>
                <a:gd name="T15" fmla="*/ 314485 h 722"/>
                <a:gd name="T16" fmla="*/ 494990 w 1138"/>
                <a:gd name="T17" fmla="*/ 157461 h 722"/>
                <a:gd name="T18" fmla="*/ 494990 w 1138"/>
                <a:gd name="T19" fmla="*/ 157461 h 722"/>
                <a:gd name="T20" fmla="*/ 338265 w 1138"/>
                <a:gd name="T21" fmla="*/ 0 h 722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138" h="722">
                  <a:moveTo>
                    <a:pt x="777" y="0"/>
                  </a:moveTo>
                  <a:lnTo>
                    <a:pt x="361" y="0"/>
                  </a:lnTo>
                  <a:cubicBezTo>
                    <a:pt x="162" y="0"/>
                    <a:pt x="0" y="161"/>
                    <a:pt x="0" y="361"/>
                  </a:cubicBezTo>
                  <a:cubicBezTo>
                    <a:pt x="0" y="559"/>
                    <a:pt x="162" y="721"/>
                    <a:pt x="361" y="721"/>
                  </a:cubicBezTo>
                  <a:lnTo>
                    <a:pt x="777" y="721"/>
                  </a:lnTo>
                  <a:cubicBezTo>
                    <a:pt x="976" y="721"/>
                    <a:pt x="1137" y="559"/>
                    <a:pt x="1137" y="361"/>
                  </a:cubicBezTo>
                  <a:cubicBezTo>
                    <a:pt x="1137" y="161"/>
                    <a:pt x="976" y="0"/>
                    <a:pt x="777" y="0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63" name="Freeform 168">
              <a:extLst>
                <a:ext uri="{FF2B5EF4-FFF2-40B4-BE49-F238E27FC236}">
                  <a16:creationId xmlns:a16="http://schemas.microsoft.com/office/drawing/2014/main" id="{A730B673-B776-6042-896F-C0E4D15023A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266401" y="1010267"/>
              <a:ext cx="80283" cy="82337"/>
            </a:xfrm>
            <a:custGeom>
              <a:avLst/>
              <a:gdLst>
                <a:gd name="T0" fmla="*/ 74456 w 173"/>
                <a:gd name="T1" fmla="*/ 38186 h 175"/>
                <a:gd name="T2" fmla="*/ 74456 w 173"/>
                <a:gd name="T3" fmla="*/ 38186 h 175"/>
                <a:gd name="T4" fmla="*/ 37228 w 173"/>
                <a:gd name="T5" fmla="*/ 76371 h 175"/>
                <a:gd name="T6" fmla="*/ 37228 w 173"/>
                <a:gd name="T7" fmla="*/ 76371 h 175"/>
                <a:gd name="T8" fmla="*/ 0 w 173"/>
                <a:gd name="T9" fmla="*/ 38186 h 175"/>
                <a:gd name="T10" fmla="*/ 0 w 173"/>
                <a:gd name="T11" fmla="*/ 38186 h 175"/>
                <a:gd name="T12" fmla="*/ 37228 w 173"/>
                <a:gd name="T13" fmla="*/ 0 h 175"/>
                <a:gd name="T14" fmla="*/ 37228 w 173"/>
                <a:gd name="T15" fmla="*/ 0 h 175"/>
                <a:gd name="T16" fmla="*/ 74456 w 173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5">
                  <a:moveTo>
                    <a:pt x="172" y="87"/>
                  </a:moveTo>
                  <a:lnTo>
                    <a:pt x="172" y="87"/>
                  </a:lnTo>
                  <a:cubicBezTo>
                    <a:pt x="172" y="135"/>
                    <a:pt x="134" y="174"/>
                    <a:pt x="86" y="174"/>
                  </a:cubicBezTo>
                  <a:cubicBezTo>
                    <a:pt x="39" y="174"/>
                    <a:pt x="0" y="135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2" y="39"/>
                    <a:pt x="172" y="8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64" name="Freeform 169">
              <a:extLst>
                <a:ext uri="{FF2B5EF4-FFF2-40B4-BE49-F238E27FC236}">
                  <a16:creationId xmlns:a16="http://schemas.microsoft.com/office/drawing/2014/main" id="{95E33E2A-6226-C340-A397-C1863DBA80F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451673" y="241107"/>
              <a:ext cx="82343" cy="80278"/>
            </a:xfrm>
            <a:custGeom>
              <a:avLst/>
              <a:gdLst>
                <a:gd name="T0" fmla="*/ 76371 w 175"/>
                <a:gd name="T1" fmla="*/ 37014 h 174"/>
                <a:gd name="T2" fmla="*/ 76371 w 175"/>
                <a:gd name="T3" fmla="*/ 37014 h 174"/>
                <a:gd name="T4" fmla="*/ 38186 w 175"/>
                <a:gd name="T5" fmla="*/ 74459 h 174"/>
                <a:gd name="T6" fmla="*/ 38186 w 175"/>
                <a:gd name="T7" fmla="*/ 74459 h 174"/>
                <a:gd name="T8" fmla="*/ 0 w 175"/>
                <a:gd name="T9" fmla="*/ 37014 h 174"/>
                <a:gd name="T10" fmla="*/ 0 w 175"/>
                <a:gd name="T11" fmla="*/ 37014 h 174"/>
                <a:gd name="T12" fmla="*/ 38186 w 175"/>
                <a:gd name="T13" fmla="*/ 0 h 174"/>
                <a:gd name="T14" fmla="*/ 38186 w 175"/>
                <a:gd name="T15" fmla="*/ 0 h 174"/>
                <a:gd name="T16" fmla="*/ 76371 w 175"/>
                <a:gd name="T17" fmla="*/ 37014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4">
                  <a:moveTo>
                    <a:pt x="174" y="86"/>
                  </a:moveTo>
                  <a:lnTo>
                    <a:pt x="174" y="86"/>
                  </a:lnTo>
                  <a:cubicBezTo>
                    <a:pt x="174" y="133"/>
                    <a:pt x="135" y="173"/>
                    <a:pt x="87" y="173"/>
                  </a:cubicBezTo>
                  <a:cubicBezTo>
                    <a:pt x="39" y="173"/>
                    <a:pt x="0" y="133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65" name="Freeform 170">
              <a:extLst>
                <a:ext uri="{FF2B5EF4-FFF2-40B4-BE49-F238E27FC236}">
                  <a16:creationId xmlns:a16="http://schemas.microsoft.com/office/drawing/2014/main" id="{78111320-CEDC-B14F-BCC8-EE10D9C89E8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228884" y="1092604"/>
              <a:ext cx="82343" cy="80278"/>
            </a:xfrm>
            <a:custGeom>
              <a:avLst/>
              <a:gdLst>
                <a:gd name="T0" fmla="*/ 76371 w 175"/>
                <a:gd name="T1" fmla="*/ 37228 h 173"/>
                <a:gd name="T2" fmla="*/ 76371 w 175"/>
                <a:gd name="T3" fmla="*/ 37228 h 173"/>
                <a:gd name="T4" fmla="*/ 38186 w 175"/>
                <a:gd name="T5" fmla="*/ 74456 h 173"/>
                <a:gd name="T6" fmla="*/ 38186 w 175"/>
                <a:gd name="T7" fmla="*/ 74456 h 173"/>
                <a:gd name="T8" fmla="*/ 0 w 175"/>
                <a:gd name="T9" fmla="*/ 37228 h 173"/>
                <a:gd name="T10" fmla="*/ 0 w 175"/>
                <a:gd name="T11" fmla="*/ 37228 h 173"/>
                <a:gd name="T12" fmla="*/ 38186 w 175"/>
                <a:gd name="T13" fmla="*/ 0 h 173"/>
                <a:gd name="T14" fmla="*/ 38186 w 175"/>
                <a:gd name="T15" fmla="*/ 0 h 173"/>
                <a:gd name="T16" fmla="*/ 76371 w 175"/>
                <a:gd name="T17" fmla="*/ 37228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3">
                  <a:moveTo>
                    <a:pt x="174" y="86"/>
                  </a:moveTo>
                  <a:lnTo>
                    <a:pt x="174" y="86"/>
                  </a:lnTo>
                  <a:cubicBezTo>
                    <a:pt x="174" y="134"/>
                    <a:pt x="135" y="172"/>
                    <a:pt x="87" y="172"/>
                  </a:cubicBezTo>
                  <a:cubicBezTo>
                    <a:pt x="39" y="172"/>
                    <a:pt x="0" y="134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66" name="Freeform 171">
              <a:extLst>
                <a:ext uri="{FF2B5EF4-FFF2-40B4-BE49-F238E27FC236}">
                  <a16:creationId xmlns:a16="http://schemas.microsoft.com/office/drawing/2014/main" id="{2296C3BA-4E16-D94B-9660-6FFE5D3686A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530362" y="1615447"/>
              <a:ext cx="80283" cy="80278"/>
            </a:xfrm>
            <a:custGeom>
              <a:avLst/>
              <a:gdLst>
                <a:gd name="T0" fmla="*/ 74456 w 173"/>
                <a:gd name="T1" fmla="*/ 37661 h 173"/>
                <a:gd name="T2" fmla="*/ 74456 w 173"/>
                <a:gd name="T3" fmla="*/ 37661 h 173"/>
                <a:gd name="T4" fmla="*/ 36795 w 173"/>
                <a:gd name="T5" fmla="*/ 74456 h 173"/>
                <a:gd name="T6" fmla="*/ 36795 w 173"/>
                <a:gd name="T7" fmla="*/ 74456 h 173"/>
                <a:gd name="T8" fmla="*/ 0 w 173"/>
                <a:gd name="T9" fmla="*/ 37661 h 173"/>
                <a:gd name="T10" fmla="*/ 0 w 173"/>
                <a:gd name="T11" fmla="*/ 37661 h 173"/>
                <a:gd name="T12" fmla="*/ 36795 w 173"/>
                <a:gd name="T13" fmla="*/ 0 h 173"/>
                <a:gd name="T14" fmla="*/ 36795 w 173"/>
                <a:gd name="T15" fmla="*/ 0 h 173"/>
                <a:gd name="T16" fmla="*/ 74456 w 173"/>
                <a:gd name="T17" fmla="*/ 37661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3">
                  <a:moveTo>
                    <a:pt x="172" y="87"/>
                  </a:moveTo>
                  <a:lnTo>
                    <a:pt x="172" y="87"/>
                  </a:lnTo>
                  <a:cubicBezTo>
                    <a:pt x="172" y="134"/>
                    <a:pt x="133" y="172"/>
                    <a:pt x="85" y="172"/>
                  </a:cubicBezTo>
                  <a:cubicBezTo>
                    <a:pt x="39" y="172"/>
                    <a:pt x="0" y="134"/>
                    <a:pt x="0" y="87"/>
                  </a:cubicBezTo>
                  <a:cubicBezTo>
                    <a:pt x="0" y="39"/>
                    <a:pt x="39" y="0"/>
                    <a:pt x="85" y="0"/>
                  </a:cubicBezTo>
                  <a:cubicBezTo>
                    <a:pt x="133" y="0"/>
                    <a:pt x="172" y="39"/>
                    <a:pt x="172" y="8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67" name="Freeform 172">
              <a:extLst>
                <a:ext uri="{FF2B5EF4-FFF2-40B4-BE49-F238E27FC236}">
                  <a16:creationId xmlns:a16="http://schemas.microsoft.com/office/drawing/2014/main" id="{B9BDD95F-7394-9841-A195-C1C2913058D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487131" y="835993"/>
              <a:ext cx="82343" cy="80279"/>
            </a:xfrm>
            <a:custGeom>
              <a:avLst/>
              <a:gdLst>
                <a:gd name="T0" fmla="*/ 76371 w 175"/>
                <a:gd name="T1" fmla="*/ 37445 h 174"/>
                <a:gd name="T2" fmla="*/ 76371 w 175"/>
                <a:gd name="T3" fmla="*/ 37445 h 174"/>
                <a:gd name="T4" fmla="*/ 38186 w 175"/>
                <a:gd name="T5" fmla="*/ 74460 h 174"/>
                <a:gd name="T6" fmla="*/ 38186 w 175"/>
                <a:gd name="T7" fmla="*/ 74460 h 174"/>
                <a:gd name="T8" fmla="*/ 0 w 175"/>
                <a:gd name="T9" fmla="*/ 37445 h 174"/>
                <a:gd name="T10" fmla="*/ 0 w 175"/>
                <a:gd name="T11" fmla="*/ 37445 h 174"/>
                <a:gd name="T12" fmla="*/ 38186 w 175"/>
                <a:gd name="T13" fmla="*/ 0 h 174"/>
                <a:gd name="T14" fmla="*/ 38186 w 175"/>
                <a:gd name="T15" fmla="*/ 0 h 174"/>
                <a:gd name="T16" fmla="*/ 76371 w 175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4">
                  <a:moveTo>
                    <a:pt x="174" y="87"/>
                  </a:moveTo>
                  <a:lnTo>
                    <a:pt x="174" y="87"/>
                  </a:lnTo>
                  <a:cubicBezTo>
                    <a:pt x="174" y="135"/>
                    <a:pt x="135" y="173"/>
                    <a:pt x="87" y="173"/>
                  </a:cubicBezTo>
                  <a:cubicBezTo>
                    <a:pt x="39" y="173"/>
                    <a:pt x="0" y="135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68" name="Freeform 173">
              <a:extLst>
                <a:ext uri="{FF2B5EF4-FFF2-40B4-BE49-F238E27FC236}">
                  <a16:creationId xmlns:a16="http://schemas.microsoft.com/office/drawing/2014/main" id="{B9C117BA-0FE2-094C-BB27-AF52F8F9115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291568" y="-104710"/>
              <a:ext cx="80283" cy="80278"/>
            </a:xfrm>
            <a:custGeom>
              <a:avLst/>
              <a:gdLst>
                <a:gd name="T0" fmla="*/ 74459 w 174"/>
                <a:gd name="T1" fmla="*/ 37445 h 174"/>
                <a:gd name="T2" fmla="*/ 74459 w 174"/>
                <a:gd name="T3" fmla="*/ 37445 h 174"/>
                <a:gd name="T4" fmla="*/ 37445 w 174"/>
                <a:gd name="T5" fmla="*/ 74459 h 174"/>
                <a:gd name="T6" fmla="*/ 37445 w 174"/>
                <a:gd name="T7" fmla="*/ 74459 h 174"/>
                <a:gd name="T8" fmla="*/ 0 w 174"/>
                <a:gd name="T9" fmla="*/ 37445 h 174"/>
                <a:gd name="T10" fmla="*/ 0 w 174"/>
                <a:gd name="T11" fmla="*/ 37445 h 174"/>
                <a:gd name="T12" fmla="*/ 37445 w 174"/>
                <a:gd name="T13" fmla="*/ 0 h 174"/>
                <a:gd name="T14" fmla="*/ 37445 w 174"/>
                <a:gd name="T15" fmla="*/ 0 h 174"/>
                <a:gd name="T16" fmla="*/ 74459 w 174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4">
                  <a:moveTo>
                    <a:pt x="173" y="87"/>
                  </a:moveTo>
                  <a:lnTo>
                    <a:pt x="173" y="87"/>
                  </a:lnTo>
                  <a:cubicBezTo>
                    <a:pt x="173" y="135"/>
                    <a:pt x="135" y="173"/>
                    <a:pt x="87" y="173"/>
                  </a:cubicBezTo>
                  <a:cubicBezTo>
                    <a:pt x="40" y="173"/>
                    <a:pt x="0" y="135"/>
                    <a:pt x="0" y="87"/>
                  </a:cubicBezTo>
                  <a:cubicBezTo>
                    <a:pt x="0" y="38"/>
                    <a:pt x="40" y="0"/>
                    <a:pt x="87" y="0"/>
                  </a:cubicBezTo>
                  <a:cubicBezTo>
                    <a:pt x="135" y="0"/>
                    <a:pt x="173" y="38"/>
                    <a:pt x="173" y="8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69" name="Freeform 174">
              <a:extLst>
                <a:ext uri="{FF2B5EF4-FFF2-40B4-BE49-F238E27FC236}">
                  <a16:creationId xmlns:a16="http://schemas.microsoft.com/office/drawing/2014/main" id="{8E11FD5D-35AA-4D4D-92D6-755AA644492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426970" y="1225039"/>
              <a:ext cx="49406" cy="49402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2"/>
                    <a:pt x="81" y="104"/>
                    <a:pt x="52" y="104"/>
                  </a:cubicBezTo>
                  <a:cubicBezTo>
                    <a:pt x="24" y="104"/>
                    <a:pt x="0" y="82"/>
                    <a:pt x="0" y="52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1" y="0"/>
                    <a:pt x="105" y="24"/>
                    <a:pt x="105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70" name="Freeform 175">
              <a:extLst>
                <a:ext uri="{FF2B5EF4-FFF2-40B4-BE49-F238E27FC236}">
                  <a16:creationId xmlns:a16="http://schemas.microsoft.com/office/drawing/2014/main" id="{413B88C5-DE98-864E-8DDB-0F8F73936D4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758398" y="1417837"/>
              <a:ext cx="49406" cy="49402"/>
            </a:xfrm>
            <a:custGeom>
              <a:avLst/>
              <a:gdLst>
                <a:gd name="T0" fmla="*/ 45655 w 107"/>
                <a:gd name="T1" fmla="*/ 22397 h 107"/>
                <a:gd name="T2" fmla="*/ 45655 w 107"/>
                <a:gd name="T3" fmla="*/ 22397 h 107"/>
                <a:gd name="T4" fmla="*/ 22828 w 107"/>
                <a:gd name="T5" fmla="*/ 45655 h 107"/>
                <a:gd name="T6" fmla="*/ 22828 w 107"/>
                <a:gd name="T7" fmla="*/ 45655 h 107"/>
                <a:gd name="T8" fmla="*/ 0 w 107"/>
                <a:gd name="T9" fmla="*/ 22397 h 107"/>
                <a:gd name="T10" fmla="*/ 0 w 107"/>
                <a:gd name="T11" fmla="*/ 22397 h 107"/>
                <a:gd name="T12" fmla="*/ 22828 w 107"/>
                <a:gd name="T13" fmla="*/ 0 h 107"/>
                <a:gd name="T14" fmla="*/ 22828 w 107"/>
                <a:gd name="T15" fmla="*/ 0 h 107"/>
                <a:gd name="T16" fmla="*/ 45655 w 107"/>
                <a:gd name="T17" fmla="*/ 22397 h 10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7" h="107">
                  <a:moveTo>
                    <a:pt x="106" y="52"/>
                  </a:moveTo>
                  <a:lnTo>
                    <a:pt x="106" y="52"/>
                  </a:lnTo>
                  <a:cubicBezTo>
                    <a:pt x="106" y="82"/>
                    <a:pt x="82" y="106"/>
                    <a:pt x="53" y="106"/>
                  </a:cubicBezTo>
                  <a:cubicBezTo>
                    <a:pt x="24" y="106"/>
                    <a:pt x="0" y="8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71" name="Freeform 176">
              <a:extLst>
                <a:ext uri="{FF2B5EF4-FFF2-40B4-BE49-F238E27FC236}">
                  <a16:creationId xmlns:a16="http://schemas.microsoft.com/office/drawing/2014/main" id="{5C6BB61B-5F7D-7E4B-BCB9-CBCA6364D20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408905" y="1767770"/>
              <a:ext cx="49406" cy="49402"/>
            </a:xfrm>
            <a:custGeom>
              <a:avLst/>
              <a:gdLst>
                <a:gd name="T0" fmla="*/ 45651 w 106"/>
                <a:gd name="T1" fmla="*/ 23258 h 107"/>
                <a:gd name="T2" fmla="*/ 45651 w 106"/>
                <a:gd name="T3" fmla="*/ 23258 h 107"/>
                <a:gd name="T4" fmla="*/ 22608 w 106"/>
                <a:gd name="T5" fmla="*/ 45655 h 107"/>
                <a:gd name="T6" fmla="*/ 22608 w 106"/>
                <a:gd name="T7" fmla="*/ 45655 h 107"/>
                <a:gd name="T8" fmla="*/ 0 w 106"/>
                <a:gd name="T9" fmla="*/ 23258 h 107"/>
                <a:gd name="T10" fmla="*/ 0 w 106"/>
                <a:gd name="T11" fmla="*/ 23258 h 107"/>
                <a:gd name="T12" fmla="*/ 22608 w 106"/>
                <a:gd name="T13" fmla="*/ 0 h 107"/>
                <a:gd name="T14" fmla="*/ 22608 w 106"/>
                <a:gd name="T15" fmla="*/ 0 h 107"/>
                <a:gd name="T16" fmla="*/ 45651 w 106"/>
                <a:gd name="T17" fmla="*/ 23258 h 10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7">
                  <a:moveTo>
                    <a:pt x="105" y="54"/>
                  </a:moveTo>
                  <a:lnTo>
                    <a:pt x="105" y="54"/>
                  </a:lnTo>
                  <a:cubicBezTo>
                    <a:pt x="105" y="82"/>
                    <a:pt x="81" y="106"/>
                    <a:pt x="52" y="106"/>
                  </a:cubicBezTo>
                  <a:cubicBezTo>
                    <a:pt x="23" y="106"/>
                    <a:pt x="0" y="82"/>
                    <a:pt x="0" y="54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5" y="23"/>
                    <a:pt x="105" y="54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72" name="Freeform 177">
              <a:extLst>
                <a:ext uri="{FF2B5EF4-FFF2-40B4-BE49-F238E27FC236}">
                  <a16:creationId xmlns:a16="http://schemas.microsoft.com/office/drawing/2014/main" id="{49505540-60AF-2443-8D12-A2FD15D9160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408905" y="759832"/>
              <a:ext cx="49406" cy="49402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1" y="104"/>
                    <a:pt x="52" y="104"/>
                  </a:cubicBezTo>
                  <a:cubicBezTo>
                    <a:pt x="23" y="104"/>
                    <a:pt x="0" y="81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5" y="23"/>
                    <a:pt x="105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73" name="Freeform 178">
              <a:extLst>
                <a:ext uri="{FF2B5EF4-FFF2-40B4-BE49-F238E27FC236}">
                  <a16:creationId xmlns:a16="http://schemas.microsoft.com/office/drawing/2014/main" id="{529998EF-E72F-DA41-9453-1EA51DDD7AB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840278" y="784533"/>
              <a:ext cx="49406" cy="49402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2"/>
                    <a:pt x="81" y="105"/>
                    <a:pt x="52" y="105"/>
                  </a:cubicBezTo>
                  <a:cubicBezTo>
                    <a:pt x="23" y="105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81" y="0"/>
                    <a:pt x="104" y="24"/>
                    <a:pt x="104" y="53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74" name="Freeform 179">
              <a:extLst>
                <a:ext uri="{FF2B5EF4-FFF2-40B4-BE49-F238E27FC236}">
                  <a16:creationId xmlns:a16="http://schemas.microsoft.com/office/drawing/2014/main" id="{DCF189F4-9D7F-DC4E-AAD7-3559FD07A0B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616358" y="360497"/>
              <a:ext cx="49406" cy="49402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1"/>
                    <a:pt x="82" y="104"/>
                    <a:pt x="52" y="104"/>
                  </a:cubicBezTo>
                  <a:cubicBezTo>
                    <a:pt x="24" y="104"/>
                    <a:pt x="0" y="81"/>
                    <a:pt x="0" y="52"/>
                  </a:cubicBezTo>
                  <a:cubicBezTo>
                    <a:pt x="0" y="23"/>
                    <a:pt x="24" y="0"/>
                    <a:pt x="52" y="0"/>
                  </a:cubicBezTo>
                  <a:cubicBezTo>
                    <a:pt x="82" y="0"/>
                    <a:pt x="104" y="23"/>
                    <a:pt x="104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75" name="Freeform 180">
              <a:extLst>
                <a:ext uri="{FF2B5EF4-FFF2-40B4-BE49-F238E27FC236}">
                  <a16:creationId xmlns:a16="http://schemas.microsoft.com/office/drawing/2014/main" id="{213030FD-6387-9C45-BD0E-311B5C2301E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266865" y="-207631"/>
              <a:ext cx="49406" cy="49402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0"/>
                    <a:pt x="81" y="104"/>
                    <a:pt x="52" y="104"/>
                  </a:cubicBezTo>
                  <a:cubicBezTo>
                    <a:pt x="24" y="104"/>
                    <a:pt x="0" y="80"/>
                    <a:pt x="0" y="52"/>
                  </a:cubicBezTo>
                  <a:cubicBezTo>
                    <a:pt x="0" y="22"/>
                    <a:pt x="24" y="0"/>
                    <a:pt x="52" y="0"/>
                  </a:cubicBezTo>
                  <a:cubicBezTo>
                    <a:pt x="81" y="0"/>
                    <a:pt x="104" y="22"/>
                    <a:pt x="104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76" name="Freeform 181">
              <a:extLst>
                <a:ext uri="{FF2B5EF4-FFF2-40B4-BE49-F238E27FC236}">
                  <a16:creationId xmlns:a16="http://schemas.microsoft.com/office/drawing/2014/main" id="{628489E1-C3FE-2A40-86B2-6FB646615ED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408905" y="-207631"/>
              <a:ext cx="49406" cy="49402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1" y="104"/>
                    <a:pt x="52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2"/>
                    <a:pt x="23" y="0"/>
                    <a:pt x="52" y="0"/>
                  </a:cubicBezTo>
                  <a:cubicBezTo>
                    <a:pt x="81" y="0"/>
                    <a:pt x="105" y="22"/>
                    <a:pt x="105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77" name="Freeform 182">
              <a:extLst>
                <a:ext uri="{FF2B5EF4-FFF2-40B4-BE49-F238E27FC236}">
                  <a16:creationId xmlns:a16="http://schemas.microsoft.com/office/drawing/2014/main" id="{B57F6A6B-D39F-A946-A51E-F0F56C24263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683825" y="1749006"/>
              <a:ext cx="662859" cy="279947"/>
            </a:xfrm>
            <a:custGeom>
              <a:avLst/>
              <a:gdLst>
                <a:gd name="T0" fmla="*/ 487598 w 1419"/>
                <a:gd name="T1" fmla="*/ 260719 h 601"/>
                <a:gd name="T2" fmla="*/ 130288 w 1419"/>
                <a:gd name="T3" fmla="*/ 260719 h 601"/>
                <a:gd name="T4" fmla="*/ 130288 w 1419"/>
                <a:gd name="T5" fmla="*/ 260719 h 601"/>
                <a:gd name="T6" fmla="*/ 0 w 1419"/>
                <a:gd name="T7" fmla="*/ 130794 h 601"/>
                <a:gd name="T8" fmla="*/ 0 w 1419"/>
                <a:gd name="T9" fmla="*/ 130794 h 601"/>
                <a:gd name="T10" fmla="*/ 130288 w 1419"/>
                <a:gd name="T11" fmla="*/ 0 h 601"/>
                <a:gd name="T12" fmla="*/ 487598 w 1419"/>
                <a:gd name="T13" fmla="*/ 0 h 601"/>
                <a:gd name="T14" fmla="*/ 487598 w 1419"/>
                <a:gd name="T15" fmla="*/ 0 h 601"/>
                <a:gd name="T16" fmla="*/ 617885 w 1419"/>
                <a:gd name="T17" fmla="*/ 130794 h 601"/>
                <a:gd name="T18" fmla="*/ 617885 w 1419"/>
                <a:gd name="T19" fmla="*/ 130794 h 601"/>
                <a:gd name="T20" fmla="*/ 487598 w 1419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419" h="601">
                  <a:moveTo>
                    <a:pt x="1119" y="600"/>
                  </a:moveTo>
                  <a:lnTo>
                    <a:pt x="299" y="600"/>
                  </a:lnTo>
                  <a:cubicBezTo>
                    <a:pt x="133" y="600"/>
                    <a:pt x="0" y="466"/>
                    <a:pt x="0" y="301"/>
                  </a:cubicBezTo>
                  <a:cubicBezTo>
                    <a:pt x="0" y="135"/>
                    <a:pt x="133" y="0"/>
                    <a:pt x="299" y="0"/>
                  </a:cubicBezTo>
                  <a:lnTo>
                    <a:pt x="1119" y="0"/>
                  </a:lnTo>
                  <a:cubicBezTo>
                    <a:pt x="1284" y="0"/>
                    <a:pt x="1418" y="135"/>
                    <a:pt x="1418" y="301"/>
                  </a:cubicBezTo>
                  <a:cubicBezTo>
                    <a:pt x="1418" y="466"/>
                    <a:pt x="1284" y="600"/>
                    <a:pt x="1119" y="600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78" name="Freeform 183">
              <a:extLst>
                <a:ext uri="{FF2B5EF4-FFF2-40B4-BE49-F238E27FC236}">
                  <a16:creationId xmlns:a16="http://schemas.microsoft.com/office/drawing/2014/main" id="{F37DEBAC-7F30-A247-9A56-A06B794B83B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371850" y="936858"/>
              <a:ext cx="662859" cy="279947"/>
            </a:xfrm>
            <a:custGeom>
              <a:avLst/>
              <a:gdLst>
                <a:gd name="T0" fmla="*/ 487690 w 1420"/>
                <a:gd name="T1" fmla="*/ 260719 h 600"/>
                <a:gd name="T2" fmla="*/ 130631 w 1420"/>
                <a:gd name="T3" fmla="*/ 260719 h 600"/>
                <a:gd name="T4" fmla="*/ 130631 w 1420"/>
                <a:gd name="T5" fmla="*/ 260719 h 600"/>
                <a:gd name="T6" fmla="*/ 0 w 1420"/>
                <a:gd name="T7" fmla="*/ 130142 h 600"/>
                <a:gd name="T8" fmla="*/ 0 w 1420"/>
                <a:gd name="T9" fmla="*/ 130142 h 600"/>
                <a:gd name="T10" fmla="*/ 130631 w 1420"/>
                <a:gd name="T11" fmla="*/ 0 h 600"/>
                <a:gd name="T12" fmla="*/ 487690 w 1420"/>
                <a:gd name="T13" fmla="*/ 0 h 600"/>
                <a:gd name="T14" fmla="*/ 487690 w 1420"/>
                <a:gd name="T15" fmla="*/ 0 h 600"/>
                <a:gd name="T16" fmla="*/ 617886 w 1420"/>
                <a:gd name="T17" fmla="*/ 130142 h 600"/>
                <a:gd name="T18" fmla="*/ 617886 w 1420"/>
                <a:gd name="T19" fmla="*/ 130142 h 600"/>
                <a:gd name="T20" fmla="*/ 487690 w 1420"/>
                <a:gd name="T21" fmla="*/ 260719 h 60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420" h="600">
                  <a:moveTo>
                    <a:pt x="1120" y="599"/>
                  </a:moveTo>
                  <a:lnTo>
                    <a:pt x="300" y="599"/>
                  </a:lnTo>
                  <a:cubicBezTo>
                    <a:pt x="134" y="599"/>
                    <a:pt x="0" y="465"/>
                    <a:pt x="0" y="299"/>
                  </a:cubicBezTo>
                  <a:cubicBezTo>
                    <a:pt x="0" y="133"/>
                    <a:pt x="134" y="0"/>
                    <a:pt x="300" y="0"/>
                  </a:cubicBezTo>
                  <a:lnTo>
                    <a:pt x="1120" y="0"/>
                  </a:lnTo>
                  <a:cubicBezTo>
                    <a:pt x="1285" y="0"/>
                    <a:pt x="1419" y="133"/>
                    <a:pt x="1419" y="299"/>
                  </a:cubicBezTo>
                  <a:cubicBezTo>
                    <a:pt x="1419" y="465"/>
                    <a:pt x="1285" y="599"/>
                    <a:pt x="1120" y="599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dirty="0"/>
            </a:p>
          </p:txBody>
        </p:sp>
        <p:sp>
          <p:nvSpPr>
            <p:cNvPr id="679" name="Freeform 184">
              <a:extLst>
                <a:ext uri="{FF2B5EF4-FFF2-40B4-BE49-F238E27FC236}">
                  <a16:creationId xmlns:a16="http://schemas.microsoft.com/office/drawing/2014/main" id="{D4005144-A8CD-2843-922A-C1BA0E6926E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159156" y="-57367"/>
              <a:ext cx="815192" cy="557836"/>
            </a:xfrm>
            <a:custGeom>
              <a:avLst/>
              <a:gdLst>
                <a:gd name="T0" fmla="*/ 628967 w 1747"/>
                <a:gd name="T1" fmla="*/ 259759 h 1196"/>
                <a:gd name="T2" fmla="*/ 507962 w 1747"/>
                <a:gd name="T3" fmla="*/ 259759 h 1196"/>
                <a:gd name="T4" fmla="*/ 507962 w 1747"/>
                <a:gd name="T5" fmla="*/ 259759 h 1196"/>
                <a:gd name="T6" fmla="*/ 617650 w 1747"/>
                <a:gd name="T7" fmla="*/ 130532 h 1196"/>
                <a:gd name="T8" fmla="*/ 617650 w 1747"/>
                <a:gd name="T9" fmla="*/ 130532 h 1196"/>
                <a:gd name="T10" fmla="*/ 487504 w 1747"/>
                <a:gd name="T11" fmla="*/ 0 h 1196"/>
                <a:gd name="T12" fmla="*/ 130581 w 1747"/>
                <a:gd name="T13" fmla="*/ 0 h 1196"/>
                <a:gd name="T14" fmla="*/ 130581 w 1747"/>
                <a:gd name="T15" fmla="*/ 0 h 1196"/>
                <a:gd name="T16" fmla="*/ 0 w 1747"/>
                <a:gd name="T17" fmla="*/ 130532 h 1196"/>
                <a:gd name="T18" fmla="*/ 0 w 1747"/>
                <a:gd name="T19" fmla="*/ 130532 h 1196"/>
                <a:gd name="T20" fmla="*/ 130581 w 1747"/>
                <a:gd name="T21" fmla="*/ 261064 h 1196"/>
                <a:gd name="T22" fmla="*/ 252457 w 1747"/>
                <a:gd name="T23" fmla="*/ 261064 h 1196"/>
                <a:gd name="T24" fmla="*/ 252457 w 1747"/>
                <a:gd name="T25" fmla="*/ 261064 h 1196"/>
                <a:gd name="T26" fmla="*/ 142334 w 1747"/>
                <a:gd name="T27" fmla="*/ 389856 h 1196"/>
                <a:gd name="T28" fmla="*/ 142334 w 1747"/>
                <a:gd name="T29" fmla="*/ 389856 h 1196"/>
                <a:gd name="T30" fmla="*/ 272480 w 1747"/>
                <a:gd name="T31" fmla="*/ 519953 h 1196"/>
                <a:gd name="T32" fmla="*/ 628967 w 1747"/>
                <a:gd name="T33" fmla="*/ 519953 h 1196"/>
                <a:gd name="T34" fmla="*/ 628967 w 1747"/>
                <a:gd name="T35" fmla="*/ 519953 h 1196"/>
                <a:gd name="T36" fmla="*/ 759984 w 1747"/>
                <a:gd name="T37" fmla="*/ 389856 h 1196"/>
                <a:gd name="T38" fmla="*/ 759984 w 1747"/>
                <a:gd name="T39" fmla="*/ 389856 h 1196"/>
                <a:gd name="T40" fmla="*/ 628967 w 1747"/>
                <a:gd name="T41" fmla="*/ 259759 h 119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1747" h="1196">
                  <a:moveTo>
                    <a:pt x="1445" y="597"/>
                  </a:moveTo>
                  <a:lnTo>
                    <a:pt x="1167" y="597"/>
                  </a:lnTo>
                  <a:cubicBezTo>
                    <a:pt x="1310" y="573"/>
                    <a:pt x="1419" y="450"/>
                    <a:pt x="1419" y="300"/>
                  </a:cubicBezTo>
                  <a:cubicBezTo>
                    <a:pt x="1419" y="134"/>
                    <a:pt x="1285" y="0"/>
                    <a:pt x="1120" y="0"/>
                  </a:cubicBezTo>
                  <a:lnTo>
                    <a:pt x="300" y="0"/>
                  </a:lnTo>
                  <a:cubicBezTo>
                    <a:pt x="134" y="0"/>
                    <a:pt x="0" y="134"/>
                    <a:pt x="0" y="300"/>
                  </a:cubicBezTo>
                  <a:cubicBezTo>
                    <a:pt x="0" y="466"/>
                    <a:pt x="134" y="600"/>
                    <a:pt x="300" y="600"/>
                  </a:cubicBezTo>
                  <a:lnTo>
                    <a:pt x="580" y="600"/>
                  </a:lnTo>
                  <a:cubicBezTo>
                    <a:pt x="436" y="623"/>
                    <a:pt x="327" y="746"/>
                    <a:pt x="327" y="896"/>
                  </a:cubicBezTo>
                  <a:cubicBezTo>
                    <a:pt x="327" y="1062"/>
                    <a:pt x="460" y="1195"/>
                    <a:pt x="626" y="1195"/>
                  </a:cubicBezTo>
                  <a:lnTo>
                    <a:pt x="1445" y="1195"/>
                  </a:lnTo>
                  <a:cubicBezTo>
                    <a:pt x="1611" y="1195"/>
                    <a:pt x="1746" y="1062"/>
                    <a:pt x="1746" y="896"/>
                  </a:cubicBezTo>
                  <a:cubicBezTo>
                    <a:pt x="1746" y="731"/>
                    <a:pt x="1611" y="597"/>
                    <a:pt x="1445" y="59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</p:grpSp>
    </p:spTree>
    <p:extLst>
      <p:ext uri="{BB962C8B-B14F-4D97-AF65-F5344CB8AC3E}">
        <p14:creationId xmlns:p14="http://schemas.microsoft.com/office/powerpoint/2010/main" val="62042300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TextBox 491">
            <a:extLst>
              <a:ext uri="{FF2B5EF4-FFF2-40B4-BE49-F238E27FC236}">
                <a16:creationId xmlns:a16="http://schemas.microsoft.com/office/drawing/2014/main" id="{3EDAFE4C-1913-9248-B8FA-89F890674B5F}"/>
              </a:ext>
            </a:extLst>
          </p:cNvPr>
          <p:cNvSpPr txBox="1"/>
          <p:nvPr/>
        </p:nvSpPr>
        <p:spPr>
          <a:xfrm>
            <a:off x="1185600" y="200164"/>
            <a:ext cx="926392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tx2"/>
                </a:solidFill>
                <a:latin typeface="Consolas" panose="020B0609020204030204" pitchFamily="49" charset="0"/>
                <a:ea typeface="Noto Sans SemiBold" panose="020B0502040504020204" pitchFamily="34" charset="0"/>
                <a:cs typeface="Consolas" panose="020B0609020204030204" pitchFamily="49" charset="0"/>
              </a:rPr>
              <a:t>4. Recommendation Mechanism</a:t>
            </a:r>
          </a:p>
          <a:p>
            <a:r>
              <a:rPr lang="en-US" sz="3000" b="1" dirty="0">
                <a:solidFill>
                  <a:schemeClr val="tx2"/>
                </a:solidFill>
                <a:latin typeface="Consolas" panose="020B0609020204030204" pitchFamily="49" charset="0"/>
                <a:ea typeface="Noto Sans SemiBold" panose="020B0502040504020204" pitchFamily="34" charset="0"/>
                <a:cs typeface="Consolas" panose="020B0609020204030204" pitchFamily="49" charset="0"/>
              </a:rPr>
              <a:t>4-</a:t>
            </a:r>
            <a:r>
              <a:rPr lang="en-US" altLang="ko-KR" sz="3000" b="1" dirty="0">
                <a:solidFill>
                  <a:schemeClr val="tx2"/>
                </a:solidFill>
                <a:latin typeface="Consolas" panose="020B0609020204030204" pitchFamily="49" charset="0"/>
                <a:ea typeface="Noto Sans SemiBold" panose="020B0502040504020204" pitchFamily="34" charset="0"/>
                <a:cs typeface="Consolas" panose="020B0609020204030204" pitchFamily="49" charset="0"/>
              </a:rPr>
              <a:t>2</a:t>
            </a:r>
            <a:r>
              <a:rPr lang="en-US" sz="3000" b="1" dirty="0">
                <a:solidFill>
                  <a:schemeClr val="tx2"/>
                </a:solidFill>
                <a:latin typeface="Consolas" panose="020B0609020204030204" pitchFamily="49" charset="0"/>
                <a:ea typeface="Noto Sans SemiBold" panose="020B0502040504020204" pitchFamily="34" charset="0"/>
                <a:cs typeface="Consolas" panose="020B0609020204030204" pitchFamily="49" charset="0"/>
              </a:rPr>
              <a:t>) </a:t>
            </a:r>
            <a:r>
              <a:rPr lang="ko-KR" altLang="en-US" sz="3000" b="1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  <a:cs typeface="Consolas" panose="020B0609020204030204" pitchFamily="49" charset="0"/>
              </a:rPr>
              <a:t>협업 </a:t>
            </a:r>
            <a:r>
              <a:rPr lang="ko-KR" altLang="en-US" sz="3000" b="1" dirty="0" err="1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  <a:cs typeface="Consolas" panose="020B0609020204030204" pitchFamily="49" charset="0"/>
              </a:rPr>
              <a:t>필터링</a:t>
            </a:r>
            <a:r>
              <a:rPr lang="ko-KR" altLang="en-US" sz="3000" b="1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  <a:cs typeface="Consolas" panose="020B0609020204030204" pitchFamily="49" charset="0"/>
              </a:rPr>
              <a:t> </a:t>
            </a:r>
            <a:r>
              <a:rPr lang="en-US" altLang="ko-KR" sz="3000" b="1" dirty="0">
                <a:solidFill>
                  <a:schemeClr val="tx2"/>
                </a:solidFill>
                <a:latin typeface="Consolas" panose="020B0609020204030204" pitchFamily="49" charset="0"/>
                <a:ea typeface="NanumSquareRound" panose="020B0600000101010101" pitchFamily="34" charset="-127"/>
                <a:cs typeface="Consolas" panose="020B0609020204030204" pitchFamily="49" charset="0"/>
              </a:rPr>
              <a:t>Mechanism</a:t>
            </a:r>
            <a:r>
              <a:rPr lang="ko-KR" altLang="en-US" sz="3000" b="1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  <a:cs typeface="Consolas" panose="020B0609020204030204" pitchFamily="49" charset="0"/>
              </a:rPr>
              <a:t>을 적용한 추천 </a:t>
            </a:r>
            <a:r>
              <a:rPr lang="ko-KR" altLang="en-US" sz="3000" b="1" dirty="0" err="1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  <a:cs typeface="Consolas" panose="020B0609020204030204" pitchFamily="49" charset="0"/>
              </a:rPr>
              <a:t>로직</a:t>
            </a:r>
            <a:r>
              <a:rPr lang="ko-KR" altLang="en-US" sz="3000" b="1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  <a:cs typeface="Consolas" panose="020B0609020204030204" pitchFamily="49" charset="0"/>
              </a:rPr>
              <a:t> </a:t>
            </a:r>
            <a:endParaRPr lang="en-US" sz="3000" b="1" dirty="0">
              <a:solidFill>
                <a:schemeClr val="tx2"/>
              </a:solidFill>
              <a:latin typeface="Consolas" panose="020B0609020204030204" pitchFamily="49" charset="0"/>
              <a:ea typeface="Noto Sans SemiBold" panose="020B0502040504020204" pitchFamily="34" charset="0"/>
              <a:cs typeface="Consolas" panose="020B0609020204030204" pitchFamily="49" charset="0"/>
            </a:endParaRPr>
          </a:p>
        </p:txBody>
      </p:sp>
      <p:sp>
        <p:nvSpPr>
          <p:cNvPr id="565" name="내용 개체 틀 2">
            <a:extLst>
              <a:ext uri="{FF2B5EF4-FFF2-40B4-BE49-F238E27FC236}">
                <a16:creationId xmlns:a16="http://schemas.microsoft.com/office/drawing/2014/main" id="{9C3BBC81-2D3C-814D-9FF4-4F4CDEA82E75}"/>
              </a:ext>
            </a:extLst>
          </p:cNvPr>
          <p:cNvSpPr txBox="1">
            <a:spLocks/>
          </p:cNvSpPr>
          <p:nvPr/>
        </p:nvSpPr>
        <p:spPr>
          <a:xfrm>
            <a:off x="1383600" y="1411200"/>
            <a:ext cx="9500460" cy="524520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b="1" dirty="0">
                <a:solidFill>
                  <a:schemeClr val="tx2"/>
                </a:solidFill>
                <a:latin typeface="Consolas" panose="020B0609020204030204" pitchFamily="49" charset="0"/>
                <a:ea typeface="NanumSquareRound" panose="020B0600000101010101" pitchFamily="34" charset="-127"/>
                <a:cs typeface="Consolas" panose="020B0609020204030204" pitchFamily="49" charset="0"/>
              </a:rPr>
              <a:t>아이템 기반 협업 </a:t>
            </a:r>
            <a:r>
              <a:rPr lang="ko-KR" altLang="en-US" sz="2000" b="1" dirty="0" err="1">
                <a:solidFill>
                  <a:schemeClr val="tx2"/>
                </a:solidFill>
                <a:latin typeface="Consolas" panose="020B0609020204030204" pitchFamily="49" charset="0"/>
                <a:ea typeface="NanumSquareRound" panose="020B0600000101010101" pitchFamily="34" charset="-127"/>
                <a:cs typeface="Consolas" panose="020B0609020204030204" pitchFamily="49" charset="0"/>
              </a:rPr>
              <a:t>필터링</a:t>
            </a:r>
            <a:r>
              <a:rPr lang="ko-KR" altLang="en-US" sz="2000" b="1" dirty="0">
                <a:solidFill>
                  <a:schemeClr val="tx2"/>
                </a:solidFill>
                <a:latin typeface="Consolas" panose="020B0609020204030204" pitchFamily="49" charset="0"/>
                <a:ea typeface="NanumSquareRound" panose="020B0600000101010101" pitchFamily="34" charset="-127"/>
                <a:cs typeface="Consolas" panose="020B0609020204030204" pitchFamily="49" charset="0"/>
              </a:rPr>
              <a:t> </a:t>
            </a:r>
            <a:r>
              <a:rPr lang="ko-KR" altLang="en-US" sz="2000" b="1" dirty="0" err="1">
                <a:solidFill>
                  <a:schemeClr val="tx2"/>
                </a:solidFill>
                <a:latin typeface="Consolas" panose="020B0609020204030204" pitchFamily="49" charset="0"/>
                <a:ea typeface="NanumSquareRound" panose="020B0600000101010101" pitchFamily="34" charset="-127"/>
                <a:cs typeface="Consolas" panose="020B0609020204030204" pitchFamily="49" charset="0"/>
              </a:rPr>
              <a:t>로직</a:t>
            </a:r>
            <a:r>
              <a:rPr lang="ko-KR" altLang="en-US" sz="2000" b="1" dirty="0">
                <a:solidFill>
                  <a:schemeClr val="tx2"/>
                </a:solidFill>
                <a:latin typeface="Consolas" panose="020B0609020204030204" pitchFamily="49" charset="0"/>
                <a:ea typeface="NanumSquareRound" panose="020B0600000101010101" pitchFamily="34" charset="-127"/>
                <a:cs typeface="Consolas" panose="020B0609020204030204" pitchFamily="49" charset="0"/>
              </a:rPr>
              <a:t> 적용</a:t>
            </a:r>
            <a:endParaRPr lang="en-US" altLang="ko-KR" sz="2000" b="1" dirty="0">
              <a:solidFill>
                <a:schemeClr val="tx2"/>
              </a:solidFill>
              <a:latin typeface="Consolas" panose="020B0609020204030204" pitchFamily="49" charset="0"/>
              <a:ea typeface="NanumSquareRound" panose="020B0600000101010101" pitchFamily="34" charset="-127"/>
              <a:cs typeface="Consolas" panose="020B0609020204030204" pitchFamily="49" charset="0"/>
            </a:endParaRP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altLang="ko-KR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‘</a:t>
            </a:r>
            <a:r>
              <a:rPr lang="ko-KR" altLang="en-US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최초 선택</a:t>
            </a:r>
            <a:r>
              <a:rPr lang="en-US" altLang="ko-KR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’</a:t>
            </a:r>
            <a:r>
              <a:rPr lang="ko-KR" altLang="en-US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시 장소 추천은 기존 </a:t>
            </a:r>
            <a:r>
              <a:rPr lang="en-US" altLang="ko-KR" sz="1800" dirty="0">
                <a:solidFill>
                  <a:schemeClr val="tx2"/>
                </a:solidFill>
                <a:latin typeface="Consolas" panose="020B0609020204030204" pitchFamily="49" charset="0"/>
                <a:ea typeface="NanumSquareRound" panose="020B0600000101010101" pitchFamily="34" charset="-127"/>
                <a:cs typeface="Consolas" panose="020B0609020204030204" pitchFamily="49" charset="0"/>
              </a:rPr>
              <a:t>DB</a:t>
            </a:r>
            <a:r>
              <a:rPr lang="ko-KR" altLang="en-US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에 있는 </a:t>
            </a:r>
            <a:r>
              <a:rPr lang="ko-KR" altLang="en-US" sz="1800" dirty="0" err="1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고빈도</a:t>
            </a:r>
            <a:r>
              <a:rPr lang="ko-KR" altLang="en-US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 모임 장소 </a:t>
            </a:r>
            <a:r>
              <a:rPr lang="en-US" altLang="ko-KR" sz="1800" dirty="0">
                <a:solidFill>
                  <a:schemeClr val="tx2"/>
                </a:solidFill>
                <a:latin typeface="Consolas" panose="020B0609020204030204" pitchFamily="49" charset="0"/>
                <a:ea typeface="NanumSquareRound" panose="020B0600000101010101" pitchFamily="34" charset="-127"/>
                <a:cs typeface="Consolas" panose="020B0609020204030204" pitchFamily="49" charset="0"/>
              </a:rPr>
              <a:t>TOP5</a:t>
            </a:r>
            <a:r>
              <a:rPr lang="ko-KR" altLang="en-US" sz="1800" dirty="0" err="1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를</a:t>
            </a:r>
            <a:r>
              <a:rPr lang="ko-KR" altLang="en-US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 추천해준다</a:t>
            </a:r>
            <a:r>
              <a:rPr lang="en-US" altLang="ko-KR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.</a:t>
            </a:r>
            <a:br>
              <a:rPr lang="en-US" altLang="ko-KR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</a:br>
            <a:endParaRPr lang="en-US" altLang="ko-KR" sz="1800" dirty="0">
              <a:solidFill>
                <a:schemeClr val="tx2"/>
              </a:solidFill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altLang="ko-KR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‘</a:t>
            </a:r>
            <a:r>
              <a:rPr lang="ko-KR" altLang="en-US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최초 선택</a:t>
            </a:r>
            <a:r>
              <a:rPr lang="en-US" altLang="ko-KR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’</a:t>
            </a:r>
            <a:r>
              <a:rPr lang="ko-KR" altLang="en-US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 이후부터는 기존에 고른 장소와의 유사도</a:t>
            </a:r>
            <a:r>
              <a:rPr lang="en-US" altLang="ko-KR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(</a:t>
            </a:r>
            <a:r>
              <a:rPr lang="ko-KR" altLang="en-US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코사인 유사도 등</a:t>
            </a:r>
            <a:r>
              <a:rPr lang="en-US" altLang="ko-KR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)</a:t>
            </a:r>
            <a:r>
              <a:rPr lang="ko-KR" altLang="en-US" sz="1800" dirty="0" err="1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를</a:t>
            </a:r>
            <a:r>
              <a:rPr lang="ko-KR" altLang="en-US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 바탕으로</a:t>
            </a:r>
            <a:br>
              <a:rPr lang="en-US" altLang="ko-KR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</a:br>
            <a:r>
              <a:rPr lang="ko-KR" altLang="en-US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가장 </a:t>
            </a:r>
            <a:r>
              <a:rPr lang="ko-KR" altLang="en-US" sz="1800" dirty="0" err="1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유사도가</a:t>
            </a:r>
            <a:r>
              <a:rPr lang="ko-KR" altLang="en-US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 높은 모임 장소 </a:t>
            </a:r>
            <a:r>
              <a:rPr lang="en-US" altLang="ko-KR" sz="1800" dirty="0">
                <a:solidFill>
                  <a:schemeClr val="tx2"/>
                </a:solidFill>
                <a:latin typeface="Consolas" panose="020B0609020204030204" pitchFamily="49" charset="0"/>
                <a:ea typeface="NanumSquareRound" panose="020B0600000101010101" pitchFamily="34" charset="-127"/>
                <a:cs typeface="Consolas" panose="020B0609020204030204" pitchFamily="49" charset="0"/>
              </a:rPr>
              <a:t>TOP5</a:t>
            </a:r>
            <a:r>
              <a:rPr lang="ko-KR" altLang="en-US" sz="1800" dirty="0" err="1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를</a:t>
            </a:r>
            <a:r>
              <a:rPr lang="ko-KR" altLang="en-US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 추천해준다</a:t>
            </a:r>
            <a:r>
              <a:rPr lang="en-US" altLang="ko-KR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.</a:t>
            </a:r>
            <a:br>
              <a:rPr lang="en-US" altLang="ko-KR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</a:br>
            <a:br>
              <a:rPr lang="en-US" altLang="ko-KR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</a:br>
            <a:r>
              <a:rPr lang="en-US" altLang="ko-KR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※</a:t>
            </a:r>
            <a:r>
              <a:rPr lang="ko-KR" altLang="en-US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 이때</a:t>
            </a:r>
            <a:r>
              <a:rPr lang="en-US" altLang="ko-KR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,</a:t>
            </a:r>
            <a:r>
              <a:rPr lang="ko-KR" altLang="en-US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 자기 자신과의 </a:t>
            </a:r>
            <a:r>
              <a:rPr lang="ko-KR" altLang="en-US" sz="1800" dirty="0" err="1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유사도는</a:t>
            </a:r>
            <a:r>
              <a:rPr lang="ko-KR" altLang="en-US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 항상 </a:t>
            </a:r>
            <a:r>
              <a:rPr lang="en-US" altLang="ko-KR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1</a:t>
            </a:r>
            <a:r>
              <a:rPr lang="ko-KR" altLang="en-US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이기 때문에</a:t>
            </a:r>
            <a:r>
              <a:rPr lang="en-US" altLang="ko-KR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,</a:t>
            </a:r>
            <a:r>
              <a:rPr lang="ko-KR" altLang="en-US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 이전에 모임 장소로 골랐던</a:t>
            </a:r>
            <a:br>
              <a:rPr lang="en-US" altLang="ko-KR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</a:br>
            <a:r>
              <a:rPr lang="ko-KR" altLang="en-US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장소가 </a:t>
            </a:r>
            <a:r>
              <a:rPr lang="ko-KR" altLang="en-US" sz="1800" dirty="0" err="1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추천리스트</a:t>
            </a:r>
            <a:r>
              <a:rPr lang="ko-KR" altLang="en-US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 </a:t>
            </a:r>
            <a:r>
              <a:rPr lang="ko-KR" altLang="en-US" sz="1800" dirty="0" err="1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최상단에</a:t>
            </a:r>
            <a:r>
              <a:rPr lang="ko-KR" altLang="en-US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 위치하게 된다</a:t>
            </a:r>
            <a:r>
              <a:rPr lang="en-US" altLang="ko-KR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.</a:t>
            </a:r>
            <a:br>
              <a:rPr lang="en-US" altLang="ko-KR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</a:br>
            <a:endParaRPr lang="en-US" altLang="ko-KR" sz="1800" dirty="0">
              <a:solidFill>
                <a:schemeClr val="tx2"/>
              </a:solidFill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ko-KR" altLang="en-US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추천 받은 장소에 대한 사용자의 </a:t>
            </a:r>
            <a:r>
              <a:rPr lang="ko-KR" altLang="en-US" sz="1800" b="1" u="sng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피드백이 좋지 않았다면</a:t>
            </a:r>
            <a:r>
              <a:rPr lang="en-US" altLang="ko-KR" sz="1800" b="1" u="sng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,</a:t>
            </a:r>
            <a:r>
              <a:rPr lang="ko-KR" altLang="en-US" sz="1800" b="1" u="sng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 직전 모임이 이루어진 장소를 탐색</a:t>
            </a:r>
            <a:r>
              <a:rPr lang="ko-KR" altLang="en-US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한다</a:t>
            </a:r>
            <a:r>
              <a:rPr lang="en-US" altLang="ko-KR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.</a:t>
            </a:r>
            <a:r>
              <a:rPr lang="ko-KR" altLang="en-US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 그 장소가 존재하고</a:t>
            </a:r>
            <a:r>
              <a:rPr lang="en-US" altLang="ko-KR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,</a:t>
            </a:r>
            <a:r>
              <a:rPr lang="ko-KR" altLang="en-US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 그 장소에 대한 </a:t>
            </a:r>
            <a:r>
              <a:rPr lang="ko-KR" altLang="en-US" sz="1800" b="1" u="sng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피드백이 좋았다면 그 장소를 중심으로 </a:t>
            </a:r>
            <a:r>
              <a:rPr lang="ko-KR" altLang="en-US" sz="1800" b="1" u="sng" dirty="0" err="1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유사도를</a:t>
            </a:r>
            <a:r>
              <a:rPr lang="ko-KR" altLang="en-US" sz="1800" b="1" u="sng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 계산하여 추천을 다시 진행</a:t>
            </a:r>
            <a:r>
              <a:rPr lang="ko-KR" altLang="en-US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한다</a:t>
            </a:r>
            <a:r>
              <a:rPr lang="en-US" altLang="ko-KR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.</a:t>
            </a:r>
            <a:br>
              <a:rPr lang="en-US" altLang="ko-KR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</a:br>
            <a:br>
              <a:rPr lang="en-US" altLang="ko-KR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</a:br>
            <a:r>
              <a:rPr lang="ko-KR" altLang="en-US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이전에 모임을 했던 장소가 없거나</a:t>
            </a:r>
            <a:r>
              <a:rPr lang="en-US" altLang="ko-KR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,</a:t>
            </a:r>
            <a:r>
              <a:rPr lang="ko-KR" altLang="en-US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 </a:t>
            </a:r>
            <a:r>
              <a:rPr lang="ko-KR" altLang="en-US" sz="1800" b="1" u="sng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그 장소 역시 피드백이 좋지 않았다면 피드백이 좋지 않았던 장소를 제외</a:t>
            </a:r>
            <a:r>
              <a:rPr lang="ko-KR" altLang="en-US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한 </a:t>
            </a:r>
            <a:r>
              <a:rPr lang="ko-KR" altLang="en-US" sz="1800" dirty="0" err="1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고빈도</a:t>
            </a:r>
            <a:r>
              <a:rPr lang="ko-KR" altLang="en-US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 모임 장소 </a:t>
            </a:r>
            <a:r>
              <a:rPr lang="en-US" altLang="ko-KR" sz="1800" dirty="0">
                <a:solidFill>
                  <a:schemeClr val="tx2"/>
                </a:solidFill>
                <a:latin typeface="Consolas" panose="020B0609020204030204" pitchFamily="49" charset="0"/>
                <a:ea typeface="NanumSquareRound" panose="020B0600000101010101" pitchFamily="34" charset="-127"/>
                <a:cs typeface="Consolas" panose="020B0609020204030204" pitchFamily="49" charset="0"/>
              </a:rPr>
              <a:t>TOP5</a:t>
            </a:r>
            <a:r>
              <a:rPr lang="ko-KR" altLang="en-US" sz="1800" dirty="0" err="1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를</a:t>
            </a:r>
            <a:r>
              <a:rPr lang="ko-KR" altLang="en-US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 추천해준다</a:t>
            </a:r>
            <a:r>
              <a:rPr lang="en-US" altLang="ko-KR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  <a:t>.</a:t>
            </a:r>
            <a:br>
              <a:rPr lang="en-US" altLang="ko-KR" sz="1800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</a:rPr>
            </a:br>
            <a:endParaRPr lang="en-US" altLang="ko-KR" sz="1800" dirty="0">
              <a:solidFill>
                <a:schemeClr val="tx2"/>
              </a:solidFill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endParaRPr lang="en-US" altLang="ko-KR" sz="1800" dirty="0">
              <a:solidFill>
                <a:schemeClr val="tx2"/>
              </a:solidFill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grpSp>
        <p:nvGrpSpPr>
          <p:cNvPr id="568" name="그룹 567">
            <a:extLst>
              <a:ext uri="{FF2B5EF4-FFF2-40B4-BE49-F238E27FC236}">
                <a16:creationId xmlns:a16="http://schemas.microsoft.com/office/drawing/2014/main" id="{BC66BF69-6474-1743-B35A-E6C5C6DBC3E4}"/>
              </a:ext>
            </a:extLst>
          </p:cNvPr>
          <p:cNvGrpSpPr/>
          <p:nvPr/>
        </p:nvGrpSpPr>
        <p:grpSpPr>
          <a:xfrm>
            <a:off x="-1729188" y="-328896"/>
            <a:ext cx="2788982" cy="7355226"/>
            <a:chOff x="-1729188" y="-328896"/>
            <a:chExt cx="2788982" cy="7355226"/>
          </a:xfrm>
        </p:grpSpPr>
        <p:grpSp>
          <p:nvGrpSpPr>
            <p:cNvPr id="569" name="Group 7">
              <a:extLst>
                <a:ext uri="{FF2B5EF4-FFF2-40B4-BE49-F238E27FC236}">
                  <a16:creationId xmlns:a16="http://schemas.microsoft.com/office/drawing/2014/main" id="{0A5583A7-9DEB-9941-A650-5A9DB32E3CD3}"/>
                </a:ext>
              </a:extLst>
            </p:cNvPr>
            <p:cNvGrpSpPr>
              <a:grpSpLocks/>
            </p:cNvGrpSpPr>
            <p:nvPr/>
          </p:nvGrpSpPr>
          <p:grpSpPr bwMode="auto">
            <a:xfrm rot="10800000">
              <a:off x="-1556720" y="4698911"/>
              <a:ext cx="2616514" cy="2327419"/>
              <a:chOff x="5251891" y="-511351"/>
              <a:chExt cx="2304295" cy="2048905"/>
            </a:xfrm>
          </p:grpSpPr>
          <p:sp>
            <p:nvSpPr>
              <p:cNvPr id="620" name="Freeform 25">
                <a:extLst>
                  <a:ext uri="{FF2B5EF4-FFF2-40B4-BE49-F238E27FC236}">
                    <a16:creationId xmlns:a16="http://schemas.microsoft.com/office/drawing/2014/main" id="{33517E38-AE52-284A-8590-63D61DB18F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51891" y="-511351"/>
                <a:ext cx="1847282" cy="1962496"/>
              </a:xfrm>
              <a:custGeom>
                <a:avLst/>
                <a:gdLst>
                  <a:gd name="T0" fmla="*/ 1159991 w 4244"/>
                  <a:gd name="T1" fmla="*/ 594933 h 4506"/>
                  <a:gd name="T2" fmla="*/ 1048998 w 4244"/>
                  <a:gd name="T3" fmla="*/ 483873 h 4506"/>
                  <a:gd name="T4" fmla="*/ 1048998 w 4244"/>
                  <a:gd name="T5" fmla="*/ 483873 h 4506"/>
                  <a:gd name="T6" fmla="*/ 1290572 w 4244"/>
                  <a:gd name="T7" fmla="*/ 372378 h 4506"/>
                  <a:gd name="T8" fmla="*/ 1477302 w 4244"/>
                  <a:gd name="T9" fmla="*/ 185971 h 4506"/>
                  <a:gd name="T10" fmla="*/ 1290572 w 4244"/>
                  <a:gd name="T11" fmla="*/ 0 h 4506"/>
                  <a:gd name="T12" fmla="*/ 419164 w 4244"/>
                  <a:gd name="T13" fmla="*/ 0 h 4506"/>
                  <a:gd name="T14" fmla="*/ 233304 w 4244"/>
                  <a:gd name="T15" fmla="*/ 185971 h 4506"/>
                  <a:gd name="T16" fmla="*/ 640716 w 4244"/>
                  <a:gd name="T17" fmla="*/ 372378 h 4506"/>
                  <a:gd name="T18" fmla="*/ 751709 w 4244"/>
                  <a:gd name="T19" fmla="*/ 483873 h 4506"/>
                  <a:gd name="T20" fmla="*/ 751709 w 4244"/>
                  <a:gd name="T21" fmla="*/ 483873 h 4506"/>
                  <a:gd name="T22" fmla="*/ 335157 w 4244"/>
                  <a:gd name="T23" fmla="*/ 594933 h 4506"/>
                  <a:gd name="T24" fmla="*/ 183683 w 4244"/>
                  <a:gd name="T25" fmla="*/ 746062 h 4506"/>
                  <a:gd name="T26" fmla="*/ 335157 w 4244"/>
                  <a:gd name="T27" fmla="*/ 897626 h 4506"/>
                  <a:gd name="T28" fmla="*/ 432222 w 4244"/>
                  <a:gd name="T29" fmla="*/ 897626 h 4506"/>
                  <a:gd name="T30" fmla="*/ 543216 w 4244"/>
                  <a:gd name="T31" fmla="*/ 1008686 h 4506"/>
                  <a:gd name="T32" fmla="*/ 151038 w 4244"/>
                  <a:gd name="T33" fmla="*/ 1119746 h 4506"/>
                  <a:gd name="T34" fmla="*/ 0 w 4244"/>
                  <a:gd name="T35" fmla="*/ 1270875 h 4506"/>
                  <a:gd name="T36" fmla="*/ 151038 w 4244"/>
                  <a:gd name="T37" fmla="*/ 1422875 h 4506"/>
                  <a:gd name="T38" fmla="*/ 688160 w 4244"/>
                  <a:gd name="T39" fmla="*/ 1422875 h 4506"/>
                  <a:gd name="T40" fmla="*/ 805683 w 4244"/>
                  <a:gd name="T41" fmla="*/ 1540903 h 4506"/>
                  <a:gd name="T42" fmla="*/ 673796 w 4244"/>
                  <a:gd name="T43" fmla="*/ 1658496 h 4506"/>
                  <a:gd name="T44" fmla="*/ 522323 w 4244"/>
                  <a:gd name="T45" fmla="*/ 1810061 h 4506"/>
                  <a:gd name="T46" fmla="*/ 673796 w 4244"/>
                  <a:gd name="T47" fmla="*/ 1962060 h 4506"/>
                  <a:gd name="T48" fmla="*/ 1511689 w 4244"/>
                  <a:gd name="T49" fmla="*/ 1962060 h 4506"/>
                  <a:gd name="T50" fmla="*/ 1663162 w 4244"/>
                  <a:gd name="T51" fmla="*/ 1810061 h 4506"/>
                  <a:gd name="T52" fmla="*/ 1418541 w 4244"/>
                  <a:gd name="T53" fmla="*/ 1658496 h 4506"/>
                  <a:gd name="T54" fmla="*/ 1300583 w 4244"/>
                  <a:gd name="T55" fmla="*/ 1540903 h 4506"/>
                  <a:gd name="T56" fmla="*/ 1418541 w 4244"/>
                  <a:gd name="T57" fmla="*/ 1422875 h 4506"/>
                  <a:gd name="T58" fmla="*/ 1511689 w 4244"/>
                  <a:gd name="T59" fmla="*/ 1422875 h 4506"/>
                  <a:gd name="T60" fmla="*/ 1663162 w 4244"/>
                  <a:gd name="T61" fmla="*/ 1270875 h 4506"/>
                  <a:gd name="T62" fmla="*/ 1527358 w 4244"/>
                  <a:gd name="T63" fmla="*/ 1119746 h 4506"/>
                  <a:gd name="T64" fmla="*/ 1416365 w 4244"/>
                  <a:gd name="T65" fmla="*/ 1008686 h 4506"/>
                  <a:gd name="T66" fmla="*/ 1527358 w 4244"/>
                  <a:gd name="T67" fmla="*/ 897626 h 4506"/>
                  <a:gd name="T68" fmla="*/ 1695372 w 4244"/>
                  <a:gd name="T69" fmla="*/ 897626 h 4506"/>
                  <a:gd name="T70" fmla="*/ 1846846 w 4244"/>
                  <a:gd name="T71" fmla="*/ 746062 h 450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0" t="0" r="r" b="b"/>
                <a:pathLst>
                  <a:path w="4244" h="4506">
                    <a:moveTo>
                      <a:pt x="3895" y="1366"/>
                    </a:moveTo>
                    <a:lnTo>
                      <a:pt x="2665" y="1366"/>
                    </a:lnTo>
                    <a:cubicBezTo>
                      <a:pt x="2524" y="1366"/>
                      <a:pt x="2410" y="1251"/>
                      <a:pt x="2410" y="1111"/>
                    </a:cubicBezTo>
                    <a:cubicBezTo>
                      <a:pt x="2410" y="970"/>
                      <a:pt x="2524" y="855"/>
                      <a:pt x="2665" y="855"/>
                    </a:cubicBezTo>
                    <a:lnTo>
                      <a:pt x="2965" y="855"/>
                    </a:lnTo>
                    <a:cubicBezTo>
                      <a:pt x="3202" y="855"/>
                      <a:pt x="3394" y="664"/>
                      <a:pt x="3394" y="427"/>
                    </a:cubicBezTo>
                    <a:cubicBezTo>
                      <a:pt x="3394" y="192"/>
                      <a:pt x="3202" y="0"/>
                      <a:pt x="2965" y="0"/>
                    </a:cubicBezTo>
                    <a:lnTo>
                      <a:pt x="963" y="0"/>
                    </a:lnTo>
                    <a:cubicBezTo>
                      <a:pt x="727" y="0"/>
                      <a:pt x="536" y="192"/>
                      <a:pt x="536" y="427"/>
                    </a:cubicBezTo>
                    <a:cubicBezTo>
                      <a:pt x="536" y="664"/>
                      <a:pt x="727" y="855"/>
                      <a:pt x="963" y="855"/>
                    </a:cubicBezTo>
                    <a:lnTo>
                      <a:pt x="1472" y="855"/>
                    </a:lnTo>
                    <a:cubicBezTo>
                      <a:pt x="1613" y="855"/>
                      <a:pt x="1727" y="970"/>
                      <a:pt x="1727" y="1111"/>
                    </a:cubicBezTo>
                    <a:cubicBezTo>
                      <a:pt x="1727" y="1251"/>
                      <a:pt x="1613" y="1366"/>
                      <a:pt x="1472" y="1366"/>
                    </a:cubicBezTo>
                    <a:lnTo>
                      <a:pt x="770" y="1366"/>
                    </a:lnTo>
                    <a:cubicBezTo>
                      <a:pt x="578" y="1366"/>
                      <a:pt x="422" y="1521"/>
                      <a:pt x="422" y="1713"/>
                    </a:cubicBezTo>
                    <a:cubicBezTo>
                      <a:pt x="422" y="1906"/>
                      <a:pt x="578" y="2061"/>
                      <a:pt x="770" y="2061"/>
                    </a:cubicBezTo>
                    <a:lnTo>
                      <a:pt x="993" y="2061"/>
                    </a:lnTo>
                    <a:cubicBezTo>
                      <a:pt x="1134" y="2061"/>
                      <a:pt x="1248" y="2175"/>
                      <a:pt x="1248" y="2316"/>
                    </a:cubicBezTo>
                    <a:cubicBezTo>
                      <a:pt x="1248" y="2456"/>
                      <a:pt x="1134" y="2571"/>
                      <a:pt x="993" y="2571"/>
                    </a:cubicBezTo>
                    <a:lnTo>
                      <a:pt x="347" y="2571"/>
                    </a:lnTo>
                    <a:cubicBezTo>
                      <a:pt x="155" y="2571"/>
                      <a:pt x="0" y="2726"/>
                      <a:pt x="0" y="2918"/>
                    </a:cubicBezTo>
                    <a:cubicBezTo>
                      <a:pt x="0" y="3110"/>
                      <a:pt x="155" y="3267"/>
                      <a:pt x="347" y="3267"/>
                    </a:cubicBezTo>
                    <a:lnTo>
                      <a:pt x="1581" y="3267"/>
                    </a:lnTo>
                    <a:cubicBezTo>
                      <a:pt x="1729" y="3267"/>
                      <a:pt x="1851" y="3388"/>
                      <a:pt x="1851" y="3538"/>
                    </a:cubicBezTo>
                    <a:cubicBezTo>
                      <a:pt x="1851" y="3687"/>
                      <a:pt x="1729" y="3808"/>
                      <a:pt x="1581" y="3808"/>
                    </a:cubicBezTo>
                    <a:lnTo>
                      <a:pt x="1548" y="3808"/>
                    </a:lnTo>
                    <a:cubicBezTo>
                      <a:pt x="1356" y="3808"/>
                      <a:pt x="1200" y="3963"/>
                      <a:pt x="1200" y="4156"/>
                    </a:cubicBezTo>
                    <a:cubicBezTo>
                      <a:pt x="1200" y="4348"/>
                      <a:pt x="1356" y="4505"/>
                      <a:pt x="1548" y="4505"/>
                    </a:cubicBezTo>
                    <a:lnTo>
                      <a:pt x="3473" y="4505"/>
                    </a:lnTo>
                    <a:cubicBezTo>
                      <a:pt x="3665" y="4505"/>
                      <a:pt x="3821" y="4348"/>
                      <a:pt x="3821" y="4156"/>
                    </a:cubicBezTo>
                    <a:cubicBezTo>
                      <a:pt x="3821" y="3963"/>
                      <a:pt x="3665" y="3808"/>
                      <a:pt x="3473" y="3808"/>
                    </a:cubicBezTo>
                    <a:lnTo>
                      <a:pt x="3259" y="3808"/>
                    </a:lnTo>
                    <a:cubicBezTo>
                      <a:pt x="3110" y="3808"/>
                      <a:pt x="2988" y="3687"/>
                      <a:pt x="2988" y="3538"/>
                    </a:cubicBezTo>
                    <a:cubicBezTo>
                      <a:pt x="2988" y="3388"/>
                      <a:pt x="3110" y="3267"/>
                      <a:pt x="3259" y="3267"/>
                    </a:cubicBezTo>
                    <a:lnTo>
                      <a:pt x="3473" y="3267"/>
                    </a:lnTo>
                    <a:cubicBezTo>
                      <a:pt x="3665" y="3267"/>
                      <a:pt x="3821" y="3110"/>
                      <a:pt x="3821" y="2918"/>
                    </a:cubicBezTo>
                    <a:cubicBezTo>
                      <a:pt x="3821" y="2726"/>
                      <a:pt x="3665" y="2571"/>
                      <a:pt x="3473" y="2571"/>
                    </a:cubicBezTo>
                    <a:lnTo>
                      <a:pt x="3509" y="2571"/>
                    </a:lnTo>
                    <a:cubicBezTo>
                      <a:pt x="3369" y="2571"/>
                      <a:pt x="3254" y="2456"/>
                      <a:pt x="3254" y="2316"/>
                    </a:cubicBezTo>
                    <a:cubicBezTo>
                      <a:pt x="3254" y="2175"/>
                      <a:pt x="3369" y="2061"/>
                      <a:pt x="3509" y="2061"/>
                    </a:cubicBezTo>
                    <a:lnTo>
                      <a:pt x="3895" y="2061"/>
                    </a:lnTo>
                    <a:cubicBezTo>
                      <a:pt x="4088" y="2061"/>
                      <a:pt x="4243" y="1906"/>
                      <a:pt x="4243" y="1713"/>
                    </a:cubicBezTo>
                    <a:cubicBezTo>
                      <a:pt x="4243" y="1521"/>
                      <a:pt x="4088" y="1366"/>
                      <a:pt x="3895" y="1366"/>
                    </a:cubicBezTo>
                  </a:path>
                </a:pathLst>
              </a:custGeom>
              <a:solidFill>
                <a:srgbClr val="8C449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21" name="Freeform 26">
                <a:extLst>
                  <a:ext uri="{FF2B5EF4-FFF2-40B4-BE49-F238E27FC236}">
                    <a16:creationId xmlns:a16="http://schemas.microsoft.com/office/drawing/2014/main" id="{092E4C99-C7A6-B645-870B-B77882CF1C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64601" y="1147745"/>
                <a:ext cx="437817" cy="303400"/>
              </a:xfrm>
              <a:custGeom>
                <a:avLst/>
                <a:gdLst>
                  <a:gd name="T0" fmla="*/ 285646 w 1007"/>
                  <a:gd name="T1" fmla="*/ 0 h 698"/>
                  <a:gd name="T2" fmla="*/ 150866 w 1007"/>
                  <a:gd name="T3" fmla="*/ 0 h 698"/>
                  <a:gd name="T4" fmla="*/ 150866 w 1007"/>
                  <a:gd name="T5" fmla="*/ 0 h 698"/>
                  <a:gd name="T6" fmla="*/ 0 w 1007"/>
                  <a:gd name="T7" fmla="*/ 151265 h 698"/>
                  <a:gd name="T8" fmla="*/ 0 w 1007"/>
                  <a:gd name="T9" fmla="*/ 151265 h 698"/>
                  <a:gd name="T10" fmla="*/ 150866 w 1007"/>
                  <a:gd name="T11" fmla="*/ 302965 h 698"/>
                  <a:gd name="T12" fmla="*/ 285646 w 1007"/>
                  <a:gd name="T13" fmla="*/ 302965 h 698"/>
                  <a:gd name="T14" fmla="*/ 285646 w 1007"/>
                  <a:gd name="T15" fmla="*/ 302965 h 698"/>
                  <a:gd name="T16" fmla="*/ 437382 w 1007"/>
                  <a:gd name="T17" fmla="*/ 151265 h 698"/>
                  <a:gd name="T18" fmla="*/ 437382 w 1007"/>
                  <a:gd name="T19" fmla="*/ 151265 h 698"/>
                  <a:gd name="T20" fmla="*/ 285646 w 1007"/>
                  <a:gd name="T21" fmla="*/ 0 h 698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007" h="698">
                    <a:moveTo>
                      <a:pt x="657" y="0"/>
                    </a:moveTo>
                    <a:lnTo>
                      <a:pt x="347" y="0"/>
                    </a:lnTo>
                    <a:cubicBezTo>
                      <a:pt x="156" y="0"/>
                      <a:pt x="0" y="155"/>
                      <a:pt x="0" y="348"/>
                    </a:cubicBezTo>
                    <a:cubicBezTo>
                      <a:pt x="0" y="540"/>
                      <a:pt x="156" y="697"/>
                      <a:pt x="347" y="697"/>
                    </a:cubicBezTo>
                    <a:lnTo>
                      <a:pt x="657" y="697"/>
                    </a:lnTo>
                    <a:cubicBezTo>
                      <a:pt x="849" y="697"/>
                      <a:pt x="1006" y="540"/>
                      <a:pt x="1006" y="348"/>
                    </a:cubicBezTo>
                    <a:cubicBezTo>
                      <a:pt x="1006" y="155"/>
                      <a:pt x="849" y="0"/>
                      <a:pt x="657" y="0"/>
                    </a:cubicBezTo>
                  </a:path>
                </a:pathLst>
              </a:custGeom>
              <a:solidFill>
                <a:srgbClr val="8C449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22" name="Freeform 28">
                <a:extLst>
                  <a:ext uri="{FF2B5EF4-FFF2-40B4-BE49-F238E27FC236}">
                    <a16:creationId xmlns:a16="http://schemas.microsoft.com/office/drawing/2014/main" id="{17209D4E-B544-664F-AB40-C730B129B2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72861" y="410368"/>
                <a:ext cx="74890" cy="74889"/>
              </a:xfrm>
              <a:custGeom>
                <a:avLst/>
                <a:gdLst>
                  <a:gd name="T0" fmla="*/ 74460 w 174"/>
                  <a:gd name="T1" fmla="*/ 37445 h 174"/>
                  <a:gd name="T2" fmla="*/ 74460 w 174"/>
                  <a:gd name="T3" fmla="*/ 37445 h 174"/>
                  <a:gd name="T4" fmla="*/ 37015 w 174"/>
                  <a:gd name="T5" fmla="*/ 74459 h 174"/>
                  <a:gd name="T6" fmla="*/ 37015 w 174"/>
                  <a:gd name="T7" fmla="*/ 74459 h 174"/>
                  <a:gd name="T8" fmla="*/ 0 w 174"/>
                  <a:gd name="T9" fmla="*/ 37445 h 174"/>
                  <a:gd name="T10" fmla="*/ 0 w 174"/>
                  <a:gd name="T11" fmla="*/ 37445 h 174"/>
                  <a:gd name="T12" fmla="*/ 37015 w 174"/>
                  <a:gd name="T13" fmla="*/ 0 h 174"/>
                  <a:gd name="T14" fmla="*/ 37015 w 174"/>
                  <a:gd name="T15" fmla="*/ 0 h 174"/>
                  <a:gd name="T16" fmla="*/ 74460 w 174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4" y="173"/>
                      <a:pt x="86" y="173"/>
                    </a:cubicBezTo>
                    <a:cubicBezTo>
                      <a:pt x="39" y="173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6" y="0"/>
                    </a:cubicBezTo>
                    <a:cubicBezTo>
                      <a:pt x="134" y="0"/>
                      <a:pt x="173" y="39"/>
                      <a:pt x="173" y="87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23" name="Freeform 29">
                <a:extLst>
                  <a:ext uri="{FF2B5EF4-FFF2-40B4-BE49-F238E27FC236}">
                    <a16:creationId xmlns:a16="http://schemas.microsoft.com/office/drawing/2014/main" id="{C6FCFC74-F682-0345-88F8-1DBDEBD280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15851" y="160736"/>
                <a:ext cx="74889" cy="74889"/>
              </a:xfrm>
              <a:custGeom>
                <a:avLst/>
                <a:gdLst>
                  <a:gd name="T0" fmla="*/ 74459 w 174"/>
                  <a:gd name="T1" fmla="*/ 37014 h 174"/>
                  <a:gd name="T2" fmla="*/ 74459 w 174"/>
                  <a:gd name="T3" fmla="*/ 37014 h 174"/>
                  <a:gd name="T4" fmla="*/ 37445 w 174"/>
                  <a:gd name="T5" fmla="*/ 74459 h 174"/>
                  <a:gd name="T6" fmla="*/ 37445 w 174"/>
                  <a:gd name="T7" fmla="*/ 74459 h 174"/>
                  <a:gd name="T8" fmla="*/ 0 w 174"/>
                  <a:gd name="T9" fmla="*/ 37014 h 174"/>
                  <a:gd name="T10" fmla="*/ 0 w 174"/>
                  <a:gd name="T11" fmla="*/ 37014 h 174"/>
                  <a:gd name="T12" fmla="*/ 37445 w 174"/>
                  <a:gd name="T13" fmla="*/ 0 h 174"/>
                  <a:gd name="T14" fmla="*/ 37445 w 174"/>
                  <a:gd name="T15" fmla="*/ 0 h 174"/>
                  <a:gd name="T16" fmla="*/ 74459 w 174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5" y="173"/>
                      <a:pt x="87" y="173"/>
                    </a:cubicBezTo>
                    <a:cubicBezTo>
                      <a:pt x="39" y="173"/>
                      <a:pt x="0" y="134"/>
                      <a:pt x="0" y="86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5" y="0"/>
                      <a:pt x="173" y="38"/>
                      <a:pt x="173" y="86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24" name="Freeform 30">
                <a:extLst>
                  <a:ext uri="{FF2B5EF4-FFF2-40B4-BE49-F238E27FC236}">
                    <a16:creationId xmlns:a16="http://schemas.microsoft.com/office/drawing/2014/main" id="{C4A997F2-CD72-C246-A7F8-31AE46F124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74193" y="771375"/>
                <a:ext cx="74889" cy="74889"/>
              </a:xfrm>
              <a:custGeom>
                <a:avLst/>
                <a:gdLst>
                  <a:gd name="T0" fmla="*/ 74456 w 173"/>
                  <a:gd name="T1" fmla="*/ 37014 h 174"/>
                  <a:gd name="T2" fmla="*/ 74456 w 173"/>
                  <a:gd name="T3" fmla="*/ 37014 h 174"/>
                  <a:gd name="T4" fmla="*/ 37661 w 173"/>
                  <a:gd name="T5" fmla="*/ 74459 h 174"/>
                  <a:gd name="T6" fmla="*/ 37661 w 173"/>
                  <a:gd name="T7" fmla="*/ 74459 h 174"/>
                  <a:gd name="T8" fmla="*/ 0 w 173"/>
                  <a:gd name="T9" fmla="*/ 37014 h 174"/>
                  <a:gd name="T10" fmla="*/ 0 w 173"/>
                  <a:gd name="T11" fmla="*/ 37014 h 174"/>
                  <a:gd name="T12" fmla="*/ 37661 w 173"/>
                  <a:gd name="T13" fmla="*/ 0 h 174"/>
                  <a:gd name="T14" fmla="*/ 37661 w 173"/>
                  <a:gd name="T15" fmla="*/ 0 h 174"/>
                  <a:gd name="T16" fmla="*/ 74456 w 173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4">
                    <a:moveTo>
                      <a:pt x="172" y="86"/>
                    </a:moveTo>
                    <a:lnTo>
                      <a:pt x="172" y="86"/>
                    </a:lnTo>
                    <a:cubicBezTo>
                      <a:pt x="172" y="135"/>
                      <a:pt x="134" y="173"/>
                      <a:pt x="87" y="173"/>
                    </a:cubicBezTo>
                    <a:cubicBezTo>
                      <a:pt x="39" y="173"/>
                      <a:pt x="0" y="135"/>
                      <a:pt x="0" y="86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2" y="39"/>
                      <a:pt x="172" y="86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25" name="Freeform 31">
                <a:extLst>
                  <a:ext uri="{FF2B5EF4-FFF2-40B4-BE49-F238E27FC236}">
                    <a16:creationId xmlns:a16="http://schemas.microsoft.com/office/drawing/2014/main" id="{A7CE3205-6359-9A47-8AB2-781A39CCDB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72861" y="1026769"/>
                <a:ext cx="74890" cy="74890"/>
              </a:xfrm>
              <a:custGeom>
                <a:avLst/>
                <a:gdLst>
                  <a:gd name="T0" fmla="*/ 74460 w 174"/>
                  <a:gd name="T1" fmla="*/ 37445 h 174"/>
                  <a:gd name="T2" fmla="*/ 74460 w 174"/>
                  <a:gd name="T3" fmla="*/ 37445 h 174"/>
                  <a:gd name="T4" fmla="*/ 37015 w 174"/>
                  <a:gd name="T5" fmla="*/ 74460 h 174"/>
                  <a:gd name="T6" fmla="*/ 37015 w 174"/>
                  <a:gd name="T7" fmla="*/ 74460 h 174"/>
                  <a:gd name="T8" fmla="*/ 0 w 174"/>
                  <a:gd name="T9" fmla="*/ 37445 h 174"/>
                  <a:gd name="T10" fmla="*/ 0 w 174"/>
                  <a:gd name="T11" fmla="*/ 37445 h 174"/>
                  <a:gd name="T12" fmla="*/ 37015 w 174"/>
                  <a:gd name="T13" fmla="*/ 0 h 174"/>
                  <a:gd name="T14" fmla="*/ 37015 w 174"/>
                  <a:gd name="T15" fmla="*/ 0 h 174"/>
                  <a:gd name="T16" fmla="*/ 74460 w 174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4" y="173"/>
                      <a:pt x="86" y="173"/>
                    </a:cubicBezTo>
                    <a:cubicBezTo>
                      <a:pt x="39" y="173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6" y="0"/>
                    </a:cubicBezTo>
                    <a:cubicBezTo>
                      <a:pt x="134" y="0"/>
                      <a:pt x="173" y="39"/>
                      <a:pt x="173" y="87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26" name="Freeform 32">
                <a:extLst>
                  <a:ext uri="{FF2B5EF4-FFF2-40B4-BE49-F238E27FC236}">
                    <a16:creationId xmlns:a16="http://schemas.microsoft.com/office/drawing/2014/main" id="{96E6EA70-F143-D14F-B47F-2CCE7A4054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80698" y="1247597"/>
                <a:ext cx="74889" cy="76810"/>
              </a:xfrm>
              <a:custGeom>
                <a:avLst/>
                <a:gdLst>
                  <a:gd name="T0" fmla="*/ 74456 w 173"/>
                  <a:gd name="T1" fmla="*/ 38186 h 175"/>
                  <a:gd name="T2" fmla="*/ 74456 w 173"/>
                  <a:gd name="T3" fmla="*/ 38186 h 175"/>
                  <a:gd name="T4" fmla="*/ 36795 w 173"/>
                  <a:gd name="T5" fmla="*/ 76371 h 175"/>
                  <a:gd name="T6" fmla="*/ 36795 w 173"/>
                  <a:gd name="T7" fmla="*/ 76371 h 175"/>
                  <a:gd name="T8" fmla="*/ 0 w 173"/>
                  <a:gd name="T9" fmla="*/ 38186 h 175"/>
                  <a:gd name="T10" fmla="*/ 0 w 173"/>
                  <a:gd name="T11" fmla="*/ 38186 h 175"/>
                  <a:gd name="T12" fmla="*/ 36795 w 173"/>
                  <a:gd name="T13" fmla="*/ 0 h 175"/>
                  <a:gd name="T14" fmla="*/ 36795 w 173"/>
                  <a:gd name="T15" fmla="*/ 0 h 175"/>
                  <a:gd name="T16" fmla="*/ 74456 w 173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5">
                    <a:moveTo>
                      <a:pt x="172" y="87"/>
                    </a:moveTo>
                    <a:lnTo>
                      <a:pt x="172" y="87"/>
                    </a:lnTo>
                    <a:cubicBezTo>
                      <a:pt x="172" y="135"/>
                      <a:pt x="133" y="174"/>
                      <a:pt x="85" y="174"/>
                    </a:cubicBezTo>
                    <a:cubicBezTo>
                      <a:pt x="38" y="174"/>
                      <a:pt x="0" y="135"/>
                      <a:pt x="0" y="87"/>
                    </a:cubicBezTo>
                    <a:cubicBezTo>
                      <a:pt x="0" y="39"/>
                      <a:pt x="38" y="0"/>
                      <a:pt x="85" y="0"/>
                    </a:cubicBezTo>
                    <a:cubicBezTo>
                      <a:pt x="133" y="0"/>
                      <a:pt x="172" y="39"/>
                      <a:pt x="172" y="87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27" name="Freeform 33">
                <a:extLst>
                  <a:ext uri="{FF2B5EF4-FFF2-40B4-BE49-F238E27FC236}">
                    <a16:creationId xmlns:a16="http://schemas.microsoft.com/office/drawing/2014/main" id="{9C533264-98BB-6347-B2F6-5F83DA80A8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12892" y="-327008"/>
                <a:ext cx="74889" cy="74889"/>
              </a:xfrm>
              <a:custGeom>
                <a:avLst/>
                <a:gdLst>
                  <a:gd name="T0" fmla="*/ 74459 w 174"/>
                  <a:gd name="T1" fmla="*/ 36795 h 173"/>
                  <a:gd name="T2" fmla="*/ 74459 w 174"/>
                  <a:gd name="T3" fmla="*/ 36795 h 173"/>
                  <a:gd name="T4" fmla="*/ 37445 w 174"/>
                  <a:gd name="T5" fmla="*/ 74456 h 173"/>
                  <a:gd name="T6" fmla="*/ 37445 w 174"/>
                  <a:gd name="T7" fmla="*/ 74456 h 173"/>
                  <a:gd name="T8" fmla="*/ 0 w 174"/>
                  <a:gd name="T9" fmla="*/ 36795 h 173"/>
                  <a:gd name="T10" fmla="*/ 0 w 174"/>
                  <a:gd name="T11" fmla="*/ 36795 h 173"/>
                  <a:gd name="T12" fmla="*/ 37445 w 174"/>
                  <a:gd name="T13" fmla="*/ 0 h 173"/>
                  <a:gd name="T14" fmla="*/ 37445 w 174"/>
                  <a:gd name="T15" fmla="*/ 0 h 173"/>
                  <a:gd name="T16" fmla="*/ 74459 w 174"/>
                  <a:gd name="T17" fmla="*/ 36795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3">
                    <a:moveTo>
                      <a:pt x="173" y="85"/>
                    </a:moveTo>
                    <a:lnTo>
                      <a:pt x="173" y="85"/>
                    </a:lnTo>
                    <a:cubicBezTo>
                      <a:pt x="173" y="133"/>
                      <a:pt x="134" y="172"/>
                      <a:pt x="87" y="172"/>
                    </a:cubicBezTo>
                    <a:cubicBezTo>
                      <a:pt x="39" y="172"/>
                      <a:pt x="0" y="133"/>
                      <a:pt x="0" y="85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4" y="0"/>
                      <a:pt x="173" y="38"/>
                      <a:pt x="173" y="85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28" name="Freeform 34">
                <a:extLst>
                  <a:ext uri="{FF2B5EF4-FFF2-40B4-BE49-F238E27FC236}">
                    <a16:creationId xmlns:a16="http://schemas.microsoft.com/office/drawing/2014/main" id="{7DD375E2-A032-2844-9C16-504F52FF6B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17174" y="485257"/>
                <a:ext cx="46086" cy="46086"/>
              </a:xfrm>
              <a:custGeom>
                <a:avLst/>
                <a:gdLst>
                  <a:gd name="T0" fmla="*/ 45651 w 106"/>
                  <a:gd name="T1" fmla="*/ 23043 h 106"/>
                  <a:gd name="T2" fmla="*/ 45651 w 106"/>
                  <a:gd name="T3" fmla="*/ 23043 h 106"/>
                  <a:gd name="T4" fmla="*/ 22608 w 106"/>
                  <a:gd name="T5" fmla="*/ 45651 h 106"/>
                  <a:gd name="T6" fmla="*/ 22608 w 106"/>
                  <a:gd name="T7" fmla="*/ 45651 h 106"/>
                  <a:gd name="T8" fmla="*/ 0 w 106"/>
                  <a:gd name="T9" fmla="*/ 23043 h 106"/>
                  <a:gd name="T10" fmla="*/ 0 w 106"/>
                  <a:gd name="T11" fmla="*/ 23043 h 106"/>
                  <a:gd name="T12" fmla="*/ 22608 w 106"/>
                  <a:gd name="T13" fmla="*/ 0 h 106"/>
                  <a:gd name="T14" fmla="*/ 22608 w 106"/>
                  <a:gd name="T15" fmla="*/ 0 h 106"/>
                  <a:gd name="T16" fmla="*/ 45651 w 106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6">
                    <a:moveTo>
                      <a:pt x="105" y="53"/>
                    </a:moveTo>
                    <a:lnTo>
                      <a:pt x="105" y="53"/>
                    </a:lnTo>
                    <a:cubicBezTo>
                      <a:pt x="105" y="81"/>
                      <a:pt x="82" y="105"/>
                      <a:pt x="52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2" y="0"/>
                      <a:pt x="105" y="24"/>
                      <a:pt x="105" y="53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29" name="Freeform 35">
                <a:extLst>
                  <a:ext uri="{FF2B5EF4-FFF2-40B4-BE49-F238E27FC236}">
                    <a16:creationId xmlns:a16="http://schemas.microsoft.com/office/drawing/2014/main" id="{D6C1B734-7E85-1A46-B125-613A394767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21317" y="610074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0"/>
                      <a:pt x="81" y="104"/>
                      <a:pt x="52" y="104"/>
                    </a:cubicBezTo>
                    <a:cubicBezTo>
                      <a:pt x="24" y="104"/>
                      <a:pt x="0" y="80"/>
                      <a:pt x="0" y="52"/>
                    </a:cubicBezTo>
                    <a:cubicBezTo>
                      <a:pt x="0" y="23"/>
                      <a:pt x="24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30" name="Freeform 36">
                <a:extLst>
                  <a:ext uri="{FF2B5EF4-FFF2-40B4-BE49-F238E27FC236}">
                    <a16:creationId xmlns:a16="http://schemas.microsoft.com/office/drawing/2014/main" id="{E58F0DD5-4359-9B4C-8E21-695E295C4F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493837" y="1176547"/>
                <a:ext cx="46086" cy="46086"/>
              </a:xfrm>
              <a:custGeom>
                <a:avLst/>
                <a:gdLst>
                  <a:gd name="T0" fmla="*/ 45647 w 105"/>
                  <a:gd name="T1" fmla="*/ 22397 h 107"/>
                  <a:gd name="T2" fmla="*/ 45647 w 105"/>
                  <a:gd name="T3" fmla="*/ 22397 h 107"/>
                  <a:gd name="T4" fmla="*/ 22824 w 105"/>
                  <a:gd name="T5" fmla="*/ 45655 h 107"/>
                  <a:gd name="T6" fmla="*/ 22824 w 105"/>
                  <a:gd name="T7" fmla="*/ 45655 h 107"/>
                  <a:gd name="T8" fmla="*/ 0 w 105"/>
                  <a:gd name="T9" fmla="*/ 22397 h 107"/>
                  <a:gd name="T10" fmla="*/ 0 w 105"/>
                  <a:gd name="T11" fmla="*/ 22397 h 107"/>
                  <a:gd name="T12" fmla="*/ 22824 w 105"/>
                  <a:gd name="T13" fmla="*/ 0 h 107"/>
                  <a:gd name="T14" fmla="*/ 22824 w 105"/>
                  <a:gd name="T15" fmla="*/ 0 h 107"/>
                  <a:gd name="T16" fmla="*/ 45647 w 105"/>
                  <a:gd name="T17" fmla="*/ 22397 h 10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7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2"/>
                      <a:pt x="82" y="106"/>
                      <a:pt x="52" y="106"/>
                    </a:cubicBezTo>
                    <a:cubicBezTo>
                      <a:pt x="24" y="106"/>
                      <a:pt x="0" y="82"/>
                      <a:pt x="0" y="52"/>
                    </a:cubicBezTo>
                    <a:cubicBezTo>
                      <a:pt x="0" y="24"/>
                      <a:pt x="24" y="0"/>
                      <a:pt x="52" y="0"/>
                    </a:cubicBezTo>
                    <a:cubicBezTo>
                      <a:pt x="82" y="0"/>
                      <a:pt x="104" y="24"/>
                      <a:pt x="104" y="52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31" name="Freeform 37">
                <a:extLst>
                  <a:ext uri="{FF2B5EF4-FFF2-40B4-BE49-F238E27FC236}">
                    <a16:creationId xmlns:a16="http://schemas.microsoft.com/office/drawing/2014/main" id="{4EFEE77E-6A2B-9344-9402-D6686E5E1F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83510" y="880829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2"/>
                      <a:pt x="82" y="105"/>
                      <a:pt x="52" y="105"/>
                    </a:cubicBezTo>
                    <a:cubicBezTo>
                      <a:pt x="24" y="105"/>
                      <a:pt x="0" y="82"/>
                      <a:pt x="0" y="53"/>
                    </a:cubicBezTo>
                    <a:cubicBezTo>
                      <a:pt x="0" y="24"/>
                      <a:pt x="24" y="0"/>
                      <a:pt x="52" y="0"/>
                    </a:cubicBezTo>
                    <a:cubicBezTo>
                      <a:pt x="82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32" name="Freeform 38">
                <a:extLst>
                  <a:ext uri="{FF2B5EF4-FFF2-40B4-BE49-F238E27FC236}">
                    <a16:creationId xmlns:a16="http://schemas.microsoft.com/office/drawing/2014/main" id="{3B908229-F917-614A-9D78-DB22CAFBE3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5379" y="231785"/>
                <a:ext cx="1280807" cy="551112"/>
              </a:xfrm>
              <a:custGeom>
                <a:avLst/>
                <a:gdLst>
                  <a:gd name="T0" fmla="*/ 1143282 w 2943"/>
                  <a:gd name="T1" fmla="*/ 275339 h 1267"/>
                  <a:gd name="T2" fmla="*/ 866057 w 2943"/>
                  <a:gd name="T3" fmla="*/ 275339 h 1267"/>
                  <a:gd name="T4" fmla="*/ 866057 w 2943"/>
                  <a:gd name="T5" fmla="*/ 275339 h 1267"/>
                  <a:gd name="T6" fmla="*/ 1004017 w 2943"/>
                  <a:gd name="T7" fmla="*/ 137452 h 1267"/>
                  <a:gd name="T8" fmla="*/ 1004017 w 2943"/>
                  <a:gd name="T9" fmla="*/ 137452 h 1267"/>
                  <a:gd name="T10" fmla="*/ 866057 w 2943"/>
                  <a:gd name="T11" fmla="*/ 0 h 1267"/>
                  <a:gd name="T12" fmla="*/ 137525 w 2943"/>
                  <a:gd name="T13" fmla="*/ 0 h 1267"/>
                  <a:gd name="T14" fmla="*/ 137525 w 2943"/>
                  <a:gd name="T15" fmla="*/ 0 h 1267"/>
                  <a:gd name="T16" fmla="*/ 0 w 2943"/>
                  <a:gd name="T17" fmla="*/ 137452 h 1267"/>
                  <a:gd name="T18" fmla="*/ 0 w 2943"/>
                  <a:gd name="T19" fmla="*/ 137452 h 1267"/>
                  <a:gd name="T20" fmla="*/ 137525 w 2943"/>
                  <a:gd name="T21" fmla="*/ 275339 h 1267"/>
                  <a:gd name="T22" fmla="*/ 414750 w 2943"/>
                  <a:gd name="T23" fmla="*/ 275339 h 1267"/>
                  <a:gd name="T24" fmla="*/ 414750 w 2943"/>
                  <a:gd name="T25" fmla="*/ 275339 h 1267"/>
                  <a:gd name="T26" fmla="*/ 277225 w 2943"/>
                  <a:gd name="T27" fmla="*/ 412790 h 1267"/>
                  <a:gd name="T28" fmla="*/ 277225 w 2943"/>
                  <a:gd name="T29" fmla="*/ 412790 h 1267"/>
                  <a:gd name="T30" fmla="*/ 414750 w 2943"/>
                  <a:gd name="T31" fmla="*/ 550677 h 1267"/>
                  <a:gd name="T32" fmla="*/ 1143282 w 2943"/>
                  <a:gd name="T33" fmla="*/ 550677 h 1267"/>
                  <a:gd name="T34" fmla="*/ 1143282 w 2943"/>
                  <a:gd name="T35" fmla="*/ 550677 h 1267"/>
                  <a:gd name="T36" fmla="*/ 1280372 w 2943"/>
                  <a:gd name="T37" fmla="*/ 412790 h 1267"/>
                  <a:gd name="T38" fmla="*/ 1280372 w 2943"/>
                  <a:gd name="T39" fmla="*/ 412790 h 1267"/>
                  <a:gd name="T40" fmla="*/ 1143282 w 2943"/>
                  <a:gd name="T41" fmla="*/ 275339 h 1267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2943" h="1267">
                    <a:moveTo>
                      <a:pt x="2627" y="633"/>
                    </a:moveTo>
                    <a:lnTo>
                      <a:pt x="1990" y="633"/>
                    </a:lnTo>
                    <a:cubicBezTo>
                      <a:pt x="2165" y="633"/>
                      <a:pt x="2307" y="491"/>
                      <a:pt x="2307" y="316"/>
                    </a:cubicBezTo>
                    <a:cubicBezTo>
                      <a:pt x="2307" y="141"/>
                      <a:pt x="2165" y="0"/>
                      <a:pt x="1990" y="0"/>
                    </a:cubicBezTo>
                    <a:lnTo>
                      <a:pt x="316" y="0"/>
                    </a:lnTo>
                    <a:cubicBezTo>
                      <a:pt x="142" y="0"/>
                      <a:pt x="0" y="141"/>
                      <a:pt x="0" y="316"/>
                    </a:cubicBezTo>
                    <a:cubicBezTo>
                      <a:pt x="0" y="491"/>
                      <a:pt x="142" y="633"/>
                      <a:pt x="316" y="633"/>
                    </a:cubicBezTo>
                    <a:lnTo>
                      <a:pt x="953" y="633"/>
                    </a:lnTo>
                    <a:cubicBezTo>
                      <a:pt x="778" y="633"/>
                      <a:pt x="637" y="774"/>
                      <a:pt x="637" y="949"/>
                    </a:cubicBezTo>
                    <a:cubicBezTo>
                      <a:pt x="637" y="1123"/>
                      <a:pt x="778" y="1266"/>
                      <a:pt x="953" y="1266"/>
                    </a:cubicBezTo>
                    <a:lnTo>
                      <a:pt x="2627" y="1266"/>
                    </a:lnTo>
                    <a:cubicBezTo>
                      <a:pt x="2801" y="1266"/>
                      <a:pt x="2942" y="1123"/>
                      <a:pt x="2942" y="949"/>
                    </a:cubicBezTo>
                    <a:cubicBezTo>
                      <a:pt x="2942" y="774"/>
                      <a:pt x="2801" y="633"/>
                      <a:pt x="2627" y="633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33" name="Freeform 39">
                <a:extLst>
                  <a:ext uri="{FF2B5EF4-FFF2-40B4-BE49-F238E27FC236}">
                    <a16:creationId xmlns:a16="http://schemas.microsoft.com/office/drawing/2014/main" id="{570DE574-8069-A74E-8CA1-41A0B977C9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84088" y="1276400"/>
                <a:ext cx="618321" cy="261154"/>
              </a:xfrm>
              <a:custGeom>
                <a:avLst/>
                <a:gdLst>
                  <a:gd name="T0" fmla="*/ 487254 w 1420"/>
                  <a:gd name="T1" fmla="*/ 260719 h 600"/>
                  <a:gd name="T2" fmla="*/ 130196 w 1420"/>
                  <a:gd name="T3" fmla="*/ 260719 h 600"/>
                  <a:gd name="T4" fmla="*/ 130196 w 1420"/>
                  <a:gd name="T5" fmla="*/ 260719 h 600"/>
                  <a:gd name="T6" fmla="*/ 0 w 1420"/>
                  <a:gd name="T7" fmla="*/ 130577 h 600"/>
                  <a:gd name="T8" fmla="*/ 0 w 1420"/>
                  <a:gd name="T9" fmla="*/ 130577 h 600"/>
                  <a:gd name="T10" fmla="*/ 130196 w 1420"/>
                  <a:gd name="T11" fmla="*/ 0 h 600"/>
                  <a:gd name="T12" fmla="*/ 487254 w 1420"/>
                  <a:gd name="T13" fmla="*/ 0 h 600"/>
                  <a:gd name="T14" fmla="*/ 487254 w 1420"/>
                  <a:gd name="T15" fmla="*/ 0 h 600"/>
                  <a:gd name="T16" fmla="*/ 617886 w 1420"/>
                  <a:gd name="T17" fmla="*/ 130577 h 600"/>
                  <a:gd name="T18" fmla="*/ 617886 w 1420"/>
                  <a:gd name="T19" fmla="*/ 130577 h 600"/>
                  <a:gd name="T20" fmla="*/ 487254 w 1420"/>
                  <a:gd name="T21" fmla="*/ 260719 h 60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420" h="600">
                    <a:moveTo>
                      <a:pt x="1119" y="599"/>
                    </a:moveTo>
                    <a:lnTo>
                      <a:pt x="299" y="599"/>
                    </a:lnTo>
                    <a:cubicBezTo>
                      <a:pt x="133" y="599"/>
                      <a:pt x="0" y="465"/>
                      <a:pt x="0" y="300"/>
                    </a:cubicBezTo>
                    <a:cubicBezTo>
                      <a:pt x="0" y="134"/>
                      <a:pt x="133" y="0"/>
                      <a:pt x="299" y="0"/>
                    </a:cubicBezTo>
                    <a:lnTo>
                      <a:pt x="1119" y="0"/>
                    </a:lnTo>
                    <a:cubicBezTo>
                      <a:pt x="1284" y="0"/>
                      <a:pt x="1419" y="134"/>
                      <a:pt x="1419" y="300"/>
                    </a:cubicBezTo>
                    <a:cubicBezTo>
                      <a:pt x="1419" y="465"/>
                      <a:pt x="1284" y="599"/>
                      <a:pt x="1119" y="599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</p:grpSp>
        <p:sp>
          <p:nvSpPr>
            <p:cNvPr id="570" name="Freeform 66">
              <a:extLst>
                <a:ext uri="{FF2B5EF4-FFF2-40B4-BE49-F238E27FC236}">
                  <a16:creationId xmlns:a16="http://schemas.microsoft.com/office/drawing/2014/main" id="{002EACBF-6DC4-D148-ABBB-560FBB31B4A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427202" y="-123899"/>
              <a:ext cx="2112194" cy="2392375"/>
            </a:xfrm>
            <a:custGeom>
              <a:avLst/>
              <a:gdLst>
                <a:gd name="T0" fmla="*/ 1027733 w 4271"/>
                <a:gd name="T1" fmla="*/ 879782 h 4839"/>
                <a:gd name="T2" fmla="*/ 1039060 w 4271"/>
                <a:gd name="T3" fmla="*/ 879347 h 4839"/>
                <a:gd name="T4" fmla="*/ 933193 w 4271"/>
                <a:gd name="T5" fmla="*/ 763116 h 4839"/>
                <a:gd name="T6" fmla="*/ 1039060 w 4271"/>
                <a:gd name="T7" fmla="*/ 647321 h 4839"/>
                <a:gd name="T8" fmla="*/ 1027733 w 4271"/>
                <a:gd name="T9" fmla="*/ 646886 h 4839"/>
                <a:gd name="T10" fmla="*/ 1130114 w 4271"/>
                <a:gd name="T11" fmla="*/ 646886 h 4839"/>
                <a:gd name="T12" fmla="*/ 1292181 w 4271"/>
                <a:gd name="T13" fmla="*/ 485382 h 4839"/>
                <a:gd name="T14" fmla="*/ 1439435 w 4271"/>
                <a:gd name="T15" fmla="*/ 323443 h 4839"/>
                <a:gd name="T16" fmla="*/ 1601067 w 4271"/>
                <a:gd name="T17" fmla="*/ 161939 h 4839"/>
                <a:gd name="T18" fmla="*/ 1439435 w 4271"/>
                <a:gd name="T19" fmla="*/ 0 h 4839"/>
                <a:gd name="T20" fmla="*/ 798573 w 4271"/>
                <a:gd name="T21" fmla="*/ 0 h 4839"/>
                <a:gd name="T22" fmla="*/ 636506 w 4271"/>
                <a:gd name="T23" fmla="*/ 161939 h 4839"/>
                <a:gd name="T24" fmla="*/ 489687 w 4271"/>
                <a:gd name="T25" fmla="*/ 323443 h 4839"/>
                <a:gd name="T26" fmla="*/ 328055 w 4271"/>
                <a:gd name="T27" fmla="*/ 485382 h 4839"/>
                <a:gd name="T28" fmla="*/ 489687 w 4271"/>
                <a:gd name="T29" fmla="*/ 646886 h 4839"/>
                <a:gd name="T30" fmla="*/ 573334 w 4271"/>
                <a:gd name="T31" fmla="*/ 646886 h 4839"/>
                <a:gd name="T32" fmla="*/ 689657 w 4271"/>
                <a:gd name="T33" fmla="*/ 763116 h 4839"/>
                <a:gd name="T34" fmla="*/ 264013 w 4271"/>
                <a:gd name="T35" fmla="*/ 879782 h 4839"/>
                <a:gd name="T36" fmla="*/ 101945 w 4271"/>
                <a:gd name="T37" fmla="*/ 1041286 h 4839"/>
                <a:gd name="T38" fmla="*/ 264013 w 4271"/>
                <a:gd name="T39" fmla="*/ 1203225 h 4839"/>
                <a:gd name="T40" fmla="*/ 456141 w 4271"/>
                <a:gd name="T41" fmla="*/ 1203225 h 4839"/>
                <a:gd name="T42" fmla="*/ 450913 w 4271"/>
                <a:gd name="T43" fmla="*/ 1203225 h 4839"/>
                <a:gd name="T44" fmla="*/ 573334 w 4271"/>
                <a:gd name="T45" fmla="*/ 1330774 h 4839"/>
                <a:gd name="T46" fmla="*/ 450913 w 4271"/>
                <a:gd name="T47" fmla="*/ 1458758 h 4839"/>
                <a:gd name="T48" fmla="*/ 162067 w 4271"/>
                <a:gd name="T49" fmla="*/ 1459193 h 4839"/>
                <a:gd name="T50" fmla="*/ 0 w 4271"/>
                <a:gd name="T51" fmla="*/ 1620697 h 4839"/>
                <a:gd name="T52" fmla="*/ 162067 w 4271"/>
                <a:gd name="T53" fmla="*/ 1782201 h 4839"/>
                <a:gd name="T54" fmla="*/ 362909 w 4271"/>
                <a:gd name="T55" fmla="*/ 1782201 h 4839"/>
                <a:gd name="T56" fmla="*/ 200841 w 4271"/>
                <a:gd name="T57" fmla="*/ 1943704 h 4839"/>
                <a:gd name="T58" fmla="*/ 1099617 w 4271"/>
                <a:gd name="T59" fmla="*/ 2106079 h 4839"/>
                <a:gd name="T60" fmla="*/ 1261249 w 4271"/>
                <a:gd name="T61" fmla="*/ 1943704 h 4839"/>
                <a:gd name="T62" fmla="*/ 1099617 w 4271"/>
                <a:gd name="T63" fmla="*/ 1782201 h 4839"/>
                <a:gd name="T64" fmla="*/ 899211 w 4271"/>
                <a:gd name="T65" fmla="*/ 1782201 h 4839"/>
                <a:gd name="T66" fmla="*/ 1060843 w 4271"/>
                <a:gd name="T67" fmla="*/ 1620697 h 4839"/>
                <a:gd name="T68" fmla="*/ 1325291 w 4271"/>
                <a:gd name="T69" fmla="*/ 1459193 h 4839"/>
                <a:gd name="T70" fmla="*/ 1163224 w 4271"/>
                <a:gd name="T71" fmla="*/ 1620697 h 4839"/>
                <a:gd name="T72" fmla="*/ 1325291 w 4271"/>
                <a:gd name="T73" fmla="*/ 1782201 h 4839"/>
                <a:gd name="T74" fmla="*/ 1598889 w 4271"/>
                <a:gd name="T75" fmla="*/ 1782201 h 4839"/>
                <a:gd name="T76" fmla="*/ 1760956 w 4271"/>
                <a:gd name="T77" fmla="*/ 1620697 h 4839"/>
                <a:gd name="T78" fmla="*/ 1409810 w 4271"/>
                <a:gd name="T79" fmla="*/ 1459193 h 4839"/>
                <a:gd name="T80" fmla="*/ 1538767 w 4271"/>
                <a:gd name="T81" fmla="*/ 1330774 h 4839"/>
                <a:gd name="T82" fmla="*/ 1409810 w 4271"/>
                <a:gd name="T83" fmla="*/ 1203225 h 4839"/>
                <a:gd name="T84" fmla="*/ 1698656 w 4271"/>
                <a:gd name="T85" fmla="*/ 1203225 h 4839"/>
                <a:gd name="T86" fmla="*/ 1860287 w 4271"/>
                <a:gd name="T87" fmla="*/ 1041286 h 4839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4271" h="4839">
                  <a:moveTo>
                    <a:pt x="3899" y="2021"/>
                  </a:moveTo>
                  <a:lnTo>
                    <a:pt x="2359" y="2021"/>
                  </a:lnTo>
                  <a:cubicBezTo>
                    <a:pt x="2367" y="2021"/>
                    <a:pt x="2375" y="2020"/>
                    <a:pt x="2385" y="2020"/>
                  </a:cubicBezTo>
                  <a:cubicBezTo>
                    <a:pt x="2249" y="2007"/>
                    <a:pt x="2142" y="1893"/>
                    <a:pt x="2142" y="1753"/>
                  </a:cubicBezTo>
                  <a:cubicBezTo>
                    <a:pt x="2142" y="1614"/>
                    <a:pt x="2249" y="1500"/>
                    <a:pt x="2385" y="1487"/>
                  </a:cubicBezTo>
                  <a:cubicBezTo>
                    <a:pt x="2375" y="1487"/>
                    <a:pt x="2367" y="1486"/>
                    <a:pt x="2359" y="1486"/>
                  </a:cubicBezTo>
                  <a:lnTo>
                    <a:pt x="2594" y="1486"/>
                  </a:lnTo>
                  <a:cubicBezTo>
                    <a:pt x="2800" y="1486"/>
                    <a:pt x="2966" y="1320"/>
                    <a:pt x="2966" y="1115"/>
                  </a:cubicBezTo>
                  <a:cubicBezTo>
                    <a:pt x="2966" y="910"/>
                    <a:pt x="2800" y="743"/>
                    <a:pt x="2594" y="743"/>
                  </a:cubicBezTo>
                  <a:lnTo>
                    <a:pt x="3304" y="743"/>
                  </a:lnTo>
                  <a:cubicBezTo>
                    <a:pt x="3508" y="743"/>
                    <a:pt x="3675" y="577"/>
                    <a:pt x="3675" y="372"/>
                  </a:cubicBezTo>
                  <a:cubicBezTo>
                    <a:pt x="3675" y="167"/>
                    <a:pt x="3508" y="0"/>
                    <a:pt x="3304" y="0"/>
                  </a:cubicBezTo>
                  <a:lnTo>
                    <a:pt x="1833" y="0"/>
                  </a:lnTo>
                  <a:cubicBezTo>
                    <a:pt x="1627" y="0"/>
                    <a:pt x="1461" y="167"/>
                    <a:pt x="1461" y="372"/>
                  </a:cubicBezTo>
                  <a:cubicBezTo>
                    <a:pt x="1461" y="577"/>
                    <a:pt x="1627" y="743"/>
                    <a:pt x="1833" y="743"/>
                  </a:cubicBezTo>
                  <a:lnTo>
                    <a:pt x="1124" y="743"/>
                  </a:lnTo>
                  <a:cubicBezTo>
                    <a:pt x="919" y="743"/>
                    <a:pt x="753" y="910"/>
                    <a:pt x="753" y="1115"/>
                  </a:cubicBezTo>
                  <a:cubicBezTo>
                    <a:pt x="753" y="1320"/>
                    <a:pt x="919" y="1486"/>
                    <a:pt x="1124" y="1486"/>
                  </a:cubicBezTo>
                  <a:lnTo>
                    <a:pt x="1316" y="1486"/>
                  </a:lnTo>
                  <a:cubicBezTo>
                    <a:pt x="1464" y="1486"/>
                    <a:pt x="1583" y="1605"/>
                    <a:pt x="1583" y="1753"/>
                  </a:cubicBezTo>
                  <a:cubicBezTo>
                    <a:pt x="1583" y="1901"/>
                    <a:pt x="1464" y="2021"/>
                    <a:pt x="1316" y="2021"/>
                  </a:cubicBezTo>
                  <a:lnTo>
                    <a:pt x="606" y="2021"/>
                  </a:lnTo>
                  <a:cubicBezTo>
                    <a:pt x="401" y="2021"/>
                    <a:pt x="234" y="2187"/>
                    <a:pt x="234" y="2392"/>
                  </a:cubicBezTo>
                  <a:cubicBezTo>
                    <a:pt x="234" y="2597"/>
                    <a:pt x="401" y="2764"/>
                    <a:pt x="606" y="2764"/>
                  </a:cubicBezTo>
                  <a:lnTo>
                    <a:pt x="1047" y="2764"/>
                  </a:lnTo>
                  <a:cubicBezTo>
                    <a:pt x="1043" y="2764"/>
                    <a:pt x="1039" y="2764"/>
                    <a:pt x="1035" y="2764"/>
                  </a:cubicBezTo>
                  <a:cubicBezTo>
                    <a:pt x="1190" y="2771"/>
                    <a:pt x="1316" y="2900"/>
                    <a:pt x="1316" y="3057"/>
                  </a:cubicBezTo>
                  <a:cubicBezTo>
                    <a:pt x="1316" y="3216"/>
                    <a:pt x="1190" y="3345"/>
                    <a:pt x="1035" y="3351"/>
                  </a:cubicBezTo>
                  <a:cubicBezTo>
                    <a:pt x="1039" y="3351"/>
                    <a:pt x="1043" y="3352"/>
                    <a:pt x="1047" y="3352"/>
                  </a:cubicBezTo>
                  <a:lnTo>
                    <a:pt x="372" y="3352"/>
                  </a:lnTo>
                  <a:cubicBezTo>
                    <a:pt x="167" y="3352"/>
                    <a:pt x="0" y="3517"/>
                    <a:pt x="0" y="3723"/>
                  </a:cubicBezTo>
                  <a:cubicBezTo>
                    <a:pt x="0" y="3928"/>
                    <a:pt x="167" y="4094"/>
                    <a:pt x="372" y="4094"/>
                  </a:cubicBezTo>
                  <a:lnTo>
                    <a:pt x="833" y="4094"/>
                  </a:lnTo>
                  <a:cubicBezTo>
                    <a:pt x="627" y="4094"/>
                    <a:pt x="461" y="4260"/>
                    <a:pt x="461" y="4465"/>
                  </a:cubicBezTo>
                  <a:cubicBezTo>
                    <a:pt x="461" y="4672"/>
                    <a:pt x="627" y="4838"/>
                    <a:pt x="833" y="4838"/>
                  </a:cubicBezTo>
                  <a:lnTo>
                    <a:pt x="2524" y="4838"/>
                  </a:lnTo>
                  <a:cubicBezTo>
                    <a:pt x="2729" y="4838"/>
                    <a:pt x="2895" y="4672"/>
                    <a:pt x="2895" y="4465"/>
                  </a:cubicBezTo>
                  <a:cubicBezTo>
                    <a:pt x="2895" y="4260"/>
                    <a:pt x="2729" y="4094"/>
                    <a:pt x="2524" y="4094"/>
                  </a:cubicBezTo>
                  <a:lnTo>
                    <a:pt x="2064" y="4094"/>
                  </a:lnTo>
                  <a:cubicBezTo>
                    <a:pt x="2269" y="4094"/>
                    <a:pt x="2435" y="3928"/>
                    <a:pt x="2435" y="3723"/>
                  </a:cubicBezTo>
                  <a:cubicBezTo>
                    <a:pt x="2435" y="3517"/>
                    <a:pt x="2269" y="3352"/>
                    <a:pt x="2064" y="3352"/>
                  </a:cubicBezTo>
                  <a:lnTo>
                    <a:pt x="3042" y="3352"/>
                  </a:lnTo>
                  <a:cubicBezTo>
                    <a:pt x="2836" y="3352"/>
                    <a:pt x="2670" y="3517"/>
                    <a:pt x="2670" y="3723"/>
                  </a:cubicBezTo>
                  <a:cubicBezTo>
                    <a:pt x="2670" y="3928"/>
                    <a:pt x="2836" y="4094"/>
                    <a:pt x="3042" y="4094"/>
                  </a:cubicBezTo>
                  <a:lnTo>
                    <a:pt x="3670" y="4094"/>
                  </a:lnTo>
                  <a:cubicBezTo>
                    <a:pt x="3876" y="4094"/>
                    <a:pt x="4042" y="3928"/>
                    <a:pt x="4042" y="3723"/>
                  </a:cubicBezTo>
                  <a:cubicBezTo>
                    <a:pt x="4042" y="3517"/>
                    <a:pt x="3876" y="3352"/>
                    <a:pt x="3670" y="3352"/>
                  </a:cubicBezTo>
                  <a:lnTo>
                    <a:pt x="3236" y="3352"/>
                  </a:lnTo>
                  <a:cubicBezTo>
                    <a:pt x="3399" y="3352"/>
                    <a:pt x="3532" y="3220"/>
                    <a:pt x="3532" y="3057"/>
                  </a:cubicBezTo>
                  <a:cubicBezTo>
                    <a:pt x="3532" y="2895"/>
                    <a:pt x="3399" y="2764"/>
                    <a:pt x="3236" y="2764"/>
                  </a:cubicBezTo>
                  <a:lnTo>
                    <a:pt x="3899" y="2764"/>
                  </a:lnTo>
                  <a:cubicBezTo>
                    <a:pt x="4104" y="2764"/>
                    <a:pt x="4270" y="2597"/>
                    <a:pt x="4270" y="2392"/>
                  </a:cubicBezTo>
                  <a:cubicBezTo>
                    <a:pt x="4270" y="2187"/>
                    <a:pt x="4104" y="2021"/>
                    <a:pt x="3899" y="2021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71" name="Freeform 68">
              <a:extLst>
                <a:ext uri="{FF2B5EF4-FFF2-40B4-BE49-F238E27FC236}">
                  <a16:creationId xmlns:a16="http://schemas.microsoft.com/office/drawing/2014/main" id="{C7DDE1AC-AB66-3D42-8587-9E4FB90CA32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602161" y="37484"/>
              <a:ext cx="87191" cy="87233"/>
            </a:xfrm>
            <a:custGeom>
              <a:avLst/>
              <a:gdLst>
                <a:gd name="T0" fmla="*/ 76371 w 175"/>
                <a:gd name="T1" fmla="*/ 38186 h 175"/>
                <a:gd name="T2" fmla="*/ 76371 w 175"/>
                <a:gd name="T3" fmla="*/ 38186 h 175"/>
                <a:gd name="T4" fmla="*/ 38186 w 175"/>
                <a:gd name="T5" fmla="*/ 76371 h 175"/>
                <a:gd name="T6" fmla="*/ 38186 w 175"/>
                <a:gd name="T7" fmla="*/ 76371 h 175"/>
                <a:gd name="T8" fmla="*/ 0 w 175"/>
                <a:gd name="T9" fmla="*/ 38186 h 175"/>
                <a:gd name="T10" fmla="*/ 0 w 175"/>
                <a:gd name="T11" fmla="*/ 38186 h 175"/>
                <a:gd name="T12" fmla="*/ 38186 w 175"/>
                <a:gd name="T13" fmla="*/ 0 h 175"/>
                <a:gd name="T14" fmla="*/ 38186 w 175"/>
                <a:gd name="T15" fmla="*/ 0 h 175"/>
                <a:gd name="T16" fmla="*/ 76371 w 175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5">
                  <a:moveTo>
                    <a:pt x="174" y="87"/>
                  </a:moveTo>
                  <a:lnTo>
                    <a:pt x="174" y="87"/>
                  </a:lnTo>
                  <a:cubicBezTo>
                    <a:pt x="174" y="136"/>
                    <a:pt x="135" y="174"/>
                    <a:pt x="87" y="174"/>
                  </a:cubicBezTo>
                  <a:cubicBezTo>
                    <a:pt x="39" y="174"/>
                    <a:pt x="0" y="136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7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72" name="Freeform 69">
              <a:extLst>
                <a:ext uri="{FF2B5EF4-FFF2-40B4-BE49-F238E27FC236}">
                  <a16:creationId xmlns:a16="http://schemas.microsoft.com/office/drawing/2014/main" id="{29A05FE1-0A8D-6640-A65A-E16AFDEA833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843025" y="1376516"/>
              <a:ext cx="85011" cy="85052"/>
            </a:xfrm>
            <a:custGeom>
              <a:avLst/>
              <a:gdLst>
                <a:gd name="T0" fmla="*/ 74457 w 173"/>
                <a:gd name="T1" fmla="*/ 36795 h 173"/>
                <a:gd name="T2" fmla="*/ 74457 w 173"/>
                <a:gd name="T3" fmla="*/ 36795 h 173"/>
                <a:gd name="T4" fmla="*/ 36796 w 173"/>
                <a:gd name="T5" fmla="*/ 74456 h 173"/>
                <a:gd name="T6" fmla="*/ 36796 w 173"/>
                <a:gd name="T7" fmla="*/ 74456 h 173"/>
                <a:gd name="T8" fmla="*/ 0 w 173"/>
                <a:gd name="T9" fmla="*/ 36795 h 173"/>
                <a:gd name="T10" fmla="*/ 0 w 173"/>
                <a:gd name="T11" fmla="*/ 36795 h 173"/>
                <a:gd name="T12" fmla="*/ 36796 w 173"/>
                <a:gd name="T13" fmla="*/ 0 h 173"/>
                <a:gd name="T14" fmla="*/ 36796 w 173"/>
                <a:gd name="T15" fmla="*/ 0 h 173"/>
                <a:gd name="T16" fmla="*/ 74457 w 173"/>
                <a:gd name="T17" fmla="*/ 36795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3">
                  <a:moveTo>
                    <a:pt x="172" y="85"/>
                  </a:moveTo>
                  <a:lnTo>
                    <a:pt x="172" y="85"/>
                  </a:lnTo>
                  <a:cubicBezTo>
                    <a:pt x="172" y="134"/>
                    <a:pt x="133" y="172"/>
                    <a:pt x="85" y="172"/>
                  </a:cubicBezTo>
                  <a:cubicBezTo>
                    <a:pt x="38" y="172"/>
                    <a:pt x="0" y="134"/>
                    <a:pt x="0" y="85"/>
                  </a:cubicBezTo>
                  <a:cubicBezTo>
                    <a:pt x="0" y="38"/>
                    <a:pt x="38" y="0"/>
                    <a:pt x="85" y="0"/>
                  </a:cubicBezTo>
                  <a:cubicBezTo>
                    <a:pt x="133" y="0"/>
                    <a:pt x="172" y="38"/>
                    <a:pt x="172" y="85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73" name="Freeform 70">
              <a:extLst>
                <a:ext uri="{FF2B5EF4-FFF2-40B4-BE49-F238E27FC236}">
                  <a16:creationId xmlns:a16="http://schemas.microsoft.com/office/drawing/2014/main" id="{20AB6548-7CD5-484F-9F32-0D6130B9285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592350" y="816041"/>
              <a:ext cx="85010" cy="85053"/>
            </a:xfrm>
            <a:custGeom>
              <a:avLst/>
              <a:gdLst>
                <a:gd name="T0" fmla="*/ 74456 w 173"/>
                <a:gd name="T1" fmla="*/ 37015 h 174"/>
                <a:gd name="T2" fmla="*/ 74456 w 173"/>
                <a:gd name="T3" fmla="*/ 37015 h 174"/>
                <a:gd name="T4" fmla="*/ 37661 w 173"/>
                <a:gd name="T5" fmla="*/ 74460 h 174"/>
                <a:gd name="T6" fmla="*/ 37661 w 173"/>
                <a:gd name="T7" fmla="*/ 74460 h 174"/>
                <a:gd name="T8" fmla="*/ 0 w 173"/>
                <a:gd name="T9" fmla="*/ 37015 h 174"/>
                <a:gd name="T10" fmla="*/ 0 w 173"/>
                <a:gd name="T11" fmla="*/ 37015 h 174"/>
                <a:gd name="T12" fmla="*/ 37661 w 173"/>
                <a:gd name="T13" fmla="*/ 0 h 174"/>
                <a:gd name="T14" fmla="*/ 37661 w 173"/>
                <a:gd name="T15" fmla="*/ 0 h 174"/>
                <a:gd name="T16" fmla="*/ 74456 w 173"/>
                <a:gd name="T17" fmla="*/ 3701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4">
                  <a:moveTo>
                    <a:pt x="172" y="86"/>
                  </a:moveTo>
                  <a:lnTo>
                    <a:pt x="172" y="86"/>
                  </a:lnTo>
                  <a:cubicBezTo>
                    <a:pt x="172" y="134"/>
                    <a:pt x="134" y="173"/>
                    <a:pt x="87" y="173"/>
                  </a:cubicBezTo>
                  <a:cubicBezTo>
                    <a:pt x="39" y="173"/>
                    <a:pt x="0" y="134"/>
                    <a:pt x="0" y="86"/>
                  </a:cubicBezTo>
                  <a:cubicBezTo>
                    <a:pt x="0" y="38"/>
                    <a:pt x="39" y="0"/>
                    <a:pt x="87" y="0"/>
                  </a:cubicBezTo>
                  <a:cubicBezTo>
                    <a:pt x="134" y="0"/>
                    <a:pt x="172" y="38"/>
                    <a:pt x="172" y="86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74" name="Freeform 71">
              <a:extLst>
                <a:ext uri="{FF2B5EF4-FFF2-40B4-BE49-F238E27FC236}">
                  <a16:creationId xmlns:a16="http://schemas.microsoft.com/office/drawing/2014/main" id="{439DEE99-BCAE-1545-BC22-D6B800DE1E8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122035" y="-328896"/>
              <a:ext cx="85011" cy="85052"/>
            </a:xfrm>
            <a:custGeom>
              <a:avLst/>
              <a:gdLst>
                <a:gd name="T0" fmla="*/ 74457 w 173"/>
                <a:gd name="T1" fmla="*/ 36795 h 173"/>
                <a:gd name="T2" fmla="*/ 74457 w 173"/>
                <a:gd name="T3" fmla="*/ 36795 h 173"/>
                <a:gd name="T4" fmla="*/ 36796 w 173"/>
                <a:gd name="T5" fmla="*/ 74456 h 173"/>
                <a:gd name="T6" fmla="*/ 36796 w 173"/>
                <a:gd name="T7" fmla="*/ 74456 h 173"/>
                <a:gd name="T8" fmla="*/ 0 w 173"/>
                <a:gd name="T9" fmla="*/ 36795 h 173"/>
                <a:gd name="T10" fmla="*/ 0 w 173"/>
                <a:gd name="T11" fmla="*/ 36795 h 173"/>
                <a:gd name="T12" fmla="*/ 36796 w 173"/>
                <a:gd name="T13" fmla="*/ 0 h 173"/>
                <a:gd name="T14" fmla="*/ 36796 w 173"/>
                <a:gd name="T15" fmla="*/ 0 h 173"/>
                <a:gd name="T16" fmla="*/ 74457 w 173"/>
                <a:gd name="T17" fmla="*/ 36795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3">
                  <a:moveTo>
                    <a:pt x="172" y="85"/>
                  </a:moveTo>
                  <a:lnTo>
                    <a:pt x="172" y="85"/>
                  </a:lnTo>
                  <a:cubicBezTo>
                    <a:pt x="172" y="134"/>
                    <a:pt x="133" y="172"/>
                    <a:pt x="85" y="172"/>
                  </a:cubicBezTo>
                  <a:cubicBezTo>
                    <a:pt x="38" y="172"/>
                    <a:pt x="0" y="134"/>
                    <a:pt x="0" y="85"/>
                  </a:cubicBezTo>
                  <a:cubicBezTo>
                    <a:pt x="0" y="39"/>
                    <a:pt x="38" y="0"/>
                    <a:pt x="85" y="0"/>
                  </a:cubicBezTo>
                  <a:cubicBezTo>
                    <a:pt x="133" y="0"/>
                    <a:pt x="172" y="39"/>
                    <a:pt x="172" y="85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75" name="Freeform 72">
              <a:extLst>
                <a:ext uri="{FF2B5EF4-FFF2-40B4-BE49-F238E27FC236}">
                  <a16:creationId xmlns:a16="http://schemas.microsoft.com/office/drawing/2014/main" id="{75993024-C829-C943-8F67-EFB50CBA8F3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857192" y="1047209"/>
              <a:ext cx="85011" cy="85053"/>
            </a:xfrm>
            <a:custGeom>
              <a:avLst/>
              <a:gdLst>
                <a:gd name="T0" fmla="*/ 74460 w 174"/>
                <a:gd name="T1" fmla="*/ 36796 h 173"/>
                <a:gd name="T2" fmla="*/ 74460 w 174"/>
                <a:gd name="T3" fmla="*/ 36796 h 173"/>
                <a:gd name="T4" fmla="*/ 37445 w 174"/>
                <a:gd name="T5" fmla="*/ 74457 h 173"/>
                <a:gd name="T6" fmla="*/ 37445 w 174"/>
                <a:gd name="T7" fmla="*/ 74457 h 173"/>
                <a:gd name="T8" fmla="*/ 0 w 174"/>
                <a:gd name="T9" fmla="*/ 36796 h 173"/>
                <a:gd name="T10" fmla="*/ 0 w 174"/>
                <a:gd name="T11" fmla="*/ 36796 h 173"/>
                <a:gd name="T12" fmla="*/ 37445 w 174"/>
                <a:gd name="T13" fmla="*/ 0 h 173"/>
                <a:gd name="T14" fmla="*/ 37445 w 174"/>
                <a:gd name="T15" fmla="*/ 0 h 173"/>
                <a:gd name="T16" fmla="*/ 74460 w 174"/>
                <a:gd name="T17" fmla="*/ 36796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3">
                  <a:moveTo>
                    <a:pt x="173" y="85"/>
                  </a:moveTo>
                  <a:lnTo>
                    <a:pt x="173" y="85"/>
                  </a:lnTo>
                  <a:cubicBezTo>
                    <a:pt x="173" y="133"/>
                    <a:pt x="135" y="172"/>
                    <a:pt x="87" y="172"/>
                  </a:cubicBezTo>
                  <a:cubicBezTo>
                    <a:pt x="39" y="172"/>
                    <a:pt x="0" y="133"/>
                    <a:pt x="0" y="85"/>
                  </a:cubicBezTo>
                  <a:cubicBezTo>
                    <a:pt x="0" y="38"/>
                    <a:pt x="39" y="0"/>
                    <a:pt x="87" y="0"/>
                  </a:cubicBezTo>
                  <a:cubicBezTo>
                    <a:pt x="135" y="0"/>
                    <a:pt x="173" y="38"/>
                    <a:pt x="173" y="85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76" name="Freeform 73">
              <a:extLst>
                <a:ext uri="{FF2B5EF4-FFF2-40B4-BE49-F238E27FC236}">
                  <a16:creationId xmlns:a16="http://schemas.microsoft.com/office/drawing/2014/main" id="{E7DDE319-E49A-5247-BA44-AC50340476E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237051" y="2091830"/>
              <a:ext cx="85011" cy="87233"/>
            </a:xfrm>
            <a:custGeom>
              <a:avLst/>
              <a:gdLst>
                <a:gd name="T0" fmla="*/ 74457 w 173"/>
                <a:gd name="T1" fmla="*/ 38186 h 175"/>
                <a:gd name="T2" fmla="*/ 74457 w 173"/>
                <a:gd name="T3" fmla="*/ 38186 h 175"/>
                <a:gd name="T4" fmla="*/ 37229 w 173"/>
                <a:gd name="T5" fmla="*/ 76371 h 175"/>
                <a:gd name="T6" fmla="*/ 37229 w 173"/>
                <a:gd name="T7" fmla="*/ 76371 h 175"/>
                <a:gd name="T8" fmla="*/ 0 w 173"/>
                <a:gd name="T9" fmla="*/ 38186 h 175"/>
                <a:gd name="T10" fmla="*/ 0 w 173"/>
                <a:gd name="T11" fmla="*/ 38186 h 175"/>
                <a:gd name="T12" fmla="*/ 37229 w 173"/>
                <a:gd name="T13" fmla="*/ 0 h 175"/>
                <a:gd name="T14" fmla="*/ 37229 w 173"/>
                <a:gd name="T15" fmla="*/ 0 h 175"/>
                <a:gd name="T16" fmla="*/ 74457 w 173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5">
                  <a:moveTo>
                    <a:pt x="172" y="87"/>
                  </a:moveTo>
                  <a:lnTo>
                    <a:pt x="172" y="87"/>
                  </a:lnTo>
                  <a:cubicBezTo>
                    <a:pt x="172" y="134"/>
                    <a:pt x="134" y="174"/>
                    <a:pt x="86" y="174"/>
                  </a:cubicBezTo>
                  <a:cubicBezTo>
                    <a:pt x="39" y="174"/>
                    <a:pt x="0" y="134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2" y="39"/>
                    <a:pt x="172" y="87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77" name="Freeform 74">
              <a:extLst>
                <a:ext uri="{FF2B5EF4-FFF2-40B4-BE49-F238E27FC236}">
                  <a16:creationId xmlns:a16="http://schemas.microsoft.com/office/drawing/2014/main" id="{86F52543-AE4B-4649-A393-E282F303080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713328" y="235939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2"/>
                    <a:pt x="80" y="105"/>
                    <a:pt x="52" y="105"/>
                  </a:cubicBezTo>
                  <a:cubicBezTo>
                    <a:pt x="24" y="105"/>
                    <a:pt x="0" y="82"/>
                    <a:pt x="0" y="53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0" y="0"/>
                    <a:pt x="104" y="24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78" name="Freeform 75">
              <a:extLst>
                <a:ext uri="{FF2B5EF4-FFF2-40B4-BE49-F238E27FC236}">
                  <a16:creationId xmlns:a16="http://schemas.microsoft.com/office/drawing/2014/main" id="{F14BDC60-9E03-B343-8F08-01B40907E4C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689352" y="1367793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3"/>
                    <a:pt x="82" y="105"/>
                    <a:pt x="52" y="105"/>
                  </a:cubicBezTo>
                  <a:cubicBezTo>
                    <a:pt x="24" y="105"/>
                    <a:pt x="0" y="83"/>
                    <a:pt x="0" y="53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2" y="0"/>
                    <a:pt x="104" y="24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79" name="Freeform 76">
              <a:extLst>
                <a:ext uri="{FF2B5EF4-FFF2-40B4-BE49-F238E27FC236}">
                  <a16:creationId xmlns:a16="http://schemas.microsoft.com/office/drawing/2014/main" id="{493DEEE1-3498-E846-8A42-0BCB60C759D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263207" y="1021040"/>
              <a:ext cx="52314" cy="52340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2"/>
                    <a:pt x="81" y="104"/>
                    <a:pt x="52" y="104"/>
                  </a:cubicBezTo>
                  <a:cubicBezTo>
                    <a:pt x="23" y="104"/>
                    <a:pt x="0" y="82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4" y="23"/>
                    <a:pt x="104" y="52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80" name="Freeform 77">
              <a:extLst>
                <a:ext uri="{FF2B5EF4-FFF2-40B4-BE49-F238E27FC236}">
                  <a16:creationId xmlns:a16="http://schemas.microsoft.com/office/drawing/2014/main" id="{55F6FDA6-E5BC-8B48-82BB-AA947CE968A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250640" y="726628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1"/>
                    <a:pt x="81" y="105"/>
                    <a:pt x="52" y="105"/>
                  </a:cubicBezTo>
                  <a:cubicBezTo>
                    <a:pt x="22" y="105"/>
                    <a:pt x="0" y="81"/>
                    <a:pt x="0" y="53"/>
                  </a:cubicBezTo>
                  <a:cubicBezTo>
                    <a:pt x="0" y="23"/>
                    <a:pt x="22" y="0"/>
                    <a:pt x="52" y="0"/>
                  </a:cubicBezTo>
                  <a:cubicBezTo>
                    <a:pt x="81" y="0"/>
                    <a:pt x="104" y="23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81" name="Freeform 78">
              <a:extLst>
                <a:ext uri="{FF2B5EF4-FFF2-40B4-BE49-F238E27FC236}">
                  <a16:creationId xmlns:a16="http://schemas.microsoft.com/office/drawing/2014/main" id="{DC522E7C-64E4-364A-8B1D-69E295461F4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457206" y="-38846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1"/>
                    <a:pt x="80" y="105"/>
                    <a:pt x="52" y="105"/>
                  </a:cubicBezTo>
                  <a:cubicBezTo>
                    <a:pt x="23" y="105"/>
                    <a:pt x="0" y="81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80" y="0"/>
                    <a:pt x="104" y="24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82" name="Freeform 79">
              <a:extLst>
                <a:ext uri="{FF2B5EF4-FFF2-40B4-BE49-F238E27FC236}">
                  <a16:creationId xmlns:a16="http://schemas.microsoft.com/office/drawing/2014/main" id="{159782DD-1C2D-F94B-844B-7F4578C103D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037023" y="1315453"/>
              <a:ext cx="52314" cy="52340"/>
            </a:xfrm>
            <a:custGeom>
              <a:avLst/>
              <a:gdLst>
                <a:gd name="T0" fmla="*/ 45651 w 106"/>
                <a:gd name="T1" fmla="*/ 22828 h 107"/>
                <a:gd name="T2" fmla="*/ 45651 w 106"/>
                <a:gd name="T3" fmla="*/ 22828 h 107"/>
                <a:gd name="T4" fmla="*/ 22608 w 106"/>
                <a:gd name="T5" fmla="*/ 45655 h 107"/>
                <a:gd name="T6" fmla="*/ 22608 w 106"/>
                <a:gd name="T7" fmla="*/ 45655 h 107"/>
                <a:gd name="T8" fmla="*/ 0 w 106"/>
                <a:gd name="T9" fmla="*/ 22828 h 107"/>
                <a:gd name="T10" fmla="*/ 0 w 106"/>
                <a:gd name="T11" fmla="*/ 22828 h 107"/>
                <a:gd name="T12" fmla="*/ 22608 w 106"/>
                <a:gd name="T13" fmla="*/ 0 h 107"/>
                <a:gd name="T14" fmla="*/ 22608 w 106"/>
                <a:gd name="T15" fmla="*/ 0 h 107"/>
                <a:gd name="T16" fmla="*/ 45651 w 106"/>
                <a:gd name="T17" fmla="*/ 22828 h 10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7">
                  <a:moveTo>
                    <a:pt x="105" y="53"/>
                  </a:moveTo>
                  <a:lnTo>
                    <a:pt x="105" y="53"/>
                  </a:lnTo>
                  <a:cubicBezTo>
                    <a:pt x="105" y="82"/>
                    <a:pt x="81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5" y="23"/>
                    <a:pt x="105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83" name="Freeform 80">
              <a:extLst>
                <a:ext uri="{FF2B5EF4-FFF2-40B4-BE49-F238E27FC236}">
                  <a16:creationId xmlns:a16="http://schemas.microsoft.com/office/drawing/2014/main" id="{E8D629FC-B892-E84F-9621-703DB5F637E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28881" y="1777790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1"/>
                    <a:pt x="81" y="105"/>
                    <a:pt x="52" y="105"/>
                  </a:cubicBezTo>
                  <a:cubicBezTo>
                    <a:pt x="22" y="105"/>
                    <a:pt x="0" y="81"/>
                    <a:pt x="0" y="53"/>
                  </a:cubicBezTo>
                  <a:cubicBezTo>
                    <a:pt x="0" y="24"/>
                    <a:pt x="22" y="0"/>
                    <a:pt x="52" y="0"/>
                  </a:cubicBezTo>
                  <a:cubicBezTo>
                    <a:pt x="81" y="0"/>
                    <a:pt x="104" y="24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84" name="Freeform 81">
              <a:extLst>
                <a:ext uri="{FF2B5EF4-FFF2-40B4-BE49-F238E27FC236}">
                  <a16:creationId xmlns:a16="http://schemas.microsoft.com/office/drawing/2014/main" id="{1442383C-227C-784F-BA22-5817CC9AA3A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276797" y="2152893"/>
              <a:ext cx="52314" cy="52340"/>
            </a:xfrm>
            <a:custGeom>
              <a:avLst/>
              <a:gdLst>
                <a:gd name="T0" fmla="*/ 45647 w 105"/>
                <a:gd name="T1" fmla="*/ 22608 h 106"/>
                <a:gd name="T2" fmla="*/ 45647 w 105"/>
                <a:gd name="T3" fmla="*/ 22608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2608 h 106"/>
                <a:gd name="T10" fmla="*/ 0 w 105"/>
                <a:gd name="T11" fmla="*/ 22608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2608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2"/>
                  </a:moveTo>
                  <a:lnTo>
                    <a:pt x="104" y="52"/>
                  </a:lnTo>
                  <a:cubicBezTo>
                    <a:pt x="104" y="81"/>
                    <a:pt x="81" y="105"/>
                    <a:pt x="52" y="105"/>
                  </a:cubicBezTo>
                  <a:cubicBezTo>
                    <a:pt x="24" y="105"/>
                    <a:pt x="0" y="81"/>
                    <a:pt x="0" y="52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1" y="0"/>
                    <a:pt x="104" y="24"/>
                    <a:pt x="104" y="52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85" name="Freeform 82">
              <a:extLst>
                <a:ext uri="{FF2B5EF4-FFF2-40B4-BE49-F238E27FC236}">
                  <a16:creationId xmlns:a16="http://schemas.microsoft.com/office/drawing/2014/main" id="{D4DC49F0-8B5F-FB40-A21D-D02FCA2E24C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8253" y="449661"/>
              <a:ext cx="52314" cy="52340"/>
            </a:xfrm>
            <a:custGeom>
              <a:avLst/>
              <a:gdLst>
                <a:gd name="T0" fmla="*/ 45647 w 105"/>
                <a:gd name="T1" fmla="*/ 22608 h 106"/>
                <a:gd name="T2" fmla="*/ 45647 w 105"/>
                <a:gd name="T3" fmla="*/ 22608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2608 h 106"/>
                <a:gd name="T10" fmla="*/ 0 w 105"/>
                <a:gd name="T11" fmla="*/ 22608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2608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2"/>
                  </a:moveTo>
                  <a:lnTo>
                    <a:pt x="104" y="52"/>
                  </a:lnTo>
                  <a:cubicBezTo>
                    <a:pt x="104" y="81"/>
                    <a:pt x="81" y="105"/>
                    <a:pt x="52" y="105"/>
                  </a:cubicBezTo>
                  <a:cubicBezTo>
                    <a:pt x="23" y="105"/>
                    <a:pt x="0" y="81"/>
                    <a:pt x="0" y="52"/>
                  </a:cubicBezTo>
                  <a:cubicBezTo>
                    <a:pt x="0" y="22"/>
                    <a:pt x="23" y="0"/>
                    <a:pt x="52" y="0"/>
                  </a:cubicBezTo>
                  <a:cubicBezTo>
                    <a:pt x="81" y="0"/>
                    <a:pt x="104" y="22"/>
                    <a:pt x="104" y="52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86" name="Freeform 83">
              <a:extLst>
                <a:ext uri="{FF2B5EF4-FFF2-40B4-BE49-F238E27FC236}">
                  <a16:creationId xmlns:a16="http://schemas.microsoft.com/office/drawing/2014/main" id="{545A6A70-29DD-F140-907C-B81B7FBAA0B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037023" y="13494"/>
              <a:ext cx="52314" cy="52340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1" y="104"/>
                    <a:pt x="52" y="104"/>
                  </a:cubicBezTo>
                  <a:cubicBezTo>
                    <a:pt x="23" y="104"/>
                    <a:pt x="0" y="81"/>
                    <a:pt x="0" y="52"/>
                  </a:cubicBezTo>
                  <a:cubicBezTo>
                    <a:pt x="0" y="22"/>
                    <a:pt x="23" y="0"/>
                    <a:pt x="52" y="0"/>
                  </a:cubicBezTo>
                  <a:cubicBezTo>
                    <a:pt x="81" y="0"/>
                    <a:pt x="105" y="22"/>
                    <a:pt x="105" y="52"/>
                  </a:cubicBezTo>
                </a:path>
              </a:pathLst>
            </a:custGeom>
            <a:solidFill>
              <a:srgbClr val="EA662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87" name="Freeform 84">
              <a:extLst>
                <a:ext uri="{FF2B5EF4-FFF2-40B4-BE49-F238E27FC236}">
                  <a16:creationId xmlns:a16="http://schemas.microsoft.com/office/drawing/2014/main" id="{23943026-A1B1-BA44-B5EB-64FD0C51E0A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633240" y="2353530"/>
              <a:ext cx="52314" cy="52340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2" y="104"/>
                    <a:pt x="52" y="104"/>
                  </a:cubicBezTo>
                  <a:cubicBezTo>
                    <a:pt x="24" y="104"/>
                    <a:pt x="0" y="81"/>
                    <a:pt x="0" y="52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2" y="0"/>
                    <a:pt x="105" y="24"/>
                    <a:pt x="105" y="52"/>
                  </a:cubicBezTo>
                </a:path>
              </a:pathLst>
            </a:custGeom>
            <a:solidFill>
              <a:srgbClr val="EA662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88" name="Freeform 85">
              <a:extLst>
                <a:ext uri="{FF2B5EF4-FFF2-40B4-BE49-F238E27FC236}">
                  <a16:creationId xmlns:a16="http://schemas.microsoft.com/office/drawing/2014/main" id="{54B1A4B1-AAD1-A44F-9CDA-B623FFF8858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421239" y="1923905"/>
              <a:ext cx="52314" cy="52340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3043 w 106"/>
                <a:gd name="T5" fmla="*/ 45647 h 105"/>
                <a:gd name="T6" fmla="*/ 23043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3043 w 106"/>
                <a:gd name="T13" fmla="*/ 0 h 105"/>
                <a:gd name="T14" fmla="*/ 23043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1" y="104"/>
                    <a:pt x="53" y="104"/>
                  </a:cubicBezTo>
                  <a:cubicBezTo>
                    <a:pt x="24" y="104"/>
                    <a:pt x="0" y="81"/>
                    <a:pt x="0" y="52"/>
                  </a:cubicBezTo>
                  <a:cubicBezTo>
                    <a:pt x="0" y="24"/>
                    <a:pt x="24" y="0"/>
                    <a:pt x="53" y="0"/>
                  </a:cubicBezTo>
                  <a:cubicBezTo>
                    <a:pt x="81" y="0"/>
                    <a:pt x="105" y="24"/>
                    <a:pt x="105" y="52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89" name="Freeform 86">
              <a:extLst>
                <a:ext uri="{FF2B5EF4-FFF2-40B4-BE49-F238E27FC236}">
                  <a16:creationId xmlns:a16="http://schemas.microsoft.com/office/drawing/2014/main" id="{98FF2EAF-06C9-E649-ABA3-7F5BD11A97F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487708" y="2120180"/>
              <a:ext cx="610334" cy="296594"/>
            </a:xfrm>
            <a:custGeom>
              <a:avLst/>
              <a:gdLst>
                <a:gd name="T0" fmla="*/ 406733 w 1236"/>
                <a:gd name="T1" fmla="*/ 260719 h 601"/>
                <a:gd name="T2" fmla="*/ 130067 w 1236"/>
                <a:gd name="T3" fmla="*/ 260719 h 601"/>
                <a:gd name="T4" fmla="*/ 130067 w 1236"/>
                <a:gd name="T5" fmla="*/ 260719 h 601"/>
                <a:gd name="T6" fmla="*/ 0 w 1236"/>
                <a:gd name="T7" fmla="*/ 130360 h 601"/>
                <a:gd name="T8" fmla="*/ 0 w 1236"/>
                <a:gd name="T9" fmla="*/ 130360 h 601"/>
                <a:gd name="T10" fmla="*/ 130067 w 1236"/>
                <a:gd name="T11" fmla="*/ 0 h 601"/>
                <a:gd name="T12" fmla="*/ 406733 w 1236"/>
                <a:gd name="T13" fmla="*/ 0 h 601"/>
                <a:gd name="T14" fmla="*/ 406733 w 1236"/>
                <a:gd name="T15" fmla="*/ 0 h 601"/>
                <a:gd name="T16" fmla="*/ 537235 w 1236"/>
                <a:gd name="T17" fmla="*/ 130360 h 601"/>
                <a:gd name="T18" fmla="*/ 537235 w 1236"/>
                <a:gd name="T19" fmla="*/ 130360 h 601"/>
                <a:gd name="T20" fmla="*/ 406733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5" y="600"/>
                  </a:moveTo>
                  <a:lnTo>
                    <a:pt x="299" y="600"/>
                  </a:lnTo>
                  <a:cubicBezTo>
                    <a:pt x="135" y="600"/>
                    <a:pt x="0" y="466"/>
                    <a:pt x="0" y="300"/>
                  </a:cubicBezTo>
                  <a:cubicBezTo>
                    <a:pt x="0" y="135"/>
                    <a:pt x="135" y="0"/>
                    <a:pt x="299" y="0"/>
                  </a:cubicBezTo>
                  <a:lnTo>
                    <a:pt x="935" y="0"/>
                  </a:lnTo>
                  <a:cubicBezTo>
                    <a:pt x="1101" y="0"/>
                    <a:pt x="1235" y="135"/>
                    <a:pt x="1235" y="300"/>
                  </a:cubicBezTo>
                  <a:cubicBezTo>
                    <a:pt x="1235" y="466"/>
                    <a:pt x="1101" y="600"/>
                    <a:pt x="935" y="60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90" name="Freeform 87">
              <a:extLst>
                <a:ext uri="{FF2B5EF4-FFF2-40B4-BE49-F238E27FC236}">
                  <a16:creationId xmlns:a16="http://schemas.microsoft.com/office/drawing/2014/main" id="{F7C9E584-E305-EE40-A765-371357FD107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36511" y="1400504"/>
              <a:ext cx="610334" cy="296594"/>
            </a:xfrm>
            <a:custGeom>
              <a:avLst/>
              <a:gdLst>
                <a:gd name="T0" fmla="*/ 407168 w 1236"/>
                <a:gd name="T1" fmla="*/ 260719 h 601"/>
                <a:gd name="T2" fmla="*/ 130502 w 1236"/>
                <a:gd name="T3" fmla="*/ 260719 h 601"/>
                <a:gd name="T4" fmla="*/ 130502 w 1236"/>
                <a:gd name="T5" fmla="*/ 260719 h 601"/>
                <a:gd name="T6" fmla="*/ 0 w 1236"/>
                <a:gd name="T7" fmla="*/ 130360 h 601"/>
                <a:gd name="T8" fmla="*/ 0 w 1236"/>
                <a:gd name="T9" fmla="*/ 130360 h 601"/>
                <a:gd name="T10" fmla="*/ 130502 w 1236"/>
                <a:gd name="T11" fmla="*/ 0 h 601"/>
                <a:gd name="T12" fmla="*/ 407168 w 1236"/>
                <a:gd name="T13" fmla="*/ 0 h 601"/>
                <a:gd name="T14" fmla="*/ 407168 w 1236"/>
                <a:gd name="T15" fmla="*/ 0 h 601"/>
                <a:gd name="T16" fmla="*/ 537235 w 1236"/>
                <a:gd name="T17" fmla="*/ 130360 h 601"/>
                <a:gd name="T18" fmla="*/ 537235 w 1236"/>
                <a:gd name="T19" fmla="*/ 130360 h 601"/>
                <a:gd name="T20" fmla="*/ 407168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6" y="600"/>
                  </a:moveTo>
                  <a:lnTo>
                    <a:pt x="300" y="600"/>
                  </a:lnTo>
                  <a:cubicBezTo>
                    <a:pt x="134" y="600"/>
                    <a:pt x="0" y="466"/>
                    <a:pt x="0" y="300"/>
                  </a:cubicBezTo>
                  <a:cubicBezTo>
                    <a:pt x="0" y="135"/>
                    <a:pt x="134" y="0"/>
                    <a:pt x="300" y="0"/>
                  </a:cubicBezTo>
                  <a:lnTo>
                    <a:pt x="936" y="0"/>
                  </a:lnTo>
                  <a:cubicBezTo>
                    <a:pt x="1101" y="0"/>
                    <a:pt x="1235" y="135"/>
                    <a:pt x="1235" y="300"/>
                  </a:cubicBezTo>
                  <a:cubicBezTo>
                    <a:pt x="1235" y="466"/>
                    <a:pt x="1101" y="600"/>
                    <a:pt x="936" y="60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91" name="Freeform 88">
              <a:extLst>
                <a:ext uri="{FF2B5EF4-FFF2-40B4-BE49-F238E27FC236}">
                  <a16:creationId xmlns:a16="http://schemas.microsoft.com/office/drawing/2014/main" id="{7F4AED74-633F-8E4C-8DE7-188478F0430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434318" y="456204"/>
              <a:ext cx="610334" cy="296594"/>
            </a:xfrm>
            <a:custGeom>
              <a:avLst/>
              <a:gdLst>
                <a:gd name="T0" fmla="*/ 406733 w 1236"/>
                <a:gd name="T1" fmla="*/ 260719 h 601"/>
                <a:gd name="T2" fmla="*/ 130067 w 1236"/>
                <a:gd name="T3" fmla="*/ 260719 h 601"/>
                <a:gd name="T4" fmla="*/ 130067 w 1236"/>
                <a:gd name="T5" fmla="*/ 260719 h 601"/>
                <a:gd name="T6" fmla="*/ 0 w 1236"/>
                <a:gd name="T7" fmla="*/ 129925 h 601"/>
                <a:gd name="T8" fmla="*/ 0 w 1236"/>
                <a:gd name="T9" fmla="*/ 129925 h 601"/>
                <a:gd name="T10" fmla="*/ 130067 w 1236"/>
                <a:gd name="T11" fmla="*/ 0 h 601"/>
                <a:gd name="T12" fmla="*/ 406733 w 1236"/>
                <a:gd name="T13" fmla="*/ 0 h 601"/>
                <a:gd name="T14" fmla="*/ 406733 w 1236"/>
                <a:gd name="T15" fmla="*/ 0 h 601"/>
                <a:gd name="T16" fmla="*/ 537235 w 1236"/>
                <a:gd name="T17" fmla="*/ 129925 h 601"/>
                <a:gd name="T18" fmla="*/ 537235 w 1236"/>
                <a:gd name="T19" fmla="*/ 129925 h 601"/>
                <a:gd name="T20" fmla="*/ 406733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5" y="600"/>
                  </a:moveTo>
                  <a:lnTo>
                    <a:pt x="299" y="600"/>
                  </a:lnTo>
                  <a:cubicBezTo>
                    <a:pt x="134" y="600"/>
                    <a:pt x="0" y="465"/>
                    <a:pt x="0" y="299"/>
                  </a:cubicBezTo>
                  <a:cubicBezTo>
                    <a:pt x="0" y="133"/>
                    <a:pt x="134" y="0"/>
                    <a:pt x="299" y="0"/>
                  </a:cubicBezTo>
                  <a:lnTo>
                    <a:pt x="935" y="0"/>
                  </a:lnTo>
                  <a:cubicBezTo>
                    <a:pt x="1101" y="0"/>
                    <a:pt x="1235" y="133"/>
                    <a:pt x="1235" y="299"/>
                  </a:cubicBezTo>
                  <a:cubicBezTo>
                    <a:pt x="1235" y="465"/>
                    <a:pt x="1101" y="600"/>
                    <a:pt x="935" y="60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92" name="Freeform 89">
              <a:extLst>
                <a:ext uri="{FF2B5EF4-FFF2-40B4-BE49-F238E27FC236}">
                  <a16:creationId xmlns:a16="http://schemas.microsoft.com/office/drawing/2014/main" id="{C13FB7D9-192F-1544-BF16-1CEC8E0F43B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853922" y="96366"/>
              <a:ext cx="610334" cy="296594"/>
            </a:xfrm>
            <a:custGeom>
              <a:avLst/>
              <a:gdLst>
                <a:gd name="T0" fmla="*/ 406298 w 1236"/>
                <a:gd name="T1" fmla="*/ 260719 h 601"/>
                <a:gd name="T2" fmla="*/ 130502 w 1236"/>
                <a:gd name="T3" fmla="*/ 260719 h 601"/>
                <a:gd name="T4" fmla="*/ 130502 w 1236"/>
                <a:gd name="T5" fmla="*/ 260719 h 601"/>
                <a:gd name="T6" fmla="*/ 0 w 1236"/>
                <a:gd name="T7" fmla="*/ 130360 h 601"/>
                <a:gd name="T8" fmla="*/ 0 w 1236"/>
                <a:gd name="T9" fmla="*/ 130360 h 601"/>
                <a:gd name="T10" fmla="*/ 130502 w 1236"/>
                <a:gd name="T11" fmla="*/ 0 h 601"/>
                <a:gd name="T12" fmla="*/ 406298 w 1236"/>
                <a:gd name="T13" fmla="*/ 0 h 601"/>
                <a:gd name="T14" fmla="*/ 406298 w 1236"/>
                <a:gd name="T15" fmla="*/ 0 h 601"/>
                <a:gd name="T16" fmla="*/ 537235 w 1236"/>
                <a:gd name="T17" fmla="*/ 130360 h 601"/>
                <a:gd name="T18" fmla="*/ 537235 w 1236"/>
                <a:gd name="T19" fmla="*/ 130360 h 601"/>
                <a:gd name="T20" fmla="*/ 406298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4" y="600"/>
                  </a:moveTo>
                  <a:lnTo>
                    <a:pt x="300" y="600"/>
                  </a:lnTo>
                  <a:cubicBezTo>
                    <a:pt x="134" y="600"/>
                    <a:pt x="0" y="466"/>
                    <a:pt x="0" y="300"/>
                  </a:cubicBezTo>
                  <a:cubicBezTo>
                    <a:pt x="0" y="134"/>
                    <a:pt x="134" y="0"/>
                    <a:pt x="300" y="0"/>
                  </a:cubicBezTo>
                  <a:lnTo>
                    <a:pt x="934" y="0"/>
                  </a:lnTo>
                  <a:cubicBezTo>
                    <a:pt x="1100" y="0"/>
                    <a:pt x="1235" y="134"/>
                    <a:pt x="1235" y="300"/>
                  </a:cubicBezTo>
                  <a:cubicBezTo>
                    <a:pt x="1235" y="466"/>
                    <a:pt x="1100" y="600"/>
                    <a:pt x="934" y="60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93" name="Freeform 90">
              <a:extLst>
                <a:ext uri="{FF2B5EF4-FFF2-40B4-BE49-F238E27FC236}">
                  <a16:creationId xmlns:a16="http://schemas.microsoft.com/office/drawing/2014/main" id="{DC8E6A15-2510-694E-B6E0-C704F76FA14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102416" y="-200228"/>
              <a:ext cx="610334" cy="296594"/>
            </a:xfrm>
            <a:custGeom>
              <a:avLst/>
              <a:gdLst>
                <a:gd name="T0" fmla="*/ 407168 w 1236"/>
                <a:gd name="T1" fmla="*/ 260719 h 600"/>
                <a:gd name="T2" fmla="*/ 130502 w 1236"/>
                <a:gd name="T3" fmla="*/ 260719 h 600"/>
                <a:gd name="T4" fmla="*/ 130502 w 1236"/>
                <a:gd name="T5" fmla="*/ 260719 h 600"/>
                <a:gd name="T6" fmla="*/ 0 w 1236"/>
                <a:gd name="T7" fmla="*/ 130577 h 600"/>
                <a:gd name="T8" fmla="*/ 0 w 1236"/>
                <a:gd name="T9" fmla="*/ 130577 h 600"/>
                <a:gd name="T10" fmla="*/ 130502 w 1236"/>
                <a:gd name="T11" fmla="*/ 0 h 600"/>
                <a:gd name="T12" fmla="*/ 407168 w 1236"/>
                <a:gd name="T13" fmla="*/ 0 h 600"/>
                <a:gd name="T14" fmla="*/ 407168 w 1236"/>
                <a:gd name="T15" fmla="*/ 0 h 600"/>
                <a:gd name="T16" fmla="*/ 537235 w 1236"/>
                <a:gd name="T17" fmla="*/ 130577 h 600"/>
                <a:gd name="T18" fmla="*/ 537235 w 1236"/>
                <a:gd name="T19" fmla="*/ 130577 h 600"/>
                <a:gd name="T20" fmla="*/ 407168 w 1236"/>
                <a:gd name="T21" fmla="*/ 260719 h 60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0">
                  <a:moveTo>
                    <a:pt x="936" y="599"/>
                  </a:moveTo>
                  <a:lnTo>
                    <a:pt x="300" y="599"/>
                  </a:lnTo>
                  <a:cubicBezTo>
                    <a:pt x="135" y="599"/>
                    <a:pt x="0" y="465"/>
                    <a:pt x="0" y="300"/>
                  </a:cubicBezTo>
                  <a:cubicBezTo>
                    <a:pt x="0" y="134"/>
                    <a:pt x="135" y="0"/>
                    <a:pt x="300" y="0"/>
                  </a:cubicBezTo>
                  <a:lnTo>
                    <a:pt x="936" y="0"/>
                  </a:lnTo>
                  <a:cubicBezTo>
                    <a:pt x="1102" y="0"/>
                    <a:pt x="1235" y="134"/>
                    <a:pt x="1235" y="300"/>
                  </a:cubicBezTo>
                  <a:cubicBezTo>
                    <a:pt x="1235" y="465"/>
                    <a:pt x="1102" y="599"/>
                    <a:pt x="936" y="599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grpSp>
          <p:nvGrpSpPr>
            <p:cNvPr id="594" name="Group 1">
              <a:extLst>
                <a:ext uri="{FF2B5EF4-FFF2-40B4-BE49-F238E27FC236}">
                  <a16:creationId xmlns:a16="http://schemas.microsoft.com/office/drawing/2014/main" id="{04A74143-59C0-3B49-9664-D2B4EE83609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-1729188" y="1999133"/>
              <a:ext cx="2779923" cy="2871866"/>
              <a:chOff x="8253235" y="2100188"/>
              <a:chExt cx="2448321" cy="2528969"/>
            </a:xfrm>
          </p:grpSpPr>
          <p:sp>
            <p:nvSpPr>
              <p:cNvPr id="595" name="Freeform 91">
                <a:extLst>
                  <a:ext uri="{FF2B5EF4-FFF2-40B4-BE49-F238E27FC236}">
                    <a16:creationId xmlns:a16="http://schemas.microsoft.com/office/drawing/2014/main" id="{78328DC0-1A71-E845-A0A2-6CD74128DC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53235" y="3674793"/>
                <a:ext cx="378290" cy="291878"/>
              </a:xfrm>
              <a:custGeom>
                <a:avLst/>
                <a:gdLst>
                  <a:gd name="T0" fmla="*/ 145831 w 869"/>
                  <a:gd name="T1" fmla="*/ 291444 h 672"/>
                  <a:gd name="T2" fmla="*/ 232459 w 869"/>
                  <a:gd name="T3" fmla="*/ 291444 h 672"/>
                  <a:gd name="T4" fmla="*/ 232459 w 869"/>
                  <a:gd name="T5" fmla="*/ 291444 h 672"/>
                  <a:gd name="T6" fmla="*/ 377855 w 869"/>
                  <a:gd name="T7" fmla="*/ 145939 h 672"/>
                  <a:gd name="T8" fmla="*/ 377855 w 869"/>
                  <a:gd name="T9" fmla="*/ 145939 h 672"/>
                  <a:gd name="T10" fmla="*/ 232459 w 869"/>
                  <a:gd name="T11" fmla="*/ 0 h 672"/>
                  <a:gd name="T12" fmla="*/ 145831 w 869"/>
                  <a:gd name="T13" fmla="*/ 0 h 672"/>
                  <a:gd name="T14" fmla="*/ 145831 w 869"/>
                  <a:gd name="T15" fmla="*/ 0 h 672"/>
                  <a:gd name="T16" fmla="*/ 0 w 869"/>
                  <a:gd name="T17" fmla="*/ 145939 h 672"/>
                  <a:gd name="T18" fmla="*/ 0 w 869"/>
                  <a:gd name="T19" fmla="*/ 145939 h 672"/>
                  <a:gd name="T20" fmla="*/ 145831 w 869"/>
                  <a:gd name="T21" fmla="*/ 291444 h 672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869" h="672">
                    <a:moveTo>
                      <a:pt x="335" y="671"/>
                    </a:moveTo>
                    <a:lnTo>
                      <a:pt x="534" y="671"/>
                    </a:lnTo>
                    <a:cubicBezTo>
                      <a:pt x="718" y="671"/>
                      <a:pt x="868" y="520"/>
                      <a:pt x="868" y="336"/>
                    </a:cubicBezTo>
                    <a:cubicBezTo>
                      <a:pt x="868" y="151"/>
                      <a:pt x="718" y="0"/>
                      <a:pt x="534" y="0"/>
                    </a:cubicBezTo>
                    <a:lnTo>
                      <a:pt x="335" y="0"/>
                    </a:lnTo>
                    <a:cubicBezTo>
                      <a:pt x="149" y="0"/>
                      <a:pt x="0" y="151"/>
                      <a:pt x="0" y="336"/>
                    </a:cubicBezTo>
                    <a:cubicBezTo>
                      <a:pt x="0" y="520"/>
                      <a:pt x="149" y="671"/>
                      <a:pt x="335" y="671"/>
                    </a:cubicBezTo>
                  </a:path>
                </a:pathLst>
              </a:custGeom>
              <a:solidFill>
                <a:srgbClr val="CC5EA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96" name="Freeform 92">
                <a:extLst>
                  <a:ext uri="{FF2B5EF4-FFF2-40B4-BE49-F238E27FC236}">
                    <a16:creationId xmlns:a16="http://schemas.microsoft.com/office/drawing/2014/main" id="{8D37DCA2-6C11-C745-8188-FB7C11F0D1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60916" y="2292214"/>
                <a:ext cx="2283178" cy="1945213"/>
              </a:xfrm>
              <a:custGeom>
                <a:avLst/>
                <a:gdLst>
                  <a:gd name="T0" fmla="*/ 0 w 5244"/>
                  <a:gd name="T1" fmla="*/ 728639 h 4469"/>
                  <a:gd name="T2" fmla="*/ 714037 w 5244"/>
                  <a:gd name="T3" fmla="*/ 874018 h 4469"/>
                  <a:gd name="T4" fmla="*/ 568182 w 5244"/>
                  <a:gd name="T5" fmla="*/ 1019833 h 4469"/>
                  <a:gd name="T6" fmla="*/ 714037 w 5244"/>
                  <a:gd name="T7" fmla="*/ 1165648 h 4469"/>
                  <a:gd name="T8" fmla="*/ 913445 w 5244"/>
                  <a:gd name="T9" fmla="*/ 1165648 h 4469"/>
                  <a:gd name="T10" fmla="*/ 911268 w 5244"/>
                  <a:gd name="T11" fmla="*/ 1165648 h 4469"/>
                  <a:gd name="T12" fmla="*/ 1007489 w 5244"/>
                  <a:gd name="T13" fmla="*/ 1263583 h 4469"/>
                  <a:gd name="T14" fmla="*/ 911268 w 5244"/>
                  <a:gd name="T15" fmla="*/ 1361954 h 4469"/>
                  <a:gd name="T16" fmla="*/ 656131 w 5244"/>
                  <a:gd name="T17" fmla="*/ 1361954 h 4469"/>
                  <a:gd name="T18" fmla="*/ 510711 w 5244"/>
                  <a:gd name="T19" fmla="*/ 1507769 h 4469"/>
                  <a:gd name="T20" fmla="*/ 656131 w 5244"/>
                  <a:gd name="T21" fmla="*/ 1653148 h 4469"/>
                  <a:gd name="T22" fmla="*/ 960903 w 5244"/>
                  <a:gd name="T23" fmla="*/ 1653148 h 4469"/>
                  <a:gd name="T24" fmla="*/ 815483 w 5244"/>
                  <a:gd name="T25" fmla="*/ 1798963 h 4469"/>
                  <a:gd name="T26" fmla="*/ 1576978 w 5244"/>
                  <a:gd name="T27" fmla="*/ 1944778 h 4469"/>
                  <a:gd name="T28" fmla="*/ 1722397 w 5244"/>
                  <a:gd name="T29" fmla="*/ 1798963 h 4469"/>
                  <a:gd name="T30" fmla="*/ 1576978 w 5244"/>
                  <a:gd name="T31" fmla="*/ 1653148 h 4469"/>
                  <a:gd name="T32" fmla="*/ 2066354 w 5244"/>
                  <a:gd name="T33" fmla="*/ 1653148 h 4469"/>
                  <a:gd name="T34" fmla="*/ 2212210 w 5244"/>
                  <a:gd name="T35" fmla="*/ 1507769 h 4469"/>
                  <a:gd name="T36" fmla="*/ 1624435 w 5244"/>
                  <a:gd name="T37" fmla="*/ 1361954 h 4469"/>
                  <a:gd name="T38" fmla="*/ 1629660 w 5244"/>
                  <a:gd name="T39" fmla="*/ 1361954 h 4469"/>
                  <a:gd name="T40" fmla="*/ 1536051 w 5244"/>
                  <a:gd name="T41" fmla="*/ 1263583 h 4469"/>
                  <a:gd name="T42" fmla="*/ 1629660 w 5244"/>
                  <a:gd name="T43" fmla="*/ 1166083 h 4469"/>
                  <a:gd name="T44" fmla="*/ 1624435 w 5244"/>
                  <a:gd name="T45" fmla="*/ 1165648 h 4469"/>
                  <a:gd name="T46" fmla="*/ 1765936 w 5244"/>
                  <a:gd name="T47" fmla="*/ 1165648 h 4469"/>
                  <a:gd name="T48" fmla="*/ 1911791 w 5244"/>
                  <a:gd name="T49" fmla="*/ 1019833 h 4469"/>
                  <a:gd name="T50" fmla="*/ 2136452 w 5244"/>
                  <a:gd name="T51" fmla="*/ 874018 h 4469"/>
                  <a:gd name="T52" fmla="*/ 2282743 w 5244"/>
                  <a:gd name="T53" fmla="*/ 728639 h 4469"/>
                  <a:gd name="T54" fmla="*/ 2136452 w 5244"/>
                  <a:gd name="T55" fmla="*/ 583259 h 4469"/>
                  <a:gd name="T56" fmla="*/ 1922241 w 5244"/>
                  <a:gd name="T57" fmla="*/ 583259 h 4469"/>
                  <a:gd name="T58" fmla="*/ 2068096 w 5244"/>
                  <a:gd name="T59" fmla="*/ 437444 h 4469"/>
                  <a:gd name="T60" fmla="*/ 1441136 w 5244"/>
                  <a:gd name="T61" fmla="*/ 291194 h 4469"/>
                  <a:gd name="T62" fmla="*/ 1586992 w 5244"/>
                  <a:gd name="T63" fmla="*/ 145815 h 4469"/>
                  <a:gd name="T64" fmla="*/ 1441136 w 5244"/>
                  <a:gd name="T65" fmla="*/ 0 h 4469"/>
                  <a:gd name="T66" fmla="*/ 389237 w 5244"/>
                  <a:gd name="T67" fmla="*/ 0 h 4469"/>
                  <a:gd name="T68" fmla="*/ 243818 w 5244"/>
                  <a:gd name="T69" fmla="*/ 145815 h 4469"/>
                  <a:gd name="T70" fmla="*/ 876437 w 5244"/>
                  <a:gd name="T71" fmla="*/ 291194 h 4469"/>
                  <a:gd name="T72" fmla="*/ 1022293 w 5244"/>
                  <a:gd name="T73" fmla="*/ 437444 h 4469"/>
                  <a:gd name="T74" fmla="*/ 876437 w 5244"/>
                  <a:gd name="T75" fmla="*/ 583259 h 4469"/>
                  <a:gd name="T76" fmla="*/ 145420 w 5244"/>
                  <a:gd name="T77" fmla="*/ 583259 h 4469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</a:gdLst>
                <a:ahLst/>
                <a:cxnLst>
                  <a:cxn ang="T78">
                    <a:pos x="T0" y="T1"/>
                  </a:cxn>
                  <a:cxn ang="T79">
                    <a:pos x="T2" y="T3"/>
                  </a:cxn>
                  <a:cxn ang="T80">
                    <a:pos x="T4" y="T5"/>
                  </a:cxn>
                  <a:cxn ang="T81">
                    <a:pos x="T6" y="T7"/>
                  </a:cxn>
                  <a:cxn ang="T82">
                    <a:pos x="T8" y="T9"/>
                  </a:cxn>
                  <a:cxn ang="T83">
                    <a:pos x="T10" y="T11"/>
                  </a:cxn>
                  <a:cxn ang="T84">
                    <a:pos x="T12" y="T13"/>
                  </a:cxn>
                  <a:cxn ang="T85">
                    <a:pos x="T14" y="T15"/>
                  </a:cxn>
                  <a:cxn ang="T86">
                    <a:pos x="T16" y="T17"/>
                  </a:cxn>
                  <a:cxn ang="T87">
                    <a:pos x="T18" y="T19"/>
                  </a:cxn>
                  <a:cxn ang="T88">
                    <a:pos x="T20" y="T21"/>
                  </a:cxn>
                  <a:cxn ang="T89">
                    <a:pos x="T22" y="T23"/>
                  </a:cxn>
                  <a:cxn ang="T90">
                    <a:pos x="T24" y="T25"/>
                  </a:cxn>
                  <a:cxn ang="T91">
                    <a:pos x="T26" y="T27"/>
                  </a:cxn>
                  <a:cxn ang="T92">
                    <a:pos x="T28" y="T29"/>
                  </a:cxn>
                  <a:cxn ang="T93">
                    <a:pos x="T30" y="T31"/>
                  </a:cxn>
                  <a:cxn ang="T94">
                    <a:pos x="T32" y="T33"/>
                  </a:cxn>
                  <a:cxn ang="T95">
                    <a:pos x="T34" y="T35"/>
                  </a:cxn>
                  <a:cxn ang="T96">
                    <a:pos x="T36" y="T37"/>
                  </a:cxn>
                  <a:cxn ang="T97">
                    <a:pos x="T38" y="T39"/>
                  </a:cxn>
                  <a:cxn ang="T98">
                    <a:pos x="T40" y="T41"/>
                  </a:cxn>
                  <a:cxn ang="T99">
                    <a:pos x="T42" y="T43"/>
                  </a:cxn>
                  <a:cxn ang="T100">
                    <a:pos x="T44" y="T45"/>
                  </a:cxn>
                  <a:cxn ang="T101">
                    <a:pos x="T46" y="T47"/>
                  </a:cxn>
                  <a:cxn ang="T102">
                    <a:pos x="T48" y="T49"/>
                  </a:cxn>
                  <a:cxn ang="T103">
                    <a:pos x="T50" y="T51"/>
                  </a:cxn>
                  <a:cxn ang="T104">
                    <a:pos x="T52" y="T53"/>
                  </a:cxn>
                  <a:cxn ang="T105">
                    <a:pos x="T54" y="T55"/>
                  </a:cxn>
                  <a:cxn ang="T106">
                    <a:pos x="T56" y="T57"/>
                  </a:cxn>
                  <a:cxn ang="T107">
                    <a:pos x="T58" y="T59"/>
                  </a:cxn>
                  <a:cxn ang="T108">
                    <a:pos x="T60" y="T61"/>
                  </a:cxn>
                  <a:cxn ang="T109">
                    <a:pos x="T62" y="T63"/>
                  </a:cxn>
                  <a:cxn ang="T110">
                    <a:pos x="T64" y="T65"/>
                  </a:cxn>
                  <a:cxn ang="T111">
                    <a:pos x="T66" y="T67"/>
                  </a:cxn>
                  <a:cxn ang="T112">
                    <a:pos x="T68" y="T69"/>
                  </a:cxn>
                  <a:cxn ang="T113">
                    <a:pos x="T70" y="T71"/>
                  </a:cxn>
                  <a:cxn ang="T114">
                    <a:pos x="T72" y="T73"/>
                  </a:cxn>
                  <a:cxn ang="T115">
                    <a:pos x="T74" y="T75"/>
                  </a:cxn>
                  <a:cxn ang="T116">
                    <a:pos x="T76" y="T77"/>
                  </a:cxn>
                </a:cxnLst>
                <a:rect l="0" t="0" r="r" b="b"/>
                <a:pathLst>
                  <a:path w="5244" h="4469">
                    <a:moveTo>
                      <a:pt x="0" y="1674"/>
                    </a:moveTo>
                    <a:lnTo>
                      <a:pt x="0" y="1674"/>
                    </a:lnTo>
                    <a:cubicBezTo>
                      <a:pt x="0" y="1858"/>
                      <a:pt x="150" y="2008"/>
                      <a:pt x="334" y="2008"/>
                    </a:cubicBezTo>
                    <a:lnTo>
                      <a:pt x="1640" y="2008"/>
                    </a:lnTo>
                    <a:cubicBezTo>
                      <a:pt x="1455" y="2008"/>
                      <a:pt x="1305" y="2158"/>
                      <a:pt x="1305" y="2343"/>
                    </a:cubicBezTo>
                    <a:cubicBezTo>
                      <a:pt x="1305" y="2528"/>
                      <a:pt x="1455" y="2678"/>
                      <a:pt x="1640" y="2678"/>
                    </a:cubicBezTo>
                    <a:lnTo>
                      <a:pt x="2098" y="2678"/>
                    </a:lnTo>
                    <a:cubicBezTo>
                      <a:pt x="2097" y="2678"/>
                      <a:pt x="2095" y="2678"/>
                      <a:pt x="2093" y="2678"/>
                    </a:cubicBezTo>
                    <a:cubicBezTo>
                      <a:pt x="2216" y="2681"/>
                      <a:pt x="2314" y="2780"/>
                      <a:pt x="2314" y="2903"/>
                    </a:cubicBezTo>
                    <a:cubicBezTo>
                      <a:pt x="2314" y="3026"/>
                      <a:pt x="2216" y="3127"/>
                      <a:pt x="2093" y="3129"/>
                    </a:cubicBezTo>
                    <a:cubicBezTo>
                      <a:pt x="2095" y="3129"/>
                      <a:pt x="2097" y="3129"/>
                      <a:pt x="2098" y="3129"/>
                    </a:cubicBezTo>
                    <a:lnTo>
                      <a:pt x="1507" y="3129"/>
                    </a:lnTo>
                    <a:cubicBezTo>
                      <a:pt x="1323" y="3129"/>
                      <a:pt x="1173" y="3280"/>
                      <a:pt x="1173" y="3464"/>
                    </a:cubicBezTo>
                    <a:cubicBezTo>
                      <a:pt x="1173" y="3649"/>
                      <a:pt x="1323" y="3798"/>
                      <a:pt x="1507" y="3798"/>
                    </a:cubicBezTo>
                    <a:lnTo>
                      <a:pt x="2207" y="3798"/>
                    </a:lnTo>
                    <a:cubicBezTo>
                      <a:pt x="2023" y="3798"/>
                      <a:pt x="1873" y="3948"/>
                      <a:pt x="1873" y="4133"/>
                    </a:cubicBezTo>
                    <a:cubicBezTo>
                      <a:pt x="1873" y="4318"/>
                      <a:pt x="2023" y="4468"/>
                      <a:pt x="2207" y="4468"/>
                    </a:cubicBezTo>
                    <a:lnTo>
                      <a:pt x="3622" y="4468"/>
                    </a:lnTo>
                    <a:cubicBezTo>
                      <a:pt x="3807" y="4468"/>
                      <a:pt x="3956" y="4318"/>
                      <a:pt x="3956" y="4133"/>
                    </a:cubicBezTo>
                    <a:cubicBezTo>
                      <a:pt x="3956" y="3948"/>
                      <a:pt x="3807" y="3798"/>
                      <a:pt x="3622" y="3798"/>
                    </a:cubicBezTo>
                    <a:lnTo>
                      <a:pt x="4746" y="3798"/>
                    </a:lnTo>
                    <a:cubicBezTo>
                      <a:pt x="4930" y="3798"/>
                      <a:pt x="5081" y="3649"/>
                      <a:pt x="5081" y="3464"/>
                    </a:cubicBezTo>
                    <a:cubicBezTo>
                      <a:pt x="5081" y="3280"/>
                      <a:pt x="4930" y="3129"/>
                      <a:pt x="4746" y="3129"/>
                    </a:cubicBezTo>
                    <a:lnTo>
                      <a:pt x="3731" y="3129"/>
                    </a:lnTo>
                    <a:cubicBezTo>
                      <a:pt x="3735" y="3129"/>
                      <a:pt x="3739" y="3129"/>
                      <a:pt x="3743" y="3129"/>
                    </a:cubicBezTo>
                    <a:cubicBezTo>
                      <a:pt x="3624" y="3122"/>
                      <a:pt x="3528" y="3024"/>
                      <a:pt x="3528" y="2903"/>
                    </a:cubicBezTo>
                    <a:cubicBezTo>
                      <a:pt x="3528" y="2783"/>
                      <a:pt x="3624" y="2684"/>
                      <a:pt x="3743" y="2679"/>
                    </a:cubicBezTo>
                    <a:cubicBezTo>
                      <a:pt x="3739" y="2678"/>
                      <a:pt x="3735" y="2678"/>
                      <a:pt x="3731" y="2678"/>
                    </a:cubicBezTo>
                    <a:lnTo>
                      <a:pt x="4056" y="2678"/>
                    </a:lnTo>
                    <a:cubicBezTo>
                      <a:pt x="4240" y="2678"/>
                      <a:pt x="4391" y="2528"/>
                      <a:pt x="4391" y="2343"/>
                    </a:cubicBezTo>
                    <a:cubicBezTo>
                      <a:pt x="4391" y="2158"/>
                      <a:pt x="4240" y="2008"/>
                      <a:pt x="4056" y="2008"/>
                    </a:cubicBezTo>
                    <a:lnTo>
                      <a:pt x="4907" y="2008"/>
                    </a:lnTo>
                    <a:cubicBezTo>
                      <a:pt x="5093" y="2008"/>
                      <a:pt x="5243" y="1858"/>
                      <a:pt x="5243" y="1674"/>
                    </a:cubicBezTo>
                    <a:cubicBezTo>
                      <a:pt x="5243" y="1490"/>
                      <a:pt x="5093" y="1340"/>
                      <a:pt x="4907" y="1340"/>
                    </a:cubicBezTo>
                    <a:lnTo>
                      <a:pt x="4415" y="1340"/>
                    </a:lnTo>
                    <a:cubicBezTo>
                      <a:pt x="4600" y="1340"/>
                      <a:pt x="4750" y="1189"/>
                      <a:pt x="4750" y="1005"/>
                    </a:cubicBezTo>
                    <a:cubicBezTo>
                      <a:pt x="4750" y="820"/>
                      <a:pt x="4600" y="669"/>
                      <a:pt x="4415" y="669"/>
                    </a:cubicBezTo>
                    <a:lnTo>
                      <a:pt x="3310" y="669"/>
                    </a:lnTo>
                    <a:cubicBezTo>
                      <a:pt x="3495" y="669"/>
                      <a:pt x="3645" y="520"/>
                      <a:pt x="3645" y="335"/>
                    </a:cubicBezTo>
                    <a:cubicBezTo>
                      <a:pt x="3645" y="151"/>
                      <a:pt x="3495" y="0"/>
                      <a:pt x="3310" y="0"/>
                    </a:cubicBezTo>
                    <a:lnTo>
                      <a:pt x="894" y="0"/>
                    </a:lnTo>
                    <a:cubicBezTo>
                      <a:pt x="710" y="0"/>
                      <a:pt x="560" y="151"/>
                      <a:pt x="560" y="335"/>
                    </a:cubicBezTo>
                    <a:cubicBezTo>
                      <a:pt x="560" y="520"/>
                      <a:pt x="710" y="669"/>
                      <a:pt x="894" y="669"/>
                    </a:cubicBezTo>
                    <a:lnTo>
                      <a:pt x="2013" y="669"/>
                    </a:lnTo>
                    <a:cubicBezTo>
                      <a:pt x="2197" y="669"/>
                      <a:pt x="2348" y="820"/>
                      <a:pt x="2348" y="1005"/>
                    </a:cubicBezTo>
                    <a:cubicBezTo>
                      <a:pt x="2348" y="1189"/>
                      <a:pt x="2197" y="1340"/>
                      <a:pt x="2013" y="1340"/>
                    </a:cubicBezTo>
                    <a:lnTo>
                      <a:pt x="334" y="1340"/>
                    </a:lnTo>
                    <a:cubicBezTo>
                      <a:pt x="150" y="1340"/>
                      <a:pt x="0" y="1490"/>
                      <a:pt x="0" y="1674"/>
                    </a:cubicBezTo>
                  </a:path>
                </a:pathLst>
              </a:custGeom>
              <a:solidFill>
                <a:srgbClr val="CC5EA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97" name="Freeform 93">
                <a:extLst>
                  <a:ext uri="{FF2B5EF4-FFF2-40B4-BE49-F238E27FC236}">
                    <a16:creationId xmlns:a16="http://schemas.microsoft.com/office/drawing/2014/main" id="{184E6108-AE61-1442-9B3B-26A6F943CF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17505" y="2488079"/>
                <a:ext cx="76810" cy="76810"/>
              </a:xfrm>
              <a:custGeom>
                <a:avLst/>
                <a:gdLst>
                  <a:gd name="T0" fmla="*/ 76371 w 175"/>
                  <a:gd name="T1" fmla="*/ 38186 h 175"/>
                  <a:gd name="T2" fmla="*/ 76371 w 175"/>
                  <a:gd name="T3" fmla="*/ 38186 h 175"/>
                  <a:gd name="T4" fmla="*/ 38186 w 175"/>
                  <a:gd name="T5" fmla="*/ 76371 h 175"/>
                  <a:gd name="T6" fmla="*/ 38186 w 175"/>
                  <a:gd name="T7" fmla="*/ 76371 h 175"/>
                  <a:gd name="T8" fmla="*/ 0 w 175"/>
                  <a:gd name="T9" fmla="*/ 38186 h 175"/>
                  <a:gd name="T10" fmla="*/ 0 w 175"/>
                  <a:gd name="T11" fmla="*/ 38186 h 175"/>
                  <a:gd name="T12" fmla="*/ 38186 w 175"/>
                  <a:gd name="T13" fmla="*/ 0 h 175"/>
                  <a:gd name="T14" fmla="*/ 38186 w 175"/>
                  <a:gd name="T15" fmla="*/ 0 h 175"/>
                  <a:gd name="T16" fmla="*/ 76371 w 175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5" h="175">
                    <a:moveTo>
                      <a:pt x="174" y="87"/>
                    </a:moveTo>
                    <a:lnTo>
                      <a:pt x="174" y="87"/>
                    </a:lnTo>
                    <a:cubicBezTo>
                      <a:pt x="174" y="135"/>
                      <a:pt x="134" y="174"/>
                      <a:pt x="87" y="174"/>
                    </a:cubicBezTo>
                    <a:cubicBezTo>
                      <a:pt x="39" y="174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4" y="39"/>
                      <a:pt x="174" y="87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98" name="Freeform 94">
                <a:extLst>
                  <a:ext uri="{FF2B5EF4-FFF2-40B4-BE49-F238E27FC236}">
                    <a16:creationId xmlns:a16="http://schemas.microsoft.com/office/drawing/2014/main" id="{971CF04E-FD42-4F43-AEDB-D5D732309E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29614" y="3501971"/>
                <a:ext cx="74889" cy="76810"/>
              </a:xfrm>
              <a:custGeom>
                <a:avLst/>
                <a:gdLst>
                  <a:gd name="T0" fmla="*/ 74459 w 174"/>
                  <a:gd name="T1" fmla="*/ 38186 h 175"/>
                  <a:gd name="T2" fmla="*/ 74459 w 174"/>
                  <a:gd name="T3" fmla="*/ 38186 h 175"/>
                  <a:gd name="T4" fmla="*/ 37445 w 174"/>
                  <a:gd name="T5" fmla="*/ 76371 h 175"/>
                  <a:gd name="T6" fmla="*/ 37445 w 174"/>
                  <a:gd name="T7" fmla="*/ 76371 h 175"/>
                  <a:gd name="T8" fmla="*/ 0 w 174"/>
                  <a:gd name="T9" fmla="*/ 38186 h 175"/>
                  <a:gd name="T10" fmla="*/ 0 w 174"/>
                  <a:gd name="T11" fmla="*/ 38186 h 175"/>
                  <a:gd name="T12" fmla="*/ 37445 w 174"/>
                  <a:gd name="T13" fmla="*/ 0 h 175"/>
                  <a:gd name="T14" fmla="*/ 37445 w 174"/>
                  <a:gd name="T15" fmla="*/ 0 h 175"/>
                  <a:gd name="T16" fmla="*/ 74459 w 174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5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5" y="174"/>
                      <a:pt x="87" y="174"/>
                    </a:cubicBezTo>
                    <a:cubicBezTo>
                      <a:pt x="39" y="174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5" y="0"/>
                      <a:pt x="173" y="39"/>
                      <a:pt x="173" y="87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99" name="Freeform 95">
                <a:extLst>
                  <a:ext uri="{FF2B5EF4-FFF2-40B4-BE49-F238E27FC236}">
                    <a16:creationId xmlns:a16="http://schemas.microsoft.com/office/drawing/2014/main" id="{9EB15BA3-2A40-AF43-9BB6-34ACD94D43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16320" y="2774196"/>
                <a:ext cx="74890" cy="74890"/>
              </a:xfrm>
              <a:custGeom>
                <a:avLst/>
                <a:gdLst>
                  <a:gd name="T0" fmla="*/ 74457 w 173"/>
                  <a:gd name="T1" fmla="*/ 36796 h 173"/>
                  <a:gd name="T2" fmla="*/ 74457 w 173"/>
                  <a:gd name="T3" fmla="*/ 36796 h 173"/>
                  <a:gd name="T4" fmla="*/ 37661 w 173"/>
                  <a:gd name="T5" fmla="*/ 74457 h 173"/>
                  <a:gd name="T6" fmla="*/ 37661 w 173"/>
                  <a:gd name="T7" fmla="*/ 74457 h 173"/>
                  <a:gd name="T8" fmla="*/ 0 w 173"/>
                  <a:gd name="T9" fmla="*/ 36796 h 173"/>
                  <a:gd name="T10" fmla="*/ 0 w 173"/>
                  <a:gd name="T11" fmla="*/ 36796 h 173"/>
                  <a:gd name="T12" fmla="*/ 37661 w 173"/>
                  <a:gd name="T13" fmla="*/ 0 h 173"/>
                  <a:gd name="T14" fmla="*/ 37661 w 173"/>
                  <a:gd name="T15" fmla="*/ 0 h 173"/>
                  <a:gd name="T16" fmla="*/ 74457 w 173"/>
                  <a:gd name="T17" fmla="*/ 36796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3">
                    <a:moveTo>
                      <a:pt x="172" y="85"/>
                    </a:moveTo>
                    <a:lnTo>
                      <a:pt x="172" y="85"/>
                    </a:lnTo>
                    <a:cubicBezTo>
                      <a:pt x="172" y="133"/>
                      <a:pt x="134" y="172"/>
                      <a:pt x="87" y="172"/>
                    </a:cubicBezTo>
                    <a:cubicBezTo>
                      <a:pt x="39" y="172"/>
                      <a:pt x="0" y="133"/>
                      <a:pt x="0" y="85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4" y="0"/>
                      <a:pt x="172" y="38"/>
                      <a:pt x="172" y="85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00" name="Freeform 96">
                <a:extLst>
                  <a:ext uri="{FF2B5EF4-FFF2-40B4-BE49-F238E27FC236}">
                    <a16:creationId xmlns:a16="http://schemas.microsoft.com/office/drawing/2014/main" id="{45A994BD-005E-3A4B-85BA-39A295C9CB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61661" y="2192360"/>
                <a:ext cx="76810" cy="74889"/>
              </a:xfrm>
              <a:custGeom>
                <a:avLst/>
                <a:gdLst>
                  <a:gd name="T0" fmla="*/ 76371 w 175"/>
                  <a:gd name="T1" fmla="*/ 37445 h 174"/>
                  <a:gd name="T2" fmla="*/ 76371 w 175"/>
                  <a:gd name="T3" fmla="*/ 37445 h 174"/>
                  <a:gd name="T4" fmla="*/ 38186 w 175"/>
                  <a:gd name="T5" fmla="*/ 74459 h 174"/>
                  <a:gd name="T6" fmla="*/ 38186 w 175"/>
                  <a:gd name="T7" fmla="*/ 74459 h 174"/>
                  <a:gd name="T8" fmla="*/ 0 w 175"/>
                  <a:gd name="T9" fmla="*/ 37445 h 174"/>
                  <a:gd name="T10" fmla="*/ 0 w 175"/>
                  <a:gd name="T11" fmla="*/ 37445 h 174"/>
                  <a:gd name="T12" fmla="*/ 38186 w 175"/>
                  <a:gd name="T13" fmla="*/ 0 h 174"/>
                  <a:gd name="T14" fmla="*/ 38186 w 175"/>
                  <a:gd name="T15" fmla="*/ 0 h 174"/>
                  <a:gd name="T16" fmla="*/ 76371 w 175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5" h="174">
                    <a:moveTo>
                      <a:pt x="174" y="87"/>
                    </a:moveTo>
                    <a:lnTo>
                      <a:pt x="174" y="87"/>
                    </a:lnTo>
                    <a:cubicBezTo>
                      <a:pt x="174" y="136"/>
                      <a:pt x="134" y="173"/>
                      <a:pt x="87" y="173"/>
                    </a:cubicBezTo>
                    <a:cubicBezTo>
                      <a:pt x="39" y="173"/>
                      <a:pt x="0" y="136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4" y="39"/>
                      <a:pt x="174" y="87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 dirty="0"/>
              </a:p>
            </p:txBody>
          </p:sp>
          <p:sp>
            <p:nvSpPr>
              <p:cNvPr id="601" name="Freeform 97">
                <a:extLst>
                  <a:ext uri="{FF2B5EF4-FFF2-40B4-BE49-F238E27FC236}">
                    <a16:creationId xmlns:a16="http://schemas.microsoft.com/office/drawing/2014/main" id="{27310912-01F5-3843-AA4B-8E3F7D2325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81893" y="4162537"/>
                <a:ext cx="74889" cy="74889"/>
              </a:xfrm>
              <a:custGeom>
                <a:avLst/>
                <a:gdLst>
                  <a:gd name="T0" fmla="*/ 74459 w 174"/>
                  <a:gd name="T1" fmla="*/ 37014 h 174"/>
                  <a:gd name="T2" fmla="*/ 74459 w 174"/>
                  <a:gd name="T3" fmla="*/ 37014 h 174"/>
                  <a:gd name="T4" fmla="*/ 37445 w 174"/>
                  <a:gd name="T5" fmla="*/ 74459 h 174"/>
                  <a:gd name="T6" fmla="*/ 37445 w 174"/>
                  <a:gd name="T7" fmla="*/ 74459 h 174"/>
                  <a:gd name="T8" fmla="*/ 0 w 174"/>
                  <a:gd name="T9" fmla="*/ 37014 h 174"/>
                  <a:gd name="T10" fmla="*/ 0 w 174"/>
                  <a:gd name="T11" fmla="*/ 37014 h 174"/>
                  <a:gd name="T12" fmla="*/ 37445 w 174"/>
                  <a:gd name="T13" fmla="*/ 0 h 174"/>
                  <a:gd name="T14" fmla="*/ 37445 w 174"/>
                  <a:gd name="T15" fmla="*/ 0 h 174"/>
                  <a:gd name="T16" fmla="*/ 74459 w 174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4" y="173"/>
                      <a:pt x="87" y="173"/>
                    </a:cubicBezTo>
                    <a:cubicBezTo>
                      <a:pt x="39" y="173"/>
                      <a:pt x="0" y="134"/>
                      <a:pt x="0" y="86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4" y="0"/>
                      <a:pt x="173" y="38"/>
                      <a:pt x="173" y="86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02" name="Freeform 98">
                <a:extLst>
                  <a:ext uri="{FF2B5EF4-FFF2-40B4-BE49-F238E27FC236}">
                    <a16:creationId xmlns:a16="http://schemas.microsoft.com/office/drawing/2014/main" id="{F0BFE239-7FA5-CF4D-9E09-61E91542DBB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42606" y="3327228"/>
                <a:ext cx="74889" cy="74890"/>
              </a:xfrm>
              <a:custGeom>
                <a:avLst/>
                <a:gdLst>
                  <a:gd name="T0" fmla="*/ 74456 w 173"/>
                  <a:gd name="T1" fmla="*/ 37445 h 174"/>
                  <a:gd name="T2" fmla="*/ 74456 w 173"/>
                  <a:gd name="T3" fmla="*/ 37445 h 174"/>
                  <a:gd name="T4" fmla="*/ 37661 w 173"/>
                  <a:gd name="T5" fmla="*/ 74460 h 174"/>
                  <a:gd name="T6" fmla="*/ 37661 w 173"/>
                  <a:gd name="T7" fmla="*/ 74460 h 174"/>
                  <a:gd name="T8" fmla="*/ 0 w 173"/>
                  <a:gd name="T9" fmla="*/ 37445 h 174"/>
                  <a:gd name="T10" fmla="*/ 0 w 173"/>
                  <a:gd name="T11" fmla="*/ 37445 h 174"/>
                  <a:gd name="T12" fmla="*/ 37661 w 173"/>
                  <a:gd name="T13" fmla="*/ 0 h 174"/>
                  <a:gd name="T14" fmla="*/ 37661 w 173"/>
                  <a:gd name="T15" fmla="*/ 0 h 174"/>
                  <a:gd name="T16" fmla="*/ 74456 w 173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4">
                    <a:moveTo>
                      <a:pt x="172" y="87"/>
                    </a:moveTo>
                    <a:lnTo>
                      <a:pt x="172" y="87"/>
                    </a:lnTo>
                    <a:cubicBezTo>
                      <a:pt x="172" y="135"/>
                      <a:pt x="134" y="173"/>
                      <a:pt x="87" y="173"/>
                    </a:cubicBezTo>
                    <a:cubicBezTo>
                      <a:pt x="39" y="173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2" y="39"/>
                      <a:pt x="172" y="87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03" name="Freeform 99">
                <a:extLst>
                  <a:ext uri="{FF2B5EF4-FFF2-40B4-BE49-F238E27FC236}">
                    <a16:creationId xmlns:a16="http://schemas.microsoft.com/office/drawing/2014/main" id="{95C180E3-A18E-D446-99AE-89B0B23043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26656" y="4262390"/>
                <a:ext cx="74889" cy="74889"/>
              </a:xfrm>
              <a:custGeom>
                <a:avLst/>
                <a:gdLst>
                  <a:gd name="T0" fmla="*/ 74459 w 174"/>
                  <a:gd name="T1" fmla="*/ 37014 h 174"/>
                  <a:gd name="T2" fmla="*/ 74459 w 174"/>
                  <a:gd name="T3" fmla="*/ 37014 h 174"/>
                  <a:gd name="T4" fmla="*/ 37445 w 174"/>
                  <a:gd name="T5" fmla="*/ 74459 h 174"/>
                  <a:gd name="T6" fmla="*/ 37445 w 174"/>
                  <a:gd name="T7" fmla="*/ 74459 h 174"/>
                  <a:gd name="T8" fmla="*/ 0 w 174"/>
                  <a:gd name="T9" fmla="*/ 37014 h 174"/>
                  <a:gd name="T10" fmla="*/ 0 w 174"/>
                  <a:gd name="T11" fmla="*/ 37014 h 174"/>
                  <a:gd name="T12" fmla="*/ 37445 w 174"/>
                  <a:gd name="T13" fmla="*/ 0 h 174"/>
                  <a:gd name="T14" fmla="*/ 37445 w 174"/>
                  <a:gd name="T15" fmla="*/ 0 h 174"/>
                  <a:gd name="T16" fmla="*/ 74459 w 174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4" y="173"/>
                      <a:pt x="87" y="173"/>
                    </a:cubicBezTo>
                    <a:cubicBezTo>
                      <a:pt x="39" y="173"/>
                      <a:pt x="0" y="134"/>
                      <a:pt x="0" y="86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4" y="0"/>
                      <a:pt x="173" y="38"/>
                      <a:pt x="173" y="86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04" name="Freeform 100">
                <a:extLst>
                  <a:ext uri="{FF2B5EF4-FFF2-40B4-BE49-F238E27FC236}">
                    <a16:creationId xmlns:a16="http://schemas.microsoft.com/office/drawing/2014/main" id="{FB135A44-07C2-1B4E-8162-73F1C982398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42615" y="3820732"/>
                <a:ext cx="74890" cy="74889"/>
              </a:xfrm>
              <a:custGeom>
                <a:avLst/>
                <a:gdLst>
                  <a:gd name="T0" fmla="*/ 74460 w 174"/>
                  <a:gd name="T1" fmla="*/ 37228 h 173"/>
                  <a:gd name="T2" fmla="*/ 74460 w 174"/>
                  <a:gd name="T3" fmla="*/ 37228 h 173"/>
                  <a:gd name="T4" fmla="*/ 37015 w 174"/>
                  <a:gd name="T5" fmla="*/ 74456 h 173"/>
                  <a:gd name="T6" fmla="*/ 37015 w 174"/>
                  <a:gd name="T7" fmla="*/ 74456 h 173"/>
                  <a:gd name="T8" fmla="*/ 0 w 174"/>
                  <a:gd name="T9" fmla="*/ 37228 h 173"/>
                  <a:gd name="T10" fmla="*/ 0 w 174"/>
                  <a:gd name="T11" fmla="*/ 37228 h 173"/>
                  <a:gd name="T12" fmla="*/ 37015 w 174"/>
                  <a:gd name="T13" fmla="*/ 0 h 173"/>
                  <a:gd name="T14" fmla="*/ 37015 w 174"/>
                  <a:gd name="T15" fmla="*/ 0 h 173"/>
                  <a:gd name="T16" fmla="*/ 74460 w 174"/>
                  <a:gd name="T17" fmla="*/ 37228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3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5" y="172"/>
                      <a:pt x="86" y="172"/>
                    </a:cubicBezTo>
                    <a:cubicBezTo>
                      <a:pt x="39" y="172"/>
                      <a:pt x="0" y="134"/>
                      <a:pt x="0" y="86"/>
                    </a:cubicBezTo>
                    <a:cubicBezTo>
                      <a:pt x="0" y="39"/>
                      <a:pt x="39" y="0"/>
                      <a:pt x="86" y="0"/>
                    </a:cubicBezTo>
                    <a:cubicBezTo>
                      <a:pt x="135" y="0"/>
                      <a:pt x="173" y="39"/>
                      <a:pt x="173" y="86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05" name="Freeform 101">
                <a:extLst>
                  <a:ext uri="{FF2B5EF4-FFF2-40B4-BE49-F238E27FC236}">
                    <a16:creationId xmlns:a16="http://schemas.microsoft.com/office/drawing/2014/main" id="{BB094232-CCA3-724A-9156-523878F132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423118" y="2586011"/>
                <a:ext cx="46086" cy="46086"/>
              </a:xfrm>
              <a:custGeom>
                <a:avLst/>
                <a:gdLst>
                  <a:gd name="T0" fmla="*/ 45651 w 106"/>
                  <a:gd name="T1" fmla="*/ 22824 h 105"/>
                  <a:gd name="T2" fmla="*/ 45651 w 106"/>
                  <a:gd name="T3" fmla="*/ 22824 h 105"/>
                  <a:gd name="T4" fmla="*/ 22608 w 106"/>
                  <a:gd name="T5" fmla="*/ 45647 h 105"/>
                  <a:gd name="T6" fmla="*/ 22608 w 106"/>
                  <a:gd name="T7" fmla="*/ 45647 h 105"/>
                  <a:gd name="T8" fmla="*/ 0 w 106"/>
                  <a:gd name="T9" fmla="*/ 22824 h 105"/>
                  <a:gd name="T10" fmla="*/ 0 w 106"/>
                  <a:gd name="T11" fmla="*/ 22824 h 105"/>
                  <a:gd name="T12" fmla="*/ 22608 w 106"/>
                  <a:gd name="T13" fmla="*/ 0 h 105"/>
                  <a:gd name="T14" fmla="*/ 22608 w 106"/>
                  <a:gd name="T15" fmla="*/ 0 h 105"/>
                  <a:gd name="T16" fmla="*/ 45651 w 106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5">
                    <a:moveTo>
                      <a:pt x="105" y="52"/>
                    </a:moveTo>
                    <a:lnTo>
                      <a:pt x="105" y="52"/>
                    </a:lnTo>
                    <a:cubicBezTo>
                      <a:pt x="105" y="81"/>
                      <a:pt x="81" y="104"/>
                      <a:pt x="52" y="104"/>
                    </a:cubicBezTo>
                    <a:cubicBezTo>
                      <a:pt x="22" y="104"/>
                      <a:pt x="0" y="81"/>
                      <a:pt x="0" y="52"/>
                    </a:cubicBezTo>
                    <a:cubicBezTo>
                      <a:pt x="0" y="24"/>
                      <a:pt x="22" y="0"/>
                      <a:pt x="52" y="0"/>
                    </a:cubicBezTo>
                    <a:cubicBezTo>
                      <a:pt x="81" y="0"/>
                      <a:pt x="105" y="24"/>
                      <a:pt x="105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06" name="Freeform 102">
                <a:extLst>
                  <a:ext uri="{FF2B5EF4-FFF2-40B4-BE49-F238E27FC236}">
                    <a16:creationId xmlns:a16="http://schemas.microsoft.com/office/drawing/2014/main" id="{DC6B5C16-3BBC-7049-92DD-C71D4932F7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20298" y="2985423"/>
                <a:ext cx="46086" cy="46086"/>
              </a:xfrm>
              <a:custGeom>
                <a:avLst/>
                <a:gdLst>
                  <a:gd name="T0" fmla="*/ 45651 w 106"/>
                  <a:gd name="T1" fmla="*/ 23043 h 106"/>
                  <a:gd name="T2" fmla="*/ 45651 w 106"/>
                  <a:gd name="T3" fmla="*/ 23043 h 106"/>
                  <a:gd name="T4" fmla="*/ 22608 w 106"/>
                  <a:gd name="T5" fmla="*/ 45651 h 106"/>
                  <a:gd name="T6" fmla="*/ 22608 w 106"/>
                  <a:gd name="T7" fmla="*/ 45651 h 106"/>
                  <a:gd name="T8" fmla="*/ 0 w 106"/>
                  <a:gd name="T9" fmla="*/ 23043 h 106"/>
                  <a:gd name="T10" fmla="*/ 0 w 106"/>
                  <a:gd name="T11" fmla="*/ 23043 h 106"/>
                  <a:gd name="T12" fmla="*/ 22608 w 106"/>
                  <a:gd name="T13" fmla="*/ 0 h 106"/>
                  <a:gd name="T14" fmla="*/ 22608 w 106"/>
                  <a:gd name="T15" fmla="*/ 0 h 106"/>
                  <a:gd name="T16" fmla="*/ 45651 w 106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6">
                    <a:moveTo>
                      <a:pt x="105" y="53"/>
                    </a:moveTo>
                    <a:lnTo>
                      <a:pt x="105" y="53"/>
                    </a:lnTo>
                    <a:cubicBezTo>
                      <a:pt x="105" y="81"/>
                      <a:pt x="81" y="105"/>
                      <a:pt x="52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5" y="23"/>
                      <a:pt x="105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07" name="Freeform 103">
                <a:extLst>
                  <a:ext uri="{FF2B5EF4-FFF2-40B4-BE49-F238E27FC236}">
                    <a16:creationId xmlns:a16="http://schemas.microsoft.com/office/drawing/2014/main" id="{D71FA61C-D981-A146-A7B7-7F2DD358B1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587810" y="3342589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0" y="104"/>
                      <a:pt x="52" y="104"/>
                    </a:cubicBezTo>
                    <a:cubicBezTo>
                      <a:pt x="24" y="104"/>
                      <a:pt x="0" y="81"/>
                      <a:pt x="0" y="52"/>
                    </a:cubicBezTo>
                    <a:cubicBezTo>
                      <a:pt x="0" y="23"/>
                      <a:pt x="24" y="0"/>
                      <a:pt x="52" y="0"/>
                    </a:cubicBezTo>
                    <a:cubicBezTo>
                      <a:pt x="80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08" name="Freeform 104">
                <a:extLst>
                  <a:ext uri="{FF2B5EF4-FFF2-40B4-BE49-F238E27FC236}">
                    <a16:creationId xmlns:a16="http://schemas.microsoft.com/office/drawing/2014/main" id="{9D2D5175-1ABB-CE43-84E1-FC54C2946B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4882" y="4316157"/>
                <a:ext cx="46086" cy="46086"/>
              </a:xfrm>
              <a:custGeom>
                <a:avLst/>
                <a:gdLst>
                  <a:gd name="T0" fmla="*/ 45655 w 107"/>
                  <a:gd name="T1" fmla="*/ 22824 h 105"/>
                  <a:gd name="T2" fmla="*/ 45655 w 107"/>
                  <a:gd name="T3" fmla="*/ 22824 h 105"/>
                  <a:gd name="T4" fmla="*/ 22397 w 107"/>
                  <a:gd name="T5" fmla="*/ 45647 h 105"/>
                  <a:gd name="T6" fmla="*/ 22397 w 107"/>
                  <a:gd name="T7" fmla="*/ 45647 h 105"/>
                  <a:gd name="T8" fmla="*/ 0 w 107"/>
                  <a:gd name="T9" fmla="*/ 22824 h 105"/>
                  <a:gd name="T10" fmla="*/ 0 w 107"/>
                  <a:gd name="T11" fmla="*/ 22824 h 105"/>
                  <a:gd name="T12" fmla="*/ 22397 w 107"/>
                  <a:gd name="T13" fmla="*/ 0 h 105"/>
                  <a:gd name="T14" fmla="*/ 22397 w 107"/>
                  <a:gd name="T15" fmla="*/ 0 h 105"/>
                  <a:gd name="T16" fmla="*/ 45655 w 107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5">
                    <a:moveTo>
                      <a:pt x="106" y="52"/>
                    </a:moveTo>
                    <a:lnTo>
                      <a:pt x="106" y="52"/>
                    </a:lnTo>
                    <a:cubicBezTo>
                      <a:pt x="106" y="80"/>
                      <a:pt x="82" y="104"/>
                      <a:pt x="52" y="104"/>
                    </a:cubicBezTo>
                    <a:cubicBezTo>
                      <a:pt x="24" y="104"/>
                      <a:pt x="0" y="80"/>
                      <a:pt x="0" y="52"/>
                    </a:cubicBezTo>
                    <a:cubicBezTo>
                      <a:pt x="0" y="23"/>
                      <a:pt x="24" y="0"/>
                      <a:pt x="52" y="0"/>
                    </a:cubicBezTo>
                    <a:cubicBezTo>
                      <a:pt x="82" y="0"/>
                      <a:pt x="106" y="23"/>
                      <a:pt x="106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09" name="Freeform 105">
                <a:extLst>
                  <a:ext uri="{FF2B5EF4-FFF2-40B4-BE49-F238E27FC236}">
                    <a16:creationId xmlns:a16="http://schemas.microsoft.com/office/drawing/2014/main" id="{AC608CA1-9F81-144C-AECD-58DB471C51B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133161" y="4037720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4" y="105"/>
                      <a:pt x="0" y="81"/>
                      <a:pt x="0" y="53"/>
                    </a:cubicBezTo>
                    <a:cubicBezTo>
                      <a:pt x="0" y="24"/>
                      <a:pt x="24" y="0"/>
                      <a:pt x="52" y="0"/>
                    </a:cubicBezTo>
                    <a:cubicBezTo>
                      <a:pt x="81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10" name="Freeform 106">
                <a:extLst>
                  <a:ext uri="{FF2B5EF4-FFF2-40B4-BE49-F238E27FC236}">
                    <a16:creationId xmlns:a16="http://schemas.microsoft.com/office/drawing/2014/main" id="{BB5B5C91-EB55-584F-87CA-2E94D3EE3D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48513" y="2357502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4"/>
                      <a:pt x="52" y="104"/>
                    </a:cubicBezTo>
                    <a:cubicBezTo>
                      <a:pt x="22" y="104"/>
                      <a:pt x="0" y="81"/>
                      <a:pt x="0" y="52"/>
                    </a:cubicBezTo>
                    <a:cubicBezTo>
                      <a:pt x="0" y="23"/>
                      <a:pt x="22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11" name="Freeform 107">
                <a:extLst>
                  <a:ext uri="{FF2B5EF4-FFF2-40B4-BE49-F238E27FC236}">
                    <a16:creationId xmlns:a16="http://schemas.microsoft.com/office/drawing/2014/main" id="{3D8AF05C-BC81-0C46-AA0D-181AFDDCD8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66098" y="2881729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2"/>
                      <a:pt x="81" y="105"/>
                      <a:pt x="52" y="105"/>
                    </a:cubicBezTo>
                    <a:cubicBezTo>
                      <a:pt x="23" y="105"/>
                      <a:pt x="0" y="82"/>
                      <a:pt x="0" y="53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1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12" name="Freeform 108">
                <a:extLst>
                  <a:ext uri="{FF2B5EF4-FFF2-40B4-BE49-F238E27FC236}">
                    <a16:creationId xmlns:a16="http://schemas.microsoft.com/office/drawing/2014/main" id="{64FE3EB1-D14D-7247-B864-4B41C6E251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21482" y="3717039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1"/>
                      <a:pt x="80" y="105"/>
                      <a:pt x="52" y="105"/>
                    </a:cubicBezTo>
                    <a:cubicBezTo>
                      <a:pt x="22" y="105"/>
                      <a:pt x="0" y="81"/>
                      <a:pt x="0" y="53"/>
                    </a:cubicBezTo>
                    <a:cubicBezTo>
                      <a:pt x="0" y="24"/>
                      <a:pt x="22" y="0"/>
                      <a:pt x="52" y="0"/>
                    </a:cubicBezTo>
                    <a:cubicBezTo>
                      <a:pt x="80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13" name="Freeform 109">
                <a:extLst>
                  <a:ext uri="{FF2B5EF4-FFF2-40B4-BE49-F238E27FC236}">
                    <a16:creationId xmlns:a16="http://schemas.microsoft.com/office/drawing/2014/main" id="{D0606178-426E-C542-A7B9-03E7A20620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85439" y="4293114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4" y="23"/>
                      <a:pt x="104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14" name="Freeform 110">
                <a:extLst>
                  <a:ext uri="{FF2B5EF4-FFF2-40B4-BE49-F238E27FC236}">
                    <a16:creationId xmlns:a16="http://schemas.microsoft.com/office/drawing/2014/main" id="{AC901640-0947-704F-A2A9-2BE59B8D01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36550" y="2962380"/>
                <a:ext cx="46086" cy="46086"/>
              </a:xfrm>
              <a:custGeom>
                <a:avLst/>
                <a:gdLst>
                  <a:gd name="T0" fmla="*/ 45647 w 105"/>
                  <a:gd name="T1" fmla="*/ 22608 h 106"/>
                  <a:gd name="T2" fmla="*/ 45647 w 105"/>
                  <a:gd name="T3" fmla="*/ 22608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2608 h 106"/>
                  <a:gd name="T10" fmla="*/ 0 w 105"/>
                  <a:gd name="T11" fmla="*/ 22608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2608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2" y="105"/>
                      <a:pt x="0" y="81"/>
                      <a:pt x="0" y="52"/>
                    </a:cubicBezTo>
                    <a:cubicBezTo>
                      <a:pt x="0" y="23"/>
                      <a:pt x="22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rgbClr val="CC1E45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15" name="Freeform 111">
                <a:extLst>
                  <a:ext uri="{FF2B5EF4-FFF2-40B4-BE49-F238E27FC236}">
                    <a16:creationId xmlns:a16="http://schemas.microsoft.com/office/drawing/2014/main" id="{C264B08D-8C1B-5D44-A488-EAB2BFE004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66384" y="3740082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4"/>
                      <a:pt x="52" y="104"/>
                    </a:cubicBezTo>
                    <a:cubicBezTo>
                      <a:pt x="23" y="104"/>
                      <a:pt x="0" y="81"/>
                      <a:pt x="0" y="52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16" name="Freeform 112">
                <a:extLst>
                  <a:ext uri="{FF2B5EF4-FFF2-40B4-BE49-F238E27FC236}">
                    <a16:creationId xmlns:a16="http://schemas.microsoft.com/office/drawing/2014/main" id="{15B6FB00-347B-5545-AB4C-770EE9A415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65943" y="2831803"/>
                <a:ext cx="733536" cy="261154"/>
              </a:xfrm>
              <a:custGeom>
                <a:avLst/>
                <a:gdLst>
                  <a:gd name="T0" fmla="*/ 602936 w 1685"/>
                  <a:gd name="T1" fmla="*/ 260719 h 601"/>
                  <a:gd name="T2" fmla="*/ 130165 w 1685"/>
                  <a:gd name="T3" fmla="*/ 260719 h 601"/>
                  <a:gd name="T4" fmla="*/ 130165 w 1685"/>
                  <a:gd name="T5" fmla="*/ 260719 h 601"/>
                  <a:gd name="T6" fmla="*/ 0 w 1685"/>
                  <a:gd name="T7" fmla="*/ 130360 h 601"/>
                  <a:gd name="T8" fmla="*/ 0 w 1685"/>
                  <a:gd name="T9" fmla="*/ 130360 h 601"/>
                  <a:gd name="T10" fmla="*/ 130165 w 1685"/>
                  <a:gd name="T11" fmla="*/ 0 h 601"/>
                  <a:gd name="T12" fmla="*/ 602936 w 1685"/>
                  <a:gd name="T13" fmla="*/ 0 h 601"/>
                  <a:gd name="T14" fmla="*/ 602936 w 1685"/>
                  <a:gd name="T15" fmla="*/ 0 h 601"/>
                  <a:gd name="T16" fmla="*/ 733101 w 1685"/>
                  <a:gd name="T17" fmla="*/ 130360 h 601"/>
                  <a:gd name="T18" fmla="*/ 733101 w 1685"/>
                  <a:gd name="T19" fmla="*/ 130360 h 601"/>
                  <a:gd name="T20" fmla="*/ 602936 w 1685"/>
                  <a:gd name="T21" fmla="*/ 260719 h 601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685" h="601">
                    <a:moveTo>
                      <a:pt x="1385" y="600"/>
                    </a:moveTo>
                    <a:lnTo>
                      <a:pt x="299" y="600"/>
                    </a:lnTo>
                    <a:cubicBezTo>
                      <a:pt x="134" y="600"/>
                      <a:pt x="0" y="465"/>
                      <a:pt x="0" y="300"/>
                    </a:cubicBezTo>
                    <a:cubicBezTo>
                      <a:pt x="0" y="134"/>
                      <a:pt x="134" y="0"/>
                      <a:pt x="299" y="0"/>
                    </a:cubicBezTo>
                    <a:lnTo>
                      <a:pt x="1385" y="0"/>
                    </a:lnTo>
                    <a:cubicBezTo>
                      <a:pt x="1550" y="0"/>
                      <a:pt x="1684" y="134"/>
                      <a:pt x="1684" y="300"/>
                    </a:cubicBezTo>
                    <a:cubicBezTo>
                      <a:pt x="1684" y="465"/>
                      <a:pt x="1550" y="600"/>
                      <a:pt x="1385" y="600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17" name="Freeform 113">
                <a:extLst>
                  <a:ext uri="{FF2B5EF4-FFF2-40B4-BE49-F238E27FC236}">
                    <a16:creationId xmlns:a16="http://schemas.microsoft.com/office/drawing/2014/main" id="{5B270F60-40D1-4440-A110-54DF9F6242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3235" y="3501971"/>
                <a:ext cx="618321" cy="261154"/>
              </a:xfrm>
              <a:custGeom>
                <a:avLst/>
                <a:gdLst>
                  <a:gd name="T0" fmla="*/ 487690 w 1420"/>
                  <a:gd name="T1" fmla="*/ 260719 h 601"/>
                  <a:gd name="T2" fmla="*/ 130196 w 1420"/>
                  <a:gd name="T3" fmla="*/ 260719 h 601"/>
                  <a:gd name="T4" fmla="*/ 130196 w 1420"/>
                  <a:gd name="T5" fmla="*/ 260719 h 601"/>
                  <a:gd name="T6" fmla="*/ 0 w 1420"/>
                  <a:gd name="T7" fmla="*/ 130794 h 601"/>
                  <a:gd name="T8" fmla="*/ 0 w 1420"/>
                  <a:gd name="T9" fmla="*/ 130794 h 601"/>
                  <a:gd name="T10" fmla="*/ 130196 w 1420"/>
                  <a:gd name="T11" fmla="*/ 0 h 601"/>
                  <a:gd name="T12" fmla="*/ 487690 w 1420"/>
                  <a:gd name="T13" fmla="*/ 0 h 601"/>
                  <a:gd name="T14" fmla="*/ 487690 w 1420"/>
                  <a:gd name="T15" fmla="*/ 0 h 601"/>
                  <a:gd name="T16" fmla="*/ 617886 w 1420"/>
                  <a:gd name="T17" fmla="*/ 130794 h 601"/>
                  <a:gd name="T18" fmla="*/ 617886 w 1420"/>
                  <a:gd name="T19" fmla="*/ 130794 h 601"/>
                  <a:gd name="T20" fmla="*/ 487690 w 1420"/>
                  <a:gd name="T21" fmla="*/ 260719 h 601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420" h="601">
                    <a:moveTo>
                      <a:pt x="1120" y="600"/>
                    </a:moveTo>
                    <a:lnTo>
                      <a:pt x="299" y="600"/>
                    </a:lnTo>
                    <a:cubicBezTo>
                      <a:pt x="133" y="600"/>
                      <a:pt x="0" y="466"/>
                      <a:pt x="0" y="301"/>
                    </a:cubicBezTo>
                    <a:cubicBezTo>
                      <a:pt x="0" y="135"/>
                      <a:pt x="133" y="0"/>
                      <a:pt x="299" y="0"/>
                    </a:cubicBezTo>
                    <a:lnTo>
                      <a:pt x="1120" y="0"/>
                    </a:lnTo>
                    <a:cubicBezTo>
                      <a:pt x="1284" y="0"/>
                      <a:pt x="1419" y="135"/>
                      <a:pt x="1419" y="301"/>
                    </a:cubicBezTo>
                    <a:cubicBezTo>
                      <a:pt x="1419" y="466"/>
                      <a:pt x="1284" y="600"/>
                      <a:pt x="1120" y="600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18" name="Freeform 114">
                <a:extLst>
                  <a:ext uri="{FF2B5EF4-FFF2-40B4-BE49-F238E27FC236}">
                    <a16:creationId xmlns:a16="http://schemas.microsoft.com/office/drawing/2014/main" id="{9175AA83-CDE2-C54A-95E5-B01EDD57D5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24735" y="2100188"/>
                <a:ext cx="618321" cy="261154"/>
              </a:xfrm>
              <a:custGeom>
                <a:avLst/>
                <a:gdLst>
                  <a:gd name="T0" fmla="*/ 487690 w 1420"/>
                  <a:gd name="T1" fmla="*/ 260719 h 600"/>
                  <a:gd name="T2" fmla="*/ 131067 w 1420"/>
                  <a:gd name="T3" fmla="*/ 260719 h 600"/>
                  <a:gd name="T4" fmla="*/ 131067 w 1420"/>
                  <a:gd name="T5" fmla="*/ 260719 h 600"/>
                  <a:gd name="T6" fmla="*/ 0 w 1420"/>
                  <a:gd name="T7" fmla="*/ 130577 h 600"/>
                  <a:gd name="T8" fmla="*/ 0 w 1420"/>
                  <a:gd name="T9" fmla="*/ 130577 h 600"/>
                  <a:gd name="T10" fmla="*/ 131067 w 1420"/>
                  <a:gd name="T11" fmla="*/ 0 h 600"/>
                  <a:gd name="T12" fmla="*/ 487690 w 1420"/>
                  <a:gd name="T13" fmla="*/ 0 h 600"/>
                  <a:gd name="T14" fmla="*/ 487690 w 1420"/>
                  <a:gd name="T15" fmla="*/ 0 h 600"/>
                  <a:gd name="T16" fmla="*/ 617886 w 1420"/>
                  <a:gd name="T17" fmla="*/ 130577 h 600"/>
                  <a:gd name="T18" fmla="*/ 617886 w 1420"/>
                  <a:gd name="T19" fmla="*/ 130577 h 600"/>
                  <a:gd name="T20" fmla="*/ 487690 w 1420"/>
                  <a:gd name="T21" fmla="*/ 260719 h 60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420" h="600">
                    <a:moveTo>
                      <a:pt x="1120" y="599"/>
                    </a:moveTo>
                    <a:lnTo>
                      <a:pt x="301" y="599"/>
                    </a:lnTo>
                    <a:cubicBezTo>
                      <a:pt x="135" y="599"/>
                      <a:pt x="0" y="465"/>
                      <a:pt x="0" y="300"/>
                    </a:cubicBezTo>
                    <a:cubicBezTo>
                      <a:pt x="0" y="135"/>
                      <a:pt x="135" y="0"/>
                      <a:pt x="301" y="0"/>
                    </a:cubicBezTo>
                    <a:lnTo>
                      <a:pt x="1120" y="0"/>
                    </a:lnTo>
                    <a:cubicBezTo>
                      <a:pt x="1285" y="0"/>
                      <a:pt x="1419" y="135"/>
                      <a:pt x="1419" y="300"/>
                    </a:cubicBezTo>
                    <a:cubicBezTo>
                      <a:pt x="1419" y="465"/>
                      <a:pt x="1285" y="599"/>
                      <a:pt x="1120" y="599"/>
                    </a:cubicBez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19" name="Freeform 115">
                <a:extLst>
                  <a:ext uri="{FF2B5EF4-FFF2-40B4-BE49-F238E27FC236}">
                    <a16:creationId xmlns:a16="http://schemas.microsoft.com/office/drawing/2014/main" id="{5B75AD9B-095F-EF40-9AD4-6A87629AEB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507159" y="4106849"/>
                <a:ext cx="814186" cy="522308"/>
              </a:xfrm>
              <a:custGeom>
                <a:avLst/>
                <a:gdLst>
                  <a:gd name="T0" fmla="*/ 682697 w 1870"/>
                  <a:gd name="T1" fmla="*/ 260937 h 1201"/>
                  <a:gd name="T2" fmla="*/ 487641 w 1870"/>
                  <a:gd name="T3" fmla="*/ 260937 h 1201"/>
                  <a:gd name="T4" fmla="*/ 487641 w 1870"/>
                  <a:gd name="T5" fmla="*/ 260937 h 1201"/>
                  <a:gd name="T6" fmla="*/ 617823 w 1870"/>
                  <a:gd name="T7" fmla="*/ 130903 h 1201"/>
                  <a:gd name="T8" fmla="*/ 617823 w 1870"/>
                  <a:gd name="T9" fmla="*/ 130903 h 1201"/>
                  <a:gd name="T10" fmla="*/ 487641 w 1870"/>
                  <a:gd name="T11" fmla="*/ 0 h 1201"/>
                  <a:gd name="T12" fmla="*/ 130618 w 1870"/>
                  <a:gd name="T13" fmla="*/ 0 h 1201"/>
                  <a:gd name="T14" fmla="*/ 130618 w 1870"/>
                  <a:gd name="T15" fmla="*/ 0 h 1201"/>
                  <a:gd name="T16" fmla="*/ 0 w 1870"/>
                  <a:gd name="T17" fmla="*/ 130903 h 1201"/>
                  <a:gd name="T18" fmla="*/ 0 w 1870"/>
                  <a:gd name="T19" fmla="*/ 130903 h 1201"/>
                  <a:gd name="T20" fmla="*/ 130618 w 1870"/>
                  <a:gd name="T21" fmla="*/ 260937 h 1201"/>
                  <a:gd name="T22" fmla="*/ 326110 w 1870"/>
                  <a:gd name="T23" fmla="*/ 260937 h 1201"/>
                  <a:gd name="T24" fmla="*/ 326110 w 1870"/>
                  <a:gd name="T25" fmla="*/ 260937 h 1201"/>
                  <a:gd name="T26" fmla="*/ 195056 w 1870"/>
                  <a:gd name="T27" fmla="*/ 391405 h 1201"/>
                  <a:gd name="T28" fmla="*/ 195056 w 1870"/>
                  <a:gd name="T29" fmla="*/ 391405 h 1201"/>
                  <a:gd name="T30" fmla="*/ 326110 w 1870"/>
                  <a:gd name="T31" fmla="*/ 521873 h 1201"/>
                  <a:gd name="T32" fmla="*/ 682697 w 1870"/>
                  <a:gd name="T33" fmla="*/ 521873 h 1201"/>
                  <a:gd name="T34" fmla="*/ 682697 w 1870"/>
                  <a:gd name="T35" fmla="*/ 521873 h 1201"/>
                  <a:gd name="T36" fmla="*/ 813751 w 1870"/>
                  <a:gd name="T37" fmla="*/ 391405 h 1201"/>
                  <a:gd name="T38" fmla="*/ 813751 w 1870"/>
                  <a:gd name="T39" fmla="*/ 391405 h 1201"/>
                  <a:gd name="T40" fmla="*/ 682697 w 1870"/>
                  <a:gd name="T41" fmla="*/ 260937 h 1201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1870" h="1201">
                    <a:moveTo>
                      <a:pt x="1568" y="600"/>
                    </a:moveTo>
                    <a:lnTo>
                      <a:pt x="1120" y="600"/>
                    </a:lnTo>
                    <a:cubicBezTo>
                      <a:pt x="1286" y="600"/>
                      <a:pt x="1419" y="467"/>
                      <a:pt x="1419" y="301"/>
                    </a:cubicBezTo>
                    <a:cubicBezTo>
                      <a:pt x="1419" y="135"/>
                      <a:pt x="1286" y="0"/>
                      <a:pt x="1120" y="0"/>
                    </a:cubicBezTo>
                    <a:lnTo>
                      <a:pt x="300" y="0"/>
                    </a:lnTo>
                    <a:cubicBezTo>
                      <a:pt x="134" y="0"/>
                      <a:pt x="0" y="135"/>
                      <a:pt x="0" y="301"/>
                    </a:cubicBezTo>
                    <a:cubicBezTo>
                      <a:pt x="0" y="467"/>
                      <a:pt x="134" y="600"/>
                      <a:pt x="300" y="600"/>
                    </a:cubicBezTo>
                    <a:lnTo>
                      <a:pt x="749" y="600"/>
                    </a:lnTo>
                    <a:cubicBezTo>
                      <a:pt x="583" y="600"/>
                      <a:pt x="448" y="735"/>
                      <a:pt x="448" y="900"/>
                    </a:cubicBezTo>
                    <a:cubicBezTo>
                      <a:pt x="448" y="1066"/>
                      <a:pt x="583" y="1200"/>
                      <a:pt x="749" y="1200"/>
                    </a:cubicBezTo>
                    <a:lnTo>
                      <a:pt x="1568" y="1200"/>
                    </a:lnTo>
                    <a:cubicBezTo>
                      <a:pt x="1734" y="1200"/>
                      <a:pt x="1869" y="1066"/>
                      <a:pt x="1869" y="900"/>
                    </a:cubicBezTo>
                    <a:cubicBezTo>
                      <a:pt x="1869" y="735"/>
                      <a:pt x="1734" y="600"/>
                      <a:pt x="1568" y="600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</p:grpSp>
      </p:grpSp>
      <p:grpSp>
        <p:nvGrpSpPr>
          <p:cNvPr id="634" name="그룹 633">
            <a:extLst>
              <a:ext uri="{FF2B5EF4-FFF2-40B4-BE49-F238E27FC236}">
                <a16:creationId xmlns:a16="http://schemas.microsoft.com/office/drawing/2014/main" id="{B5346364-23DD-AF44-A2D9-9AF3C93E28D4}"/>
              </a:ext>
            </a:extLst>
          </p:cNvPr>
          <p:cNvGrpSpPr/>
          <p:nvPr/>
        </p:nvGrpSpPr>
        <p:grpSpPr>
          <a:xfrm>
            <a:off x="11133778" y="-207631"/>
            <a:ext cx="2925041" cy="7069462"/>
            <a:chOff x="11133778" y="-207631"/>
            <a:chExt cx="2925041" cy="7069462"/>
          </a:xfrm>
        </p:grpSpPr>
        <p:grpSp>
          <p:nvGrpSpPr>
            <p:cNvPr id="635" name="Group 8">
              <a:extLst>
                <a:ext uri="{FF2B5EF4-FFF2-40B4-BE49-F238E27FC236}">
                  <a16:creationId xmlns:a16="http://schemas.microsoft.com/office/drawing/2014/main" id="{178B482B-9B6C-654D-8B03-D74EAF76685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1134327" y="1996458"/>
              <a:ext cx="2924492" cy="2528094"/>
              <a:chOff x="1751269" y="-543996"/>
              <a:chExt cx="2728676" cy="2359988"/>
            </a:xfrm>
          </p:grpSpPr>
          <p:sp>
            <p:nvSpPr>
              <p:cNvPr id="680" name="Freeform 1">
                <a:extLst>
                  <a:ext uri="{FF2B5EF4-FFF2-40B4-BE49-F238E27FC236}">
                    <a16:creationId xmlns:a16="http://schemas.microsoft.com/office/drawing/2014/main" id="{6BBCCF9E-1A91-354F-B124-97AF249FC2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51269" y="-543996"/>
                <a:ext cx="2206368" cy="2008582"/>
              </a:xfrm>
              <a:custGeom>
                <a:avLst/>
                <a:gdLst>
                  <a:gd name="T0" fmla="*/ 2005235 w 5068"/>
                  <a:gd name="T1" fmla="*/ 802910 h 4613"/>
                  <a:gd name="T2" fmla="*/ 1689169 w 5068"/>
                  <a:gd name="T3" fmla="*/ 802910 h 4613"/>
                  <a:gd name="T4" fmla="*/ 1689169 w 5068"/>
                  <a:gd name="T5" fmla="*/ 802910 h 4613"/>
                  <a:gd name="T6" fmla="*/ 1889867 w 5068"/>
                  <a:gd name="T7" fmla="*/ 602183 h 4613"/>
                  <a:gd name="T8" fmla="*/ 1889867 w 5068"/>
                  <a:gd name="T9" fmla="*/ 602183 h 4613"/>
                  <a:gd name="T10" fmla="*/ 1689169 w 5068"/>
                  <a:gd name="T11" fmla="*/ 401455 h 4613"/>
                  <a:gd name="T12" fmla="*/ 1276890 w 5068"/>
                  <a:gd name="T13" fmla="*/ 401455 h 4613"/>
                  <a:gd name="T14" fmla="*/ 1276890 w 5068"/>
                  <a:gd name="T15" fmla="*/ 401455 h 4613"/>
                  <a:gd name="T16" fmla="*/ 1477587 w 5068"/>
                  <a:gd name="T17" fmla="*/ 200728 h 4613"/>
                  <a:gd name="T18" fmla="*/ 1477587 w 5068"/>
                  <a:gd name="T19" fmla="*/ 200728 h 4613"/>
                  <a:gd name="T20" fmla="*/ 1276890 w 5068"/>
                  <a:gd name="T21" fmla="*/ 0 h 4613"/>
                  <a:gd name="T22" fmla="*/ 613412 w 5068"/>
                  <a:gd name="T23" fmla="*/ 0 h 4613"/>
                  <a:gd name="T24" fmla="*/ 613412 w 5068"/>
                  <a:gd name="T25" fmla="*/ 0 h 4613"/>
                  <a:gd name="T26" fmla="*/ 411844 w 5068"/>
                  <a:gd name="T27" fmla="*/ 200728 h 4613"/>
                  <a:gd name="T28" fmla="*/ 411844 w 5068"/>
                  <a:gd name="T29" fmla="*/ 200728 h 4613"/>
                  <a:gd name="T30" fmla="*/ 613412 w 5068"/>
                  <a:gd name="T31" fmla="*/ 401455 h 4613"/>
                  <a:gd name="T32" fmla="*/ 200698 w 5068"/>
                  <a:gd name="T33" fmla="*/ 401455 h 4613"/>
                  <a:gd name="T34" fmla="*/ 200698 w 5068"/>
                  <a:gd name="T35" fmla="*/ 401455 h 4613"/>
                  <a:gd name="T36" fmla="*/ 0 w 5068"/>
                  <a:gd name="T37" fmla="*/ 602183 h 4613"/>
                  <a:gd name="T38" fmla="*/ 0 w 5068"/>
                  <a:gd name="T39" fmla="*/ 602183 h 4613"/>
                  <a:gd name="T40" fmla="*/ 200698 w 5068"/>
                  <a:gd name="T41" fmla="*/ 802910 h 4613"/>
                  <a:gd name="T42" fmla="*/ 521988 w 5068"/>
                  <a:gd name="T43" fmla="*/ 802910 h 4613"/>
                  <a:gd name="T44" fmla="*/ 521988 w 5068"/>
                  <a:gd name="T45" fmla="*/ 802910 h 4613"/>
                  <a:gd name="T46" fmla="*/ 722686 w 5068"/>
                  <a:gd name="T47" fmla="*/ 1004509 h 4613"/>
                  <a:gd name="T48" fmla="*/ 722686 w 5068"/>
                  <a:gd name="T49" fmla="*/ 1004509 h 4613"/>
                  <a:gd name="T50" fmla="*/ 521988 w 5068"/>
                  <a:gd name="T51" fmla="*/ 1204801 h 4613"/>
                  <a:gd name="T52" fmla="*/ 200698 w 5068"/>
                  <a:gd name="T53" fmla="*/ 1204801 h 4613"/>
                  <a:gd name="T54" fmla="*/ 200698 w 5068"/>
                  <a:gd name="T55" fmla="*/ 1204801 h 4613"/>
                  <a:gd name="T56" fmla="*/ 0 w 5068"/>
                  <a:gd name="T57" fmla="*/ 1405528 h 4613"/>
                  <a:gd name="T58" fmla="*/ 0 w 5068"/>
                  <a:gd name="T59" fmla="*/ 1405528 h 4613"/>
                  <a:gd name="T60" fmla="*/ 200698 w 5068"/>
                  <a:gd name="T61" fmla="*/ 1606691 h 4613"/>
                  <a:gd name="T62" fmla="*/ 827170 w 5068"/>
                  <a:gd name="T63" fmla="*/ 1606691 h 4613"/>
                  <a:gd name="T64" fmla="*/ 827170 w 5068"/>
                  <a:gd name="T65" fmla="*/ 1606691 h 4613"/>
                  <a:gd name="T66" fmla="*/ 626473 w 5068"/>
                  <a:gd name="T67" fmla="*/ 1807419 h 4613"/>
                  <a:gd name="T68" fmla="*/ 626473 w 5068"/>
                  <a:gd name="T69" fmla="*/ 1807419 h 4613"/>
                  <a:gd name="T70" fmla="*/ 827170 w 5068"/>
                  <a:gd name="T71" fmla="*/ 2008147 h 4613"/>
                  <a:gd name="T72" fmla="*/ 1949074 w 5068"/>
                  <a:gd name="T73" fmla="*/ 2008147 h 4613"/>
                  <a:gd name="T74" fmla="*/ 1949074 w 5068"/>
                  <a:gd name="T75" fmla="*/ 2008147 h 4613"/>
                  <a:gd name="T76" fmla="*/ 2149772 w 5068"/>
                  <a:gd name="T77" fmla="*/ 1807419 h 4613"/>
                  <a:gd name="T78" fmla="*/ 2149772 w 5068"/>
                  <a:gd name="T79" fmla="*/ 1807419 h 4613"/>
                  <a:gd name="T80" fmla="*/ 1949074 w 5068"/>
                  <a:gd name="T81" fmla="*/ 1606691 h 4613"/>
                  <a:gd name="T82" fmla="*/ 1646069 w 5068"/>
                  <a:gd name="T83" fmla="*/ 1606691 h 4613"/>
                  <a:gd name="T84" fmla="*/ 1646069 w 5068"/>
                  <a:gd name="T85" fmla="*/ 1606691 h 4613"/>
                  <a:gd name="T86" fmla="*/ 1445371 w 5068"/>
                  <a:gd name="T87" fmla="*/ 1405528 h 4613"/>
                  <a:gd name="T88" fmla="*/ 1445371 w 5068"/>
                  <a:gd name="T89" fmla="*/ 1405528 h 4613"/>
                  <a:gd name="T90" fmla="*/ 1646069 w 5068"/>
                  <a:gd name="T91" fmla="*/ 1204801 h 4613"/>
                  <a:gd name="T92" fmla="*/ 2005235 w 5068"/>
                  <a:gd name="T93" fmla="*/ 1204801 h 4613"/>
                  <a:gd name="T94" fmla="*/ 2005235 w 5068"/>
                  <a:gd name="T95" fmla="*/ 1204801 h 4613"/>
                  <a:gd name="T96" fmla="*/ 2205933 w 5068"/>
                  <a:gd name="T97" fmla="*/ 1004509 h 4613"/>
                  <a:gd name="T98" fmla="*/ 2205933 w 5068"/>
                  <a:gd name="T99" fmla="*/ 1004509 h 4613"/>
                  <a:gd name="T100" fmla="*/ 2005235 w 5068"/>
                  <a:gd name="T101" fmla="*/ 802910 h 4613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0" t="0" r="r" b="b"/>
                <a:pathLst>
                  <a:path w="5068" h="4613">
                    <a:moveTo>
                      <a:pt x="4606" y="1844"/>
                    </a:moveTo>
                    <a:lnTo>
                      <a:pt x="3880" y="1844"/>
                    </a:lnTo>
                    <a:cubicBezTo>
                      <a:pt x="4135" y="1844"/>
                      <a:pt x="4341" y="1638"/>
                      <a:pt x="4341" y="1383"/>
                    </a:cubicBezTo>
                    <a:cubicBezTo>
                      <a:pt x="4341" y="1128"/>
                      <a:pt x="4135" y="922"/>
                      <a:pt x="3880" y="922"/>
                    </a:cubicBezTo>
                    <a:lnTo>
                      <a:pt x="2933" y="922"/>
                    </a:lnTo>
                    <a:cubicBezTo>
                      <a:pt x="3188" y="922"/>
                      <a:pt x="3394" y="716"/>
                      <a:pt x="3394" y="461"/>
                    </a:cubicBezTo>
                    <a:cubicBezTo>
                      <a:pt x="3394" y="206"/>
                      <a:pt x="3188" y="0"/>
                      <a:pt x="2933" y="0"/>
                    </a:cubicBezTo>
                    <a:lnTo>
                      <a:pt x="1409" y="0"/>
                    </a:lnTo>
                    <a:cubicBezTo>
                      <a:pt x="1154" y="0"/>
                      <a:pt x="946" y="206"/>
                      <a:pt x="946" y="461"/>
                    </a:cubicBezTo>
                    <a:cubicBezTo>
                      <a:pt x="946" y="716"/>
                      <a:pt x="1154" y="922"/>
                      <a:pt x="1409" y="922"/>
                    </a:cubicBezTo>
                    <a:lnTo>
                      <a:pt x="461" y="922"/>
                    </a:lnTo>
                    <a:cubicBezTo>
                      <a:pt x="206" y="922"/>
                      <a:pt x="0" y="1128"/>
                      <a:pt x="0" y="1383"/>
                    </a:cubicBezTo>
                    <a:cubicBezTo>
                      <a:pt x="0" y="1638"/>
                      <a:pt x="206" y="1844"/>
                      <a:pt x="461" y="1844"/>
                    </a:cubicBezTo>
                    <a:lnTo>
                      <a:pt x="1199" y="1844"/>
                    </a:lnTo>
                    <a:cubicBezTo>
                      <a:pt x="1454" y="1844"/>
                      <a:pt x="1660" y="2052"/>
                      <a:pt x="1660" y="2307"/>
                    </a:cubicBezTo>
                    <a:cubicBezTo>
                      <a:pt x="1660" y="2560"/>
                      <a:pt x="1454" y="2767"/>
                      <a:pt x="1199" y="2767"/>
                    </a:cubicBezTo>
                    <a:lnTo>
                      <a:pt x="461" y="2767"/>
                    </a:lnTo>
                    <a:cubicBezTo>
                      <a:pt x="206" y="2767"/>
                      <a:pt x="0" y="2974"/>
                      <a:pt x="0" y="3228"/>
                    </a:cubicBezTo>
                    <a:cubicBezTo>
                      <a:pt x="0" y="3483"/>
                      <a:pt x="206" y="3690"/>
                      <a:pt x="461" y="3690"/>
                    </a:cubicBezTo>
                    <a:lnTo>
                      <a:pt x="1900" y="3690"/>
                    </a:lnTo>
                    <a:cubicBezTo>
                      <a:pt x="1645" y="3690"/>
                      <a:pt x="1439" y="3896"/>
                      <a:pt x="1439" y="4151"/>
                    </a:cubicBezTo>
                    <a:cubicBezTo>
                      <a:pt x="1439" y="4406"/>
                      <a:pt x="1645" y="4612"/>
                      <a:pt x="1900" y="4612"/>
                    </a:cubicBezTo>
                    <a:lnTo>
                      <a:pt x="4477" y="4612"/>
                    </a:lnTo>
                    <a:cubicBezTo>
                      <a:pt x="4732" y="4612"/>
                      <a:pt x="4938" y="4406"/>
                      <a:pt x="4938" y="4151"/>
                    </a:cubicBezTo>
                    <a:cubicBezTo>
                      <a:pt x="4938" y="3896"/>
                      <a:pt x="4732" y="3690"/>
                      <a:pt x="4477" y="3690"/>
                    </a:cubicBezTo>
                    <a:lnTo>
                      <a:pt x="3781" y="3690"/>
                    </a:lnTo>
                    <a:cubicBezTo>
                      <a:pt x="3528" y="3690"/>
                      <a:pt x="3320" y="3483"/>
                      <a:pt x="3320" y="3228"/>
                    </a:cubicBezTo>
                    <a:cubicBezTo>
                      <a:pt x="3320" y="2974"/>
                      <a:pt x="3528" y="2767"/>
                      <a:pt x="3781" y="2767"/>
                    </a:cubicBezTo>
                    <a:lnTo>
                      <a:pt x="4606" y="2767"/>
                    </a:lnTo>
                    <a:cubicBezTo>
                      <a:pt x="4861" y="2767"/>
                      <a:pt x="5067" y="2560"/>
                      <a:pt x="5067" y="2307"/>
                    </a:cubicBezTo>
                    <a:cubicBezTo>
                      <a:pt x="5067" y="2052"/>
                      <a:pt x="4861" y="1844"/>
                      <a:pt x="4606" y="1844"/>
                    </a:cubicBezTo>
                  </a:path>
                </a:pathLst>
              </a:custGeom>
              <a:solidFill>
                <a:srgbClr val="E22D27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81" name="Freeform 2">
                <a:extLst>
                  <a:ext uri="{FF2B5EF4-FFF2-40B4-BE49-F238E27FC236}">
                    <a16:creationId xmlns:a16="http://schemas.microsoft.com/office/drawing/2014/main" id="{3E24097C-4E41-0546-BF1B-EB62FA4518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7490" y="1063254"/>
                <a:ext cx="422455" cy="401332"/>
              </a:xfrm>
              <a:custGeom>
                <a:avLst/>
                <a:gdLst>
                  <a:gd name="T0" fmla="*/ 221658 w 972"/>
                  <a:gd name="T1" fmla="*/ 0 h 923"/>
                  <a:gd name="T2" fmla="*/ 200362 w 972"/>
                  <a:gd name="T3" fmla="*/ 0 h 923"/>
                  <a:gd name="T4" fmla="*/ 200362 w 972"/>
                  <a:gd name="T5" fmla="*/ 0 h 923"/>
                  <a:gd name="T6" fmla="*/ 0 w 972"/>
                  <a:gd name="T7" fmla="*/ 200449 h 923"/>
                  <a:gd name="T8" fmla="*/ 0 w 972"/>
                  <a:gd name="T9" fmla="*/ 200449 h 923"/>
                  <a:gd name="T10" fmla="*/ 200362 w 972"/>
                  <a:gd name="T11" fmla="*/ 400897 h 923"/>
                  <a:gd name="T12" fmla="*/ 221658 w 972"/>
                  <a:gd name="T13" fmla="*/ 400897 h 923"/>
                  <a:gd name="T14" fmla="*/ 221658 w 972"/>
                  <a:gd name="T15" fmla="*/ 400897 h 923"/>
                  <a:gd name="T16" fmla="*/ 422020 w 972"/>
                  <a:gd name="T17" fmla="*/ 200449 h 923"/>
                  <a:gd name="T18" fmla="*/ 422020 w 972"/>
                  <a:gd name="T19" fmla="*/ 200449 h 923"/>
                  <a:gd name="T20" fmla="*/ 221658 w 972"/>
                  <a:gd name="T21" fmla="*/ 0 h 92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972" h="923">
                    <a:moveTo>
                      <a:pt x="510" y="0"/>
                    </a:moveTo>
                    <a:lnTo>
                      <a:pt x="461" y="0"/>
                    </a:lnTo>
                    <a:cubicBezTo>
                      <a:pt x="206" y="0"/>
                      <a:pt x="0" y="206"/>
                      <a:pt x="0" y="461"/>
                    </a:cubicBezTo>
                    <a:cubicBezTo>
                      <a:pt x="0" y="716"/>
                      <a:pt x="206" y="922"/>
                      <a:pt x="461" y="922"/>
                    </a:cubicBezTo>
                    <a:lnTo>
                      <a:pt x="510" y="922"/>
                    </a:lnTo>
                    <a:cubicBezTo>
                      <a:pt x="765" y="922"/>
                      <a:pt x="971" y="716"/>
                      <a:pt x="971" y="461"/>
                    </a:cubicBezTo>
                    <a:cubicBezTo>
                      <a:pt x="971" y="206"/>
                      <a:pt x="765" y="0"/>
                      <a:pt x="510" y="0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82" name="Freeform 3">
                <a:extLst>
                  <a:ext uri="{FF2B5EF4-FFF2-40B4-BE49-F238E27FC236}">
                    <a16:creationId xmlns:a16="http://schemas.microsoft.com/office/drawing/2014/main" id="{9A32AF50-7438-214F-ACE8-541A0627B0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49055" y="-298204"/>
                <a:ext cx="74889" cy="74890"/>
              </a:xfrm>
              <a:custGeom>
                <a:avLst/>
                <a:gdLst>
                  <a:gd name="T0" fmla="*/ 74459 w 174"/>
                  <a:gd name="T1" fmla="*/ 37015 h 174"/>
                  <a:gd name="T2" fmla="*/ 74459 w 174"/>
                  <a:gd name="T3" fmla="*/ 37015 h 174"/>
                  <a:gd name="T4" fmla="*/ 37445 w 174"/>
                  <a:gd name="T5" fmla="*/ 74460 h 174"/>
                  <a:gd name="T6" fmla="*/ 37445 w 174"/>
                  <a:gd name="T7" fmla="*/ 74460 h 174"/>
                  <a:gd name="T8" fmla="*/ 0 w 174"/>
                  <a:gd name="T9" fmla="*/ 37015 h 174"/>
                  <a:gd name="T10" fmla="*/ 0 w 174"/>
                  <a:gd name="T11" fmla="*/ 37015 h 174"/>
                  <a:gd name="T12" fmla="*/ 37445 w 174"/>
                  <a:gd name="T13" fmla="*/ 0 h 174"/>
                  <a:gd name="T14" fmla="*/ 37445 w 174"/>
                  <a:gd name="T15" fmla="*/ 0 h 174"/>
                  <a:gd name="T16" fmla="*/ 74459 w 174"/>
                  <a:gd name="T17" fmla="*/ 3701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5" y="173"/>
                      <a:pt x="87" y="173"/>
                    </a:cubicBezTo>
                    <a:cubicBezTo>
                      <a:pt x="39" y="173"/>
                      <a:pt x="0" y="134"/>
                      <a:pt x="0" y="86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5" y="0"/>
                      <a:pt x="173" y="38"/>
                      <a:pt x="173" y="8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83" name="Freeform 4">
                <a:extLst>
                  <a:ext uri="{FF2B5EF4-FFF2-40B4-BE49-F238E27FC236}">
                    <a16:creationId xmlns:a16="http://schemas.microsoft.com/office/drawing/2014/main" id="{8FA99FBE-67F8-744C-B2A0-021C07BFBC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71069" y="656160"/>
                <a:ext cx="74889" cy="74889"/>
              </a:xfrm>
              <a:custGeom>
                <a:avLst/>
                <a:gdLst>
                  <a:gd name="T0" fmla="*/ 74456 w 173"/>
                  <a:gd name="T1" fmla="*/ 37014 h 174"/>
                  <a:gd name="T2" fmla="*/ 74456 w 173"/>
                  <a:gd name="T3" fmla="*/ 37014 h 174"/>
                  <a:gd name="T4" fmla="*/ 37228 w 173"/>
                  <a:gd name="T5" fmla="*/ 74459 h 174"/>
                  <a:gd name="T6" fmla="*/ 37228 w 173"/>
                  <a:gd name="T7" fmla="*/ 74459 h 174"/>
                  <a:gd name="T8" fmla="*/ 0 w 173"/>
                  <a:gd name="T9" fmla="*/ 37014 h 174"/>
                  <a:gd name="T10" fmla="*/ 0 w 173"/>
                  <a:gd name="T11" fmla="*/ 37014 h 174"/>
                  <a:gd name="T12" fmla="*/ 37228 w 173"/>
                  <a:gd name="T13" fmla="*/ 0 h 174"/>
                  <a:gd name="T14" fmla="*/ 37228 w 173"/>
                  <a:gd name="T15" fmla="*/ 0 h 174"/>
                  <a:gd name="T16" fmla="*/ 74456 w 173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4">
                    <a:moveTo>
                      <a:pt x="172" y="86"/>
                    </a:moveTo>
                    <a:lnTo>
                      <a:pt x="172" y="86"/>
                    </a:lnTo>
                    <a:cubicBezTo>
                      <a:pt x="172" y="134"/>
                      <a:pt x="133" y="173"/>
                      <a:pt x="86" y="173"/>
                    </a:cubicBezTo>
                    <a:cubicBezTo>
                      <a:pt x="38" y="173"/>
                      <a:pt x="0" y="134"/>
                      <a:pt x="0" y="86"/>
                    </a:cubicBezTo>
                    <a:cubicBezTo>
                      <a:pt x="0" y="38"/>
                      <a:pt x="38" y="0"/>
                      <a:pt x="86" y="0"/>
                    </a:cubicBezTo>
                    <a:cubicBezTo>
                      <a:pt x="133" y="0"/>
                      <a:pt x="172" y="38"/>
                      <a:pt x="172" y="8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84" name="Freeform 5">
                <a:extLst>
                  <a:ext uri="{FF2B5EF4-FFF2-40B4-BE49-F238E27FC236}">
                    <a16:creationId xmlns:a16="http://schemas.microsoft.com/office/drawing/2014/main" id="{CA83D727-D24F-BB4B-BF6A-4FECE096F9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7490" y="517902"/>
                <a:ext cx="74889" cy="74889"/>
              </a:xfrm>
              <a:custGeom>
                <a:avLst/>
                <a:gdLst>
                  <a:gd name="T0" fmla="*/ 74456 w 173"/>
                  <a:gd name="T1" fmla="*/ 37661 h 173"/>
                  <a:gd name="T2" fmla="*/ 74456 w 173"/>
                  <a:gd name="T3" fmla="*/ 37661 h 173"/>
                  <a:gd name="T4" fmla="*/ 37661 w 173"/>
                  <a:gd name="T5" fmla="*/ 74456 h 173"/>
                  <a:gd name="T6" fmla="*/ 37661 w 173"/>
                  <a:gd name="T7" fmla="*/ 74456 h 173"/>
                  <a:gd name="T8" fmla="*/ 0 w 173"/>
                  <a:gd name="T9" fmla="*/ 37661 h 173"/>
                  <a:gd name="T10" fmla="*/ 0 w 173"/>
                  <a:gd name="T11" fmla="*/ 37661 h 173"/>
                  <a:gd name="T12" fmla="*/ 37661 w 173"/>
                  <a:gd name="T13" fmla="*/ 0 h 173"/>
                  <a:gd name="T14" fmla="*/ 37661 w 173"/>
                  <a:gd name="T15" fmla="*/ 0 h 173"/>
                  <a:gd name="T16" fmla="*/ 74456 w 173"/>
                  <a:gd name="T17" fmla="*/ 37661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3">
                    <a:moveTo>
                      <a:pt x="172" y="87"/>
                    </a:moveTo>
                    <a:lnTo>
                      <a:pt x="172" y="87"/>
                    </a:lnTo>
                    <a:cubicBezTo>
                      <a:pt x="172" y="134"/>
                      <a:pt x="134" y="172"/>
                      <a:pt x="87" y="172"/>
                    </a:cubicBezTo>
                    <a:cubicBezTo>
                      <a:pt x="38" y="172"/>
                      <a:pt x="0" y="134"/>
                      <a:pt x="0" y="87"/>
                    </a:cubicBezTo>
                    <a:cubicBezTo>
                      <a:pt x="0" y="39"/>
                      <a:pt x="38" y="0"/>
                      <a:pt x="87" y="0"/>
                    </a:cubicBezTo>
                    <a:cubicBezTo>
                      <a:pt x="134" y="0"/>
                      <a:pt x="172" y="39"/>
                      <a:pt x="172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85" name="Freeform 6">
                <a:extLst>
                  <a:ext uri="{FF2B5EF4-FFF2-40B4-BE49-F238E27FC236}">
                    <a16:creationId xmlns:a16="http://schemas.microsoft.com/office/drawing/2014/main" id="{F15A9B9F-0D60-6648-AE69-FEDFB2AD58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01802" y="592791"/>
                <a:ext cx="46086" cy="46086"/>
              </a:xfrm>
              <a:custGeom>
                <a:avLst/>
                <a:gdLst>
                  <a:gd name="T0" fmla="*/ 45651 w 106"/>
                  <a:gd name="T1" fmla="*/ 23258 h 107"/>
                  <a:gd name="T2" fmla="*/ 45651 w 106"/>
                  <a:gd name="T3" fmla="*/ 23258 h 107"/>
                  <a:gd name="T4" fmla="*/ 23043 w 106"/>
                  <a:gd name="T5" fmla="*/ 45655 h 107"/>
                  <a:gd name="T6" fmla="*/ 23043 w 106"/>
                  <a:gd name="T7" fmla="*/ 45655 h 107"/>
                  <a:gd name="T8" fmla="*/ 0 w 106"/>
                  <a:gd name="T9" fmla="*/ 23258 h 107"/>
                  <a:gd name="T10" fmla="*/ 0 w 106"/>
                  <a:gd name="T11" fmla="*/ 23258 h 107"/>
                  <a:gd name="T12" fmla="*/ 23043 w 106"/>
                  <a:gd name="T13" fmla="*/ 0 h 107"/>
                  <a:gd name="T14" fmla="*/ 23043 w 106"/>
                  <a:gd name="T15" fmla="*/ 0 h 107"/>
                  <a:gd name="T16" fmla="*/ 45651 w 106"/>
                  <a:gd name="T17" fmla="*/ 23258 h 10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7">
                    <a:moveTo>
                      <a:pt x="105" y="54"/>
                    </a:moveTo>
                    <a:lnTo>
                      <a:pt x="105" y="54"/>
                    </a:lnTo>
                    <a:cubicBezTo>
                      <a:pt x="105" y="83"/>
                      <a:pt x="81" y="106"/>
                      <a:pt x="53" y="106"/>
                    </a:cubicBezTo>
                    <a:cubicBezTo>
                      <a:pt x="24" y="106"/>
                      <a:pt x="0" y="83"/>
                      <a:pt x="0" y="54"/>
                    </a:cubicBezTo>
                    <a:cubicBezTo>
                      <a:pt x="0" y="24"/>
                      <a:pt x="24" y="0"/>
                      <a:pt x="53" y="0"/>
                    </a:cubicBezTo>
                    <a:cubicBezTo>
                      <a:pt x="81" y="0"/>
                      <a:pt x="105" y="24"/>
                      <a:pt x="105" y="54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86" name="Freeform 7">
                <a:extLst>
                  <a:ext uri="{FF2B5EF4-FFF2-40B4-BE49-F238E27FC236}">
                    <a16:creationId xmlns:a16="http://schemas.microsoft.com/office/drawing/2014/main" id="{57F2A950-48BC-324A-978E-0B43EFE5E2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32370" y="-486389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2"/>
                      <a:pt x="80" y="105"/>
                      <a:pt x="52" y="105"/>
                    </a:cubicBezTo>
                    <a:cubicBezTo>
                      <a:pt x="23" y="105"/>
                      <a:pt x="0" y="82"/>
                      <a:pt x="0" y="53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0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87" name="Freeform 8">
                <a:extLst>
                  <a:ext uri="{FF2B5EF4-FFF2-40B4-BE49-F238E27FC236}">
                    <a16:creationId xmlns:a16="http://schemas.microsoft.com/office/drawing/2014/main" id="{C7E129D4-CDF0-B942-A52D-EBE25E30C2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32370" y="786737"/>
                <a:ext cx="46086" cy="46086"/>
              </a:xfrm>
              <a:custGeom>
                <a:avLst/>
                <a:gdLst>
                  <a:gd name="T0" fmla="*/ 45647 w 105"/>
                  <a:gd name="T1" fmla="*/ 22608 h 106"/>
                  <a:gd name="T2" fmla="*/ 45647 w 105"/>
                  <a:gd name="T3" fmla="*/ 22608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2608 h 106"/>
                  <a:gd name="T10" fmla="*/ 0 w 105"/>
                  <a:gd name="T11" fmla="*/ 22608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2608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0" y="105"/>
                      <a:pt x="52" y="105"/>
                    </a:cubicBezTo>
                    <a:cubicBezTo>
                      <a:pt x="23" y="105"/>
                      <a:pt x="0" y="81"/>
                      <a:pt x="0" y="52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0" y="0"/>
                      <a:pt x="104" y="24"/>
                      <a:pt x="104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88" name="Freeform 9">
                <a:extLst>
                  <a:ext uri="{FF2B5EF4-FFF2-40B4-BE49-F238E27FC236}">
                    <a16:creationId xmlns:a16="http://schemas.microsoft.com/office/drawing/2014/main" id="{866227FD-CFED-9949-9E85-04FF5E5A41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37836" y="-12087"/>
                <a:ext cx="46086" cy="46086"/>
              </a:xfrm>
              <a:custGeom>
                <a:avLst/>
                <a:gdLst>
                  <a:gd name="T0" fmla="*/ 45651 w 106"/>
                  <a:gd name="T1" fmla="*/ 23043 h 106"/>
                  <a:gd name="T2" fmla="*/ 45651 w 106"/>
                  <a:gd name="T3" fmla="*/ 23043 h 106"/>
                  <a:gd name="T4" fmla="*/ 23043 w 106"/>
                  <a:gd name="T5" fmla="*/ 45651 h 106"/>
                  <a:gd name="T6" fmla="*/ 23043 w 106"/>
                  <a:gd name="T7" fmla="*/ 45651 h 106"/>
                  <a:gd name="T8" fmla="*/ 0 w 106"/>
                  <a:gd name="T9" fmla="*/ 23043 h 106"/>
                  <a:gd name="T10" fmla="*/ 0 w 106"/>
                  <a:gd name="T11" fmla="*/ 23043 h 106"/>
                  <a:gd name="T12" fmla="*/ 23043 w 106"/>
                  <a:gd name="T13" fmla="*/ 0 h 106"/>
                  <a:gd name="T14" fmla="*/ 23043 w 106"/>
                  <a:gd name="T15" fmla="*/ 0 h 106"/>
                  <a:gd name="T16" fmla="*/ 45651 w 106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6">
                    <a:moveTo>
                      <a:pt x="105" y="53"/>
                    </a:moveTo>
                    <a:lnTo>
                      <a:pt x="105" y="53"/>
                    </a:lnTo>
                    <a:cubicBezTo>
                      <a:pt x="105" y="81"/>
                      <a:pt x="81" y="105"/>
                      <a:pt x="53" y="105"/>
                    </a:cubicBezTo>
                    <a:cubicBezTo>
                      <a:pt x="24" y="105"/>
                      <a:pt x="0" y="81"/>
                      <a:pt x="0" y="53"/>
                    </a:cubicBezTo>
                    <a:cubicBezTo>
                      <a:pt x="0" y="23"/>
                      <a:pt x="24" y="0"/>
                      <a:pt x="53" y="0"/>
                    </a:cubicBezTo>
                    <a:cubicBezTo>
                      <a:pt x="81" y="0"/>
                      <a:pt x="105" y="23"/>
                      <a:pt x="105" y="53"/>
                    </a:cubicBezTo>
                  </a:path>
                </a:pathLst>
              </a:custGeom>
              <a:solidFill>
                <a:srgbClr val="B52B2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89" name="Freeform 10">
                <a:extLst>
                  <a:ext uri="{FF2B5EF4-FFF2-40B4-BE49-F238E27FC236}">
                    <a16:creationId xmlns:a16="http://schemas.microsoft.com/office/drawing/2014/main" id="{0AE3FA50-5D9B-7143-A857-074FF749FC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00764" y="400766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4"/>
                      <a:pt x="52" y="104"/>
                    </a:cubicBezTo>
                    <a:cubicBezTo>
                      <a:pt x="23" y="104"/>
                      <a:pt x="0" y="81"/>
                      <a:pt x="0" y="52"/>
                    </a:cubicBezTo>
                    <a:cubicBezTo>
                      <a:pt x="0" y="22"/>
                      <a:pt x="23" y="0"/>
                      <a:pt x="52" y="0"/>
                    </a:cubicBezTo>
                    <a:cubicBezTo>
                      <a:pt x="81" y="0"/>
                      <a:pt x="104" y="22"/>
                      <a:pt x="104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90" name="Freeform 11">
                <a:extLst>
                  <a:ext uri="{FF2B5EF4-FFF2-40B4-BE49-F238E27FC236}">
                    <a16:creationId xmlns:a16="http://schemas.microsoft.com/office/drawing/2014/main" id="{EE248555-D5E0-4441-8E6E-29D557B4CB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58813" y="571669"/>
                <a:ext cx="46086" cy="46086"/>
              </a:xfrm>
              <a:custGeom>
                <a:avLst/>
                <a:gdLst>
                  <a:gd name="T0" fmla="*/ 45655 w 107"/>
                  <a:gd name="T1" fmla="*/ 22397 h 107"/>
                  <a:gd name="T2" fmla="*/ 45655 w 107"/>
                  <a:gd name="T3" fmla="*/ 22397 h 107"/>
                  <a:gd name="T4" fmla="*/ 22397 w 107"/>
                  <a:gd name="T5" fmla="*/ 45655 h 107"/>
                  <a:gd name="T6" fmla="*/ 22397 w 107"/>
                  <a:gd name="T7" fmla="*/ 45655 h 107"/>
                  <a:gd name="T8" fmla="*/ 0 w 107"/>
                  <a:gd name="T9" fmla="*/ 22397 h 107"/>
                  <a:gd name="T10" fmla="*/ 0 w 107"/>
                  <a:gd name="T11" fmla="*/ 22397 h 107"/>
                  <a:gd name="T12" fmla="*/ 22397 w 107"/>
                  <a:gd name="T13" fmla="*/ 0 h 107"/>
                  <a:gd name="T14" fmla="*/ 22397 w 107"/>
                  <a:gd name="T15" fmla="*/ 0 h 107"/>
                  <a:gd name="T16" fmla="*/ 45655 w 107"/>
                  <a:gd name="T17" fmla="*/ 22397 h 10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7">
                    <a:moveTo>
                      <a:pt x="106" y="52"/>
                    </a:moveTo>
                    <a:lnTo>
                      <a:pt x="106" y="52"/>
                    </a:lnTo>
                    <a:cubicBezTo>
                      <a:pt x="106" y="82"/>
                      <a:pt x="82" y="106"/>
                      <a:pt x="52" y="106"/>
                    </a:cubicBezTo>
                    <a:cubicBezTo>
                      <a:pt x="24" y="106"/>
                      <a:pt x="0" y="82"/>
                      <a:pt x="0" y="52"/>
                    </a:cubicBezTo>
                    <a:cubicBezTo>
                      <a:pt x="0" y="24"/>
                      <a:pt x="24" y="0"/>
                      <a:pt x="52" y="0"/>
                    </a:cubicBezTo>
                    <a:cubicBezTo>
                      <a:pt x="82" y="0"/>
                      <a:pt x="106" y="24"/>
                      <a:pt x="106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91" name="Freeform 12">
                <a:extLst>
                  <a:ext uri="{FF2B5EF4-FFF2-40B4-BE49-F238E27FC236}">
                    <a16:creationId xmlns:a16="http://schemas.microsoft.com/office/drawing/2014/main" id="{F10099DD-E6A0-4E47-AD4D-0FE7E698EF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2202" y="51281"/>
                <a:ext cx="46086" cy="46086"/>
              </a:xfrm>
              <a:custGeom>
                <a:avLst/>
                <a:gdLst>
                  <a:gd name="T0" fmla="*/ 45655 w 107"/>
                  <a:gd name="T1" fmla="*/ 23043 h 106"/>
                  <a:gd name="T2" fmla="*/ 45655 w 107"/>
                  <a:gd name="T3" fmla="*/ 23043 h 106"/>
                  <a:gd name="T4" fmla="*/ 22828 w 107"/>
                  <a:gd name="T5" fmla="*/ 45651 h 106"/>
                  <a:gd name="T6" fmla="*/ 22828 w 107"/>
                  <a:gd name="T7" fmla="*/ 45651 h 106"/>
                  <a:gd name="T8" fmla="*/ 0 w 107"/>
                  <a:gd name="T9" fmla="*/ 23043 h 106"/>
                  <a:gd name="T10" fmla="*/ 0 w 107"/>
                  <a:gd name="T11" fmla="*/ 23043 h 106"/>
                  <a:gd name="T12" fmla="*/ 22828 w 107"/>
                  <a:gd name="T13" fmla="*/ 0 h 106"/>
                  <a:gd name="T14" fmla="*/ 22828 w 107"/>
                  <a:gd name="T15" fmla="*/ 0 h 106"/>
                  <a:gd name="T16" fmla="*/ 45655 w 107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6">
                    <a:moveTo>
                      <a:pt x="106" y="53"/>
                    </a:moveTo>
                    <a:lnTo>
                      <a:pt x="106" y="53"/>
                    </a:lnTo>
                    <a:cubicBezTo>
                      <a:pt x="106" y="81"/>
                      <a:pt x="82" y="105"/>
                      <a:pt x="53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4"/>
                      <a:pt x="23" y="0"/>
                      <a:pt x="53" y="0"/>
                    </a:cubicBezTo>
                    <a:cubicBezTo>
                      <a:pt x="82" y="0"/>
                      <a:pt x="106" y="24"/>
                      <a:pt x="106" y="53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92" name="Freeform 13">
                <a:extLst>
                  <a:ext uri="{FF2B5EF4-FFF2-40B4-BE49-F238E27FC236}">
                    <a16:creationId xmlns:a16="http://schemas.microsoft.com/office/drawing/2014/main" id="{22E337CB-1099-8246-AD28-0FEC6DE919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27932" y="1124701"/>
                <a:ext cx="46086" cy="46086"/>
              </a:xfrm>
              <a:custGeom>
                <a:avLst/>
                <a:gdLst>
                  <a:gd name="T0" fmla="*/ 45647 w 105"/>
                  <a:gd name="T1" fmla="*/ 22608 h 106"/>
                  <a:gd name="T2" fmla="*/ 45647 w 105"/>
                  <a:gd name="T3" fmla="*/ 22608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2608 h 106"/>
                  <a:gd name="T10" fmla="*/ 0 w 105"/>
                  <a:gd name="T11" fmla="*/ 22608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2608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4" y="105"/>
                      <a:pt x="0" y="81"/>
                      <a:pt x="0" y="52"/>
                    </a:cubicBezTo>
                    <a:cubicBezTo>
                      <a:pt x="0" y="23"/>
                      <a:pt x="24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93" name="Freeform 14">
                <a:extLst>
                  <a:ext uri="{FF2B5EF4-FFF2-40B4-BE49-F238E27FC236}">
                    <a16:creationId xmlns:a16="http://schemas.microsoft.com/office/drawing/2014/main" id="{E02C7AD2-94F6-E04F-82D7-513972B164F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2202" y="556307"/>
                <a:ext cx="46086" cy="46086"/>
              </a:xfrm>
              <a:custGeom>
                <a:avLst/>
                <a:gdLst>
                  <a:gd name="T0" fmla="*/ 45655 w 107"/>
                  <a:gd name="T1" fmla="*/ 22824 h 105"/>
                  <a:gd name="T2" fmla="*/ 45655 w 107"/>
                  <a:gd name="T3" fmla="*/ 22824 h 105"/>
                  <a:gd name="T4" fmla="*/ 22828 w 107"/>
                  <a:gd name="T5" fmla="*/ 45647 h 105"/>
                  <a:gd name="T6" fmla="*/ 22828 w 107"/>
                  <a:gd name="T7" fmla="*/ 45647 h 105"/>
                  <a:gd name="T8" fmla="*/ 0 w 107"/>
                  <a:gd name="T9" fmla="*/ 22824 h 105"/>
                  <a:gd name="T10" fmla="*/ 0 w 107"/>
                  <a:gd name="T11" fmla="*/ 22824 h 105"/>
                  <a:gd name="T12" fmla="*/ 22828 w 107"/>
                  <a:gd name="T13" fmla="*/ 0 h 105"/>
                  <a:gd name="T14" fmla="*/ 22828 w 107"/>
                  <a:gd name="T15" fmla="*/ 0 h 105"/>
                  <a:gd name="T16" fmla="*/ 45655 w 107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5">
                    <a:moveTo>
                      <a:pt x="106" y="52"/>
                    </a:moveTo>
                    <a:lnTo>
                      <a:pt x="106" y="52"/>
                    </a:lnTo>
                    <a:cubicBezTo>
                      <a:pt x="106" y="81"/>
                      <a:pt x="82" y="104"/>
                      <a:pt x="53" y="104"/>
                    </a:cubicBezTo>
                    <a:cubicBezTo>
                      <a:pt x="23" y="104"/>
                      <a:pt x="0" y="81"/>
                      <a:pt x="0" y="52"/>
                    </a:cubicBezTo>
                    <a:cubicBezTo>
                      <a:pt x="0" y="24"/>
                      <a:pt x="23" y="0"/>
                      <a:pt x="53" y="0"/>
                    </a:cubicBezTo>
                    <a:cubicBezTo>
                      <a:pt x="82" y="0"/>
                      <a:pt x="106" y="24"/>
                      <a:pt x="106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94" name="Freeform 15">
                <a:extLst>
                  <a:ext uri="{FF2B5EF4-FFF2-40B4-BE49-F238E27FC236}">
                    <a16:creationId xmlns:a16="http://schemas.microsoft.com/office/drawing/2014/main" id="{955ECAC6-7920-654F-8A94-01D289891F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42569" y="1658531"/>
                <a:ext cx="46086" cy="46086"/>
              </a:xfrm>
              <a:custGeom>
                <a:avLst/>
                <a:gdLst>
                  <a:gd name="T0" fmla="*/ 45655 w 107"/>
                  <a:gd name="T1" fmla="*/ 22824 h 105"/>
                  <a:gd name="T2" fmla="*/ 45655 w 107"/>
                  <a:gd name="T3" fmla="*/ 22824 h 105"/>
                  <a:gd name="T4" fmla="*/ 22397 w 107"/>
                  <a:gd name="T5" fmla="*/ 45647 h 105"/>
                  <a:gd name="T6" fmla="*/ 22397 w 107"/>
                  <a:gd name="T7" fmla="*/ 45647 h 105"/>
                  <a:gd name="T8" fmla="*/ 0 w 107"/>
                  <a:gd name="T9" fmla="*/ 22824 h 105"/>
                  <a:gd name="T10" fmla="*/ 0 w 107"/>
                  <a:gd name="T11" fmla="*/ 22824 h 105"/>
                  <a:gd name="T12" fmla="*/ 22397 w 107"/>
                  <a:gd name="T13" fmla="*/ 0 h 105"/>
                  <a:gd name="T14" fmla="*/ 22397 w 107"/>
                  <a:gd name="T15" fmla="*/ 0 h 105"/>
                  <a:gd name="T16" fmla="*/ 45655 w 107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5">
                    <a:moveTo>
                      <a:pt x="106" y="52"/>
                    </a:moveTo>
                    <a:lnTo>
                      <a:pt x="106" y="52"/>
                    </a:lnTo>
                    <a:cubicBezTo>
                      <a:pt x="106" y="81"/>
                      <a:pt x="82" y="104"/>
                      <a:pt x="52" y="104"/>
                    </a:cubicBezTo>
                    <a:cubicBezTo>
                      <a:pt x="24" y="104"/>
                      <a:pt x="0" y="81"/>
                      <a:pt x="0" y="52"/>
                    </a:cubicBezTo>
                    <a:cubicBezTo>
                      <a:pt x="0" y="22"/>
                      <a:pt x="24" y="0"/>
                      <a:pt x="52" y="0"/>
                    </a:cubicBezTo>
                    <a:cubicBezTo>
                      <a:pt x="82" y="0"/>
                      <a:pt x="106" y="22"/>
                      <a:pt x="106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95" name="Freeform 16">
                <a:extLst>
                  <a:ext uri="{FF2B5EF4-FFF2-40B4-BE49-F238E27FC236}">
                    <a16:creationId xmlns:a16="http://schemas.microsoft.com/office/drawing/2014/main" id="{BCAD2C46-837A-084A-A3CE-DEEDDA65F3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73136" y="1286002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4" y="23"/>
                      <a:pt x="104" y="53"/>
                    </a:cubicBezTo>
                  </a:path>
                </a:pathLst>
              </a:custGeom>
              <a:solidFill>
                <a:srgbClr val="B52B2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96" name="Freeform 17">
                <a:extLst>
                  <a:ext uri="{FF2B5EF4-FFF2-40B4-BE49-F238E27FC236}">
                    <a16:creationId xmlns:a16="http://schemas.microsoft.com/office/drawing/2014/main" id="{57B5C1C6-9822-E444-A2EE-B14FC2E5AF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52317" y="1537554"/>
                <a:ext cx="74890" cy="76810"/>
              </a:xfrm>
              <a:custGeom>
                <a:avLst/>
                <a:gdLst>
                  <a:gd name="T0" fmla="*/ 74460 w 174"/>
                  <a:gd name="T1" fmla="*/ 38186 h 175"/>
                  <a:gd name="T2" fmla="*/ 74460 w 174"/>
                  <a:gd name="T3" fmla="*/ 38186 h 175"/>
                  <a:gd name="T4" fmla="*/ 37015 w 174"/>
                  <a:gd name="T5" fmla="*/ 76371 h 175"/>
                  <a:gd name="T6" fmla="*/ 37015 w 174"/>
                  <a:gd name="T7" fmla="*/ 76371 h 175"/>
                  <a:gd name="T8" fmla="*/ 0 w 174"/>
                  <a:gd name="T9" fmla="*/ 38186 h 175"/>
                  <a:gd name="T10" fmla="*/ 0 w 174"/>
                  <a:gd name="T11" fmla="*/ 38186 h 175"/>
                  <a:gd name="T12" fmla="*/ 37015 w 174"/>
                  <a:gd name="T13" fmla="*/ 0 h 175"/>
                  <a:gd name="T14" fmla="*/ 37015 w 174"/>
                  <a:gd name="T15" fmla="*/ 0 h 175"/>
                  <a:gd name="T16" fmla="*/ 74460 w 174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5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5" y="174"/>
                      <a:pt x="86" y="174"/>
                    </a:cubicBezTo>
                    <a:cubicBezTo>
                      <a:pt x="38" y="174"/>
                      <a:pt x="0" y="135"/>
                      <a:pt x="0" y="87"/>
                    </a:cubicBezTo>
                    <a:cubicBezTo>
                      <a:pt x="0" y="39"/>
                      <a:pt x="38" y="0"/>
                      <a:pt x="86" y="0"/>
                    </a:cubicBezTo>
                    <a:cubicBezTo>
                      <a:pt x="135" y="0"/>
                      <a:pt x="173" y="39"/>
                      <a:pt x="173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97" name="Freeform 18">
                <a:extLst>
                  <a:ext uri="{FF2B5EF4-FFF2-40B4-BE49-F238E27FC236}">
                    <a16:creationId xmlns:a16="http://schemas.microsoft.com/office/drawing/2014/main" id="{87B81E2E-5B92-5341-ACD8-08293B7607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09474" y="1293683"/>
                <a:ext cx="74889" cy="74889"/>
              </a:xfrm>
              <a:custGeom>
                <a:avLst/>
                <a:gdLst>
                  <a:gd name="T0" fmla="*/ 74459 w 174"/>
                  <a:gd name="T1" fmla="*/ 37445 h 174"/>
                  <a:gd name="T2" fmla="*/ 74459 w 174"/>
                  <a:gd name="T3" fmla="*/ 37445 h 174"/>
                  <a:gd name="T4" fmla="*/ 37014 w 174"/>
                  <a:gd name="T5" fmla="*/ 74459 h 174"/>
                  <a:gd name="T6" fmla="*/ 37014 w 174"/>
                  <a:gd name="T7" fmla="*/ 74459 h 174"/>
                  <a:gd name="T8" fmla="*/ 0 w 174"/>
                  <a:gd name="T9" fmla="*/ 37445 h 174"/>
                  <a:gd name="T10" fmla="*/ 0 w 174"/>
                  <a:gd name="T11" fmla="*/ 37445 h 174"/>
                  <a:gd name="T12" fmla="*/ 37014 w 174"/>
                  <a:gd name="T13" fmla="*/ 0 h 174"/>
                  <a:gd name="T14" fmla="*/ 37014 w 174"/>
                  <a:gd name="T15" fmla="*/ 0 h 174"/>
                  <a:gd name="T16" fmla="*/ 74459 w 174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4" y="173"/>
                      <a:pt x="86" y="173"/>
                    </a:cubicBezTo>
                    <a:cubicBezTo>
                      <a:pt x="39" y="173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6" y="0"/>
                    </a:cubicBezTo>
                    <a:cubicBezTo>
                      <a:pt x="134" y="0"/>
                      <a:pt x="173" y="39"/>
                      <a:pt x="173" y="87"/>
                    </a:cubicBezTo>
                  </a:path>
                </a:pathLst>
              </a:custGeom>
              <a:solidFill>
                <a:srgbClr val="B52B2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98" name="Freeform 19">
                <a:extLst>
                  <a:ext uri="{FF2B5EF4-FFF2-40B4-BE49-F238E27FC236}">
                    <a16:creationId xmlns:a16="http://schemas.microsoft.com/office/drawing/2014/main" id="{1F7E11DF-1394-C349-B746-B9D4F43B5FE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20408" y="47441"/>
                <a:ext cx="74889" cy="74890"/>
              </a:xfrm>
              <a:custGeom>
                <a:avLst/>
                <a:gdLst>
                  <a:gd name="T0" fmla="*/ 74459 w 174"/>
                  <a:gd name="T1" fmla="*/ 37661 h 173"/>
                  <a:gd name="T2" fmla="*/ 74459 w 174"/>
                  <a:gd name="T3" fmla="*/ 37661 h 173"/>
                  <a:gd name="T4" fmla="*/ 37014 w 174"/>
                  <a:gd name="T5" fmla="*/ 74457 h 173"/>
                  <a:gd name="T6" fmla="*/ 37014 w 174"/>
                  <a:gd name="T7" fmla="*/ 74457 h 173"/>
                  <a:gd name="T8" fmla="*/ 0 w 174"/>
                  <a:gd name="T9" fmla="*/ 37661 h 173"/>
                  <a:gd name="T10" fmla="*/ 0 w 174"/>
                  <a:gd name="T11" fmla="*/ 37661 h 173"/>
                  <a:gd name="T12" fmla="*/ 37014 w 174"/>
                  <a:gd name="T13" fmla="*/ 0 h 173"/>
                  <a:gd name="T14" fmla="*/ 37014 w 174"/>
                  <a:gd name="T15" fmla="*/ 0 h 173"/>
                  <a:gd name="T16" fmla="*/ 74459 w 174"/>
                  <a:gd name="T17" fmla="*/ 37661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3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3"/>
                      <a:pt x="134" y="172"/>
                      <a:pt x="86" y="172"/>
                    </a:cubicBezTo>
                    <a:cubicBezTo>
                      <a:pt x="39" y="172"/>
                      <a:pt x="0" y="133"/>
                      <a:pt x="0" y="87"/>
                    </a:cubicBezTo>
                    <a:cubicBezTo>
                      <a:pt x="0" y="38"/>
                      <a:pt x="39" y="0"/>
                      <a:pt x="86" y="0"/>
                    </a:cubicBezTo>
                    <a:cubicBezTo>
                      <a:pt x="134" y="0"/>
                      <a:pt x="173" y="38"/>
                      <a:pt x="173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99" name="Freeform 20">
                <a:extLst>
                  <a:ext uri="{FF2B5EF4-FFF2-40B4-BE49-F238E27FC236}">
                    <a16:creationId xmlns:a16="http://schemas.microsoft.com/office/drawing/2014/main" id="{37C6848B-39FC-4642-AC72-33B8469A13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89675" y="1199591"/>
                <a:ext cx="74890" cy="74890"/>
              </a:xfrm>
              <a:custGeom>
                <a:avLst/>
                <a:gdLst>
                  <a:gd name="T0" fmla="*/ 74460 w 174"/>
                  <a:gd name="T1" fmla="*/ 37445 h 174"/>
                  <a:gd name="T2" fmla="*/ 74460 w 174"/>
                  <a:gd name="T3" fmla="*/ 37445 h 174"/>
                  <a:gd name="T4" fmla="*/ 37015 w 174"/>
                  <a:gd name="T5" fmla="*/ 74460 h 174"/>
                  <a:gd name="T6" fmla="*/ 37015 w 174"/>
                  <a:gd name="T7" fmla="*/ 74460 h 174"/>
                  <a:gd name="T8" fmla="*/ 0 w 174"/>
                  <a:gd name="T9" fmla="*/ 37445 h 174"/>
                  <a:gd name="T10" fmla="*/ 0 w 174"/>
                  <a:gd name="T11" fmla="*/ 37445 h 174"/>
                  <a:gd name="T12" fmla="*/ 37015 w 174"/>
                  <a:gd name="T13" fmla="*/ 0 h 174"/>
                  <a:gd name="T14" fmla="*/ 37015 w 174"/>
                  <a:gd name="T15" fmla="*/ 0 h 174"/>
                  <a:gd name="T16" fmla="*/ 74460 w 174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4" y="173"/>
                      <a:pt x="86" y="173"/>
                    </a:cubicBezTo>
                    <a:cubicBezTo>
                      <a:pt x="38" y="173"/>
                      <a:pt x="0" y="135"/>
                      <a:pt x="0" y="87"/>
                    </a:cubicBezTo>
                    <a:cubicBezTo>
                      <a:pt x="0" y="38"/>
                      <a:pt x="38" y="0"/>
                      <a:pt x="86" y="0"/>
                    </a:cubicBezTo>
                    <a:cubicBezTo>
                      <a:pt x="134" y="0"/>
                      <a:pt x="173" y="38"/>
                      <a:pt x="173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700" name="Freeform 21">
                <a:extLst>
                  <a:ext uri="{FF2B5EF4-FFF2-40B4-BE49-F238E27FC236}">
                    <a16:creationId xmlns:a16="http://schemas.microsoft.com/office/drawing/2014/main" id="{68F85336-6495-2543-8749-77352C8376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39463" y="-63934"/>
                <a:ext cx="74889" cy="76810"/>
              </a:xfrm>
              <a:custGeom>
                <a:avLst/>
                <a:gdLst>
                  <a:gd name="T0" fmla="*/ 74459 w 174"/>
                  <a:gd name="T1" fmla="*/ 38186 h 175"/>
                  <a:gd name="T2" fmla="*/ 74459 w 174"/>
                  <a:gd name="T3" fmla="*/ 38186 h 175"/>
                  <a:gd name="T4" fmla="*/ 37445 w 174"/>
                  <a:gd name="T5" fmla="*/ 76371 h 175"/>
                  <a:gd name="T6" fmla="*/ 37445 w 174"/>
                  <a:gd name="T7" fmla="*/ 76371 h 175"/>
                  <a:gd name="T8" fmla="*/ 0 w 174"/>
                  <a:gd name="T9" fmla="*/ 38186 h 175"/>
                  <a:gd name="T10" fmla="*/ 0 w 174"/>
                  <a:gd name="T11" fmla="*/ 38186 h 175"/>
                  <a:gd name="T12" fmla="*/ 37445 w 174"/>
                  <a:gd name="T13" fmla="*/ 0 h 175"/>
                  <a:gd name="T14" fmla="*/ 37445 w 174"/>
                  <a:gd name="T15" fmla="*/ 0 h 175"/>
                  <a:gd name="T16" fmla="*/ 74459 w 174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5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3" y="174"/>
                      <a:pt x="87" y="174"/>
                    </a:cubicBezTo>
                    <a:cubicBezTo>
                      <a:pt x="39" y="174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3" y="0"/>
                      <a:pt x="173" y="39"/>
                      <a:pt x="173" y="87"/>
                    </a:cubicBezTo>
                  </a:path>
                </a:pathLst>
              </a:custGeom>
              <a:solidFill>
                <a:srgbClr val="B52B2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701" name="Freeform 22">
                <a:extLst>
                  <a:ext uri="{FF2B5EF4-FFF2-40B4-BE49-F238E27FC236}">
                    <a16:creationId xmlns:a16="http://schemas.microsoft.com/office/drawing/2014/main" id="{83460615-7BDD-3347-93EF-35C32854E7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33252" y="114650"/>
                <a:ext cx="74889" cy="76810"/>
              </a:xfrm>
              <a:custGeom>
                <a:avLst/>
                <a:gdLst>
                  <a:gd name="T0" fmla="*/ 74456 w 173"/>
                  <a:gd name="T1" fmla="*/ 38186 h 175"/>
                  <a:gd name="T2" fmla="*/ 74456 w 173"/>
                  <a:gd name="T3" fmla="*/ 38186 h 175"/>
                  <a:gd name="T4" fmla="*/ 37661 w 173"/>
                  <a:gd name="T5" fmla="*/ 76371 h 175"/>
                  <a:gd name="T6" fmla="*/ 37661 w 173"/>
                  <a:gd name="T7" fmla="*/ 76371 h 175"/>
                  <a:gd name="T8" fmla="*/ 0 w 173"/>
                  <a:gd name="T9" fmla="*/ 38186 h 175"/>
                  <a:gd name="T10" fmla="*/ 0 w 173"/>
                  <a:gd name="T11" fmla="*/ 38186 h 175"/>
                  <a:gd name="T12" fmla="*/ 37661 w 173"/>
                  <a:gd name="T13" fmla="*/ 0 h 175"/>
                  <a:gd name="T14" fmla="*/ 37661 w 173"/>
                  <a:gd name="T15" fmla="*/ 0 h 175"/>
                  <a:gd name="T16" fmla="*/ 74456 w 173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5">
                    <a:moveTo>
                      <a:pt x="172" y="87"/>
                    </a:moveTo>
                    <a:lnTo>
                      <a:pt x="172" y="87"/>
                    </a:lnTo>
                    <a:cubicBezTo>
                      <a:pt x="172" y="135"/>
                      <a:pt x="134" y="174"/>
                      <a:pt x="87" y="174"/>
                    </a:cubicBezTo>
                    <a:cubicBezTo>
                      <a:pt x="39" y="174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2" y="39"/>
                      <a:pt x="172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702" name="Freeform 23">
                <a:extLst>
                  <a:ext uri="{FF2B5EF4-FFF2-40B4-BE49-F238E27FC236}">
                    <a16:creationId xmlns:a16="http://schemas.microsoft.com/office/drawing/2014/main" id="{160A8904-A6DA-A94E-8303-C826304578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22621" y="-526714"/>
                <a:ext cx="1359537" cy="551111"/>
              </a:xfrm>
              <a:custGeom>
                <a:avLst/>
                <a:gdLst>
                  <a:gd name="T0" fmla="*/ 1221581 w 3124"/>
                  <a:gd name="T1" fmla="*/ 0 h 1265"/>
                  <a:gd name="T2" fmla="*/ 493507 w 3124"/>
                  <a:gd name="T3" fmla="*/ 0 h 1265"/>
                  <a:gd name="T4" fmla="*/ 493507 w 3124"/>
                  <a:gd name="T5" fmla="*/ 0 h 1265"/>
                  <a:gd name="T6" fmla="*/ 355551 w 3124"/>
                  <a:gd name="T7" fmla="*/ 137669 h 1265"/>
                  <a:gd name="T8" fmla="*/ 355551 w 3124"/>
                  <a:gd name="T9" fmla="*/ 137669 h 1265"/>
                  <a:gd name="T10" fmla="*/ 493507 w 3124"/>
                  <a:gd name="T11" fmla="*/ 274902 h 1265"/>
                  <a:gd name="T12" fmla="*/ 137520 w 3124"/>
                  <a:gd name="T13" fmla="*/ 274902 h 1265"/>
                  <a:gd name="T14" fmla="*/ 137520 w 3124"/>
                  <a:gd name="T15" fmla="*/ 274902 h 1265"/>
                  <a:gd name="T16" fmla="*/ 0 w 3124"/>
                  <a:gd name="T17" fmla="*/ 412571 h 1265"/>
                  <a:gd name="T18" fmla="*/ 0 w 3124"/>
                  <a:gd name="T19" fmla="*/ 412571 h 1265"/>
                  <a:gd name="T20" fmla="*/ 137520 w 3124"/>
                  <a:gd name="T21" fmla="*/ 550675 h 1265"/>
                  <a:gd name="T22" fmla="*/ 866030 w 3124"/>
                  <a:gd name="T23" fmla="*/ 550675 h 1265"/>
                  <a:gd name="T24" fmla="*/ 866030 w 3124"/>
                  <a:gd name="T25" fmla="*/ 550675 h 1265"/>
                  <a:gd name="T26" fmla="*/ 1003551 w 3124"/>
                  <a:gd name="T27" fmla="*/ 412571 h 1265"/>
                  <a:gd name="T28" fmla="*/ 1003551 w 3124"/>
                  <a:gd name="T29" fmla="*/ 412571 h 1265"/>
                  <a:gd name="T30" fmla="*/ 866030 w 3124"/>
                  <a:gd name="T31" fmla="*/ 274902 h 1265"/>
                  <a:gd name="T32" fmla="*/ 1221581 w 3124"/>
                  <a:gd name="T33" fmla="*/ 274902 h 1265"/>
                  <a:gd name="T34" fmla="*/ 1221581 w 3124"/>
                  <a:gd name="T35" fmla="*/ 274902 h 1265"/>
                  <a:gd name="T36" fmla="*/ 1359102 w 3124"/>
                  <a:gd name="T37" fmla="*/ 137669 h 1265"/>
                  <a:gd name="T38" fmla="*/ 1359102 w 3124"/>
                  <a:gd name="T39" fmla="*/ 137669 h 1265"/>
                  <a:gd name="T40" fmla="*/ 1221581 w 3124"/>
                  <a:gd name="T41" fmla="*/ 0 h 1265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3124" h="1265">
                    <a:moveTo>
                      <a:pt x="2807" y="0"/>
                    </a:moveTo>
                    <a:lnTo>
                      <a:pt x="1134" y="0"/>
                    </a:lnTo>
                    <a:cubicBezTo>
                      <a:pt x="959" y="0"/>
                      <a:pt x="817" y="141"/>
                      <a:pt x="817" y="316"/>
                    </a:cubicBezTo>
                    <a:cubicBezTo>
                      <a:pt x="817" y="490"/>
                      <a:pt x="959" y="631"/>
                      <a:pt x="1134" y="631"/>
                    </a:cubicBezTo>
                    <a:lnTo>
                      <a:pt x="316" y="631"/>
                    </a:lnTo>
                    <a:cubicBezTo>
                      <a:pt x="142" y="631"/>
                      <a:pt x="0" y="772"/>
                      <a:pt x="0" y="947"/>
                    </a:cubicBezTo>
                    <a:cubicBezTo>
                      <a:pt x="0" y="1122"/>
                      <a:pt x="142" y="1264"/>
                      <a:pt x="316" y="1264"/>
                    </a:cubicBezTo>
                    <a:lnTo>
                      <a:pt x="1990" y="1264"/>
                    </a:lnTo>
                    <a:cubicBezTo>
                      <a:pt x="2164" y="1264"/>
                      <a:pt x="2306" y="1122"/>
                      <a:pt x="2306" y="947"/>
                    </a:cubicBezTo>
                    <a:cubicBezTo>
                      <a:pt x="2306" y="772"/>
                      <a:pt x="2164" y="631"/>
                      <a:pt x="1990" y="631"/>
                    </a:cubicBezTo>
                    <a:lnTo>
                      <a:pt x="2807" y="631"/>
                    </a:lnTo>
                    <a:cubicBezTo>
                      <a:pt x="2981" y="631"/>
                      <a:pt x="3123" y="490"/>
                      <a:pt x="3123" y="316"/>
                    </a:cubicBezTo>
                    <a:cubicBezTo>
                      <a:pt x="3123" y="141"/>
                      <a:pt x="2981" y="0"/>
                      <a:pt x="2807" y="0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 dirty="0"/>
              </a:p>
            </p:txBody>
          </p:sp>
          <p:sp>
            <p:nvSpPr>
              <p:cNvPr id="703" name="Freeform 24">
                <a:extLst>
                  <a:ext uri="{FF2B5EF4-FFF2-40B4-BE49-F238E27FC236}">
                    <a16:creationId xmlns:a16="http://schemas.microsoft.com/office/drawing/2014/main" id="{A83F4969-66F5-1C49-8AC4-B99BA64A48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52749" y="1264880"/>
                <a:ext cx="1282727" cy="551112"/>
              </a:xfrm>
              <a:custGeom>
                <a:avLst/>
                <a:gdLst>
                  <a:gd name="T0" fmla="*/ 1144219 w 2945"/>
                  <a:gd name="T1" fmla="*/ 275556 h 1266"/>
                  <a:gd name="T2" fmla="*/ 867202 w 2945"/>
                  <a:gd name="T3" fmla="*/ 275556 h 1266"/>
                  <a:gd name="T4" fmla="*/ 867202 w 2945"/>
                  <a:gd name="T5" fmla="*/ 275556 h 1266"/>
                  <a:gd name="T6" fmla="*/ 1004839 w 2945"/>
                  <a:gd name="T7" fmla="*/ 137560 h 1266"/>
                  <a:gd name="T8" fmla="*/ 1004839 w 2945"/>
                  <a:gd name="T9" fmla="*/ 137560 h 1266"/>
                  <a:gd name="T10" fmla="*/ 1004839 w 2945"/>
                  <a:gd name="T11" fmla="*/ 137560 h 1266"/>
                  <a:gd name="T12" fmla="*/ 867202 w 2945"/>
                  <a:gd name="T13" fmla="*/ 0 h 1266"/>
                  <a:gd name="T14" fmla="*/ 137637 w 2945"/>
                  <a:gd name="T15" fmla="*/ 0 h 1266"/>
                  <a:gd name="T16" fmla="*/ 137637 w 2945"/>
                  <a:gd name="T17" fmla="*/ 0 h 1266"/>
                  <a:gd name="T18" fmla="*/ 0 w 2945"/>
                  <a:gd name="T19" fmla="*/ 137560 h 1266"/>
                  <a:gd name="T20" fmla="*/ 0 w 2945"/>
                  <a:gd name="T21" fmla="*/ 137560 h 1266"/>
                  <a:gd name="T22" fmla="*/ 0 w 2945"/>
                  <a:gd name="T23" fmla="*/ 137560 h 1266"/>
                  <a:gd name="T24" fmla="*/ 137637 w 2945"/>
                  <a:gd name="T25" fmla="*/ 275556 h 1266"/>
                  <a:gd name="T26" fmla="*/ 415090 w 2945"/>
                  <a:gd name="T27" fmla="*/ 275556 h 1266"/>
                  <a:gd name="T28" fmla="*/ 415090 w 2945"/>
                  <a:gd name="T29" fmla="*/ 275556 h 1266"/>
                  <a:gd name="T30" fmla="*/ 277452 w 2945"/>
                  <a:gd name="T31" fmla="*/ 412681 h 1266"/>
                  <a:gd name="T32" fmla="*/ 277452 w 2945"/>
                  <a:gd name="T33" fmla="*/ 412681 h 1266"/>
                  <a:gd name="T34" fmla="*/ 415090 w 2945"/>
                  <a:gd name="T35" fmla="*/ 550677 h 1266"/>
                  <a:gd name="T36" fmla="*/ 1144219 w 2945"/>
                  <a:gd name="T37" fmla="*/ 550677 h 1266"/>
                  <a:gd name="T38" fmla="*/ 1144219 w 2945"/>
                  <a:gd name="T39" fmla="*/ 550677 h 1266"/>
                  <a:gd name="T40" fmla="*/ 1282291 w 2945"/>
                  <a:gd name="T41" fmla="*/ 412681 h 1266"/>
                  <a:gd name="T42" fmla="*/ 1282291 w 2945"/>
                  <a:gd name="T43" fmla="*/ 412681 h 1266"/>
                  <a:gd name="T44" fmla="*/ 1144219 w 2945"/>
                  <a:gd name="T45" fmla="*/ 275556 h 126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0" t="0" r="r" b="b"/>
                <a:pathLst>
                  <a:path w="2945" h="1266">
                    <a:moveTo>
                      <a:pt x="2627" y="633"/>
                    </a:moveTo>
                    <a:lnTo>
                      <a:pt x="1991" y="633"/>
                    </a:lnTo>
                    <a:cubicBezTo>
                      <a:pt x="2166" y="633"/>
                      <a:pt x="2307" y="490"/>
                      <a:pt x="2307" y="316"/>
                    </a:cubicBezTo>
                    <a:cubicBezTo>
                      <a:pt x="2307" y="141"/>
                      <a:pt x="2166" y="0"/>
                      <a:pt x="1991" y="0"/>
                    </a:cubicBezTo>
                    <a:lnTo>
                      <a:pt x="316" y="0"/>
                    </a:lnTo>
                    <a:cubicBezTo>
                      <a:pt x="141" y="0"/>
                      <a:pt x="0" y="141"/>
                      <a:pt x="0" y="316"/>
                    </a:cubicBezTo>
                    <a:cubicBezTo>
                      <a:pt x="0" y="490"/>
                      <a:pt x="141" y="633"/>
                      <a:pt x="316" y="633"/>
                    </a:cubicBezTo>
                    <a:lnTo>
                      <a:pt x="953" y="633"/>
                    </a:lnTo>
                    <a:cubicBezTo>
                      <a:pt x="778" y="633"/>
                      <a:pt x="637" y="774"/>
                      <a:pt x="637" y="948"/>
                    </a:cubicBezTo>
                    <a:cubicBezTo>
                      <a:pt x="637" y="1123"/>
                      <a:pt x="778" y="1265"/>
                      <a:pt x="953" y="1265"/>
                    </a:cubicBezTo>
                    <a:lnTo>
                      <a:pt x="2627" y="1265"/>
                    </a:lnTo>
                    <a:cubicBezTo>
                      <a:pt x="2802" y="1265"/>
                      <a:pt x="2944" y="1123"/>
                      <a:pt x="2944" y="948"/>
                    </a:cubicBezTo>
                    <a:cubicBezTo>
                      <a:pt x="2944" y="774"/>
                      <a:pt x="2802" y="633"/>
                      <a:pt x="2627" y="633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</p:grpSp>
        <p:sp>
          <p:nvSpPr>
            <p:cNvPr id="636" name="Freeform 41">
              <a:extLst>
                <a:ext uri="{FF2B5EF4-FFF2-40B4-BE49-F238E27FC236}">
                  <a16:creationId xmlns:a16="http://schemas.microsoft.com/office/drawing/2014/main" id="{C1594F92-DE30-FD48-A5D5-213CAFBB2D6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133778" y="4431364"/>
              <a:ext cx="2836024" cy="2430467"/>
            </a:xfrm>
            <a:custGeom>
              <a:avLst/>
              <a:gdLst>
                <a:gd name="T0" fmla="*/ 2170694 w 6078"/>
                <a:gd name="T1" fmla="*/ 380582 h 5208"/>
                <a:gd name="T2" fmla="*/ 2360946 w 6078"/>
                <a:gd name="T3" fmla="*/ 190726 h 5208"/>
                <a:gd name="T4" fmla="*/ 2360946 w 6078"/>
                <a:gd name="T5" fmla="*/ 190726 h 5208"/>
                <a:gd name="T6" fmla="*/ 1378343 w 6078"/>
                <a:gd name="T7" fmla="*/ 0 h 5208"/>
                <a:gd name="T8" fmla="*/ 1188527 w 6078"/>
                <a:gd name="T9" fmla="*/ 190726 h 5208"/>
                <a:gd name="T10" fmla="*/ 1188527 w 6078"/>
                <a:gd name="T11" fmla="*/ 190726 h 5208"/>
                <a:gd name="T12" fmla="*/ 848077 w 6078"/>
                <a:gd name="T13" fmla="*/ 380582 h 5208"/>
                <a:gd name="T14" fmla="*/ 657390 w 6078"/>
                <a:gd name="T15" fmla="*/ 570873 h 5208"/>
                <a:gd name="T16" fmla="*/ 657390 w 6078"/>
                <a:gd name="T17" fmla="*/ 570873 h 5208"/>
                <a:gd name="T18" fmla="*/ 189816 w 6078"/>
                <a:gd name="T19" fmla="*/ 746359 h 5208"/>
                <a:gd name="T20" fmla="*/ 0 w 6078"/>
                <a:gd name="T21" fmla="*/ 936650 h 5208"/>
                <a:gd name="T22" fmla="*/ 0 w 6078"/>
                <a:gd name="T23" fmla="*/ 936650 h 5208"/>
                <a:gd name="T24" fmla="*/ 1077511 w 6078"/>
                <a:gd name="T25" fmla="*/ 1126505 h 5208"/>
                <a:gd name="T26" fmla="*/ 1267327 w 6078"/>
                <a:gd name="T27" fmla="*/ 1316796 h 5208"/>
                <a:gd name="T28" fmla="*/ 1267327 w 6078"/>
                <a:gd name="T29" fmla="*/ 1316796 h 5208"/>
                <a:gd name="T30" fmla="*/ 720953 w 6078"/>
                <a:gd name="T31" fmla="*/ 1506652 h 5208"/>
                <a:gd name="T32" fmla="*/ 530701 w 6078"/>
                <a:gd name="T33" fmla="*/ 1697378 h 5208"/>
                <a:gd name="T34" fmla="*/ 530701 w 6078"/>
                <a:gd name="T35" fmla="*/ 1697378 h 5208"/>
                <a:gd name="T36" fmla="*/ 1227709 w 6078"/>
                <a:gd name="T37" fmla="*/ 1887234 h 5208"/>
                <a:gd name="T38" fmla="*/ 1037893 w 6078"/>
                <a:gd name="T39" fmla="*/ 2077090 h 5208"/>
                <a:gd name="T40" fmla="*/ 1037893 w 6078"/>
                <a:gd name="T41" fmla="*/ 2077090 h 5208"/>
                <a:gd name="T42" fmla="*/ 1639558 w 6078"/>
                <a:gd name="T43" fmla="*/ 2267381 h 5208"/>
                <a:gd name="T44" fmla="*/ 1829809 w 6078"/>
                <a:gd name="T45" fmla="*/ 2077090 h 5208"/>
                <a:gd name="T46" fmla="*/ 1829809 w 6078"/>
                <a:gd name="T47" fmla="*/ 2077090 h 5208"/>
                <a:gd name="T48" fmla="*/ 2273439 w 6078"/>
                <a:gd name="T49" fmla="*/ 1887234 h 5208"/>
                <a:gd name="T50" fmla="*/ 2463690 w 6078"/>
                <a:gd name="T51" fmla="*/ 1697378 h 5208"/>
                <a:gd name="T52" fmla="*/ 2463690 w 6078"/>
                <a:gd name="T53" fmla="*/ 1697378 h 5208"/>
                <a:gd name="T54" fmla="*/ 1861590 w 6078"/>
                <a:gd name="T55" fmla="*/ 1506652 h 5208"/>
                <a:gd name="T56" fmla="*/ 2051842 w 6078"/>
                <a:gd name="T57" fmla="*/ 1316796 h 5208"/>
                <a:gd name="T58" fmla="*/ 2051842 w 6078"/>
                <a:gd name="T59" fmla="*/ 1316796 h 5208"/>
                <a:gd name="T60" fmla="*/ 1687447 w 6078"/>
                <a:gd name="T61" fmla="*/ 1126505 h 5208"/>
                <a:gd name="T62" fmla="*/ 1701378 w 6078"/>
                <a:gd name="T63" fmla="*/ 1126070 h 5208"/>
                <a:gd name="T64" fmla="*/ 1524623 w 6078"/>
                <a:gd name="T65" fmla="*/ 936650 h 5208"/>
                <a:gd name="T66" fmla="*/ 1524623 w 6078"/>
                <a:gd name="T67" fmla="*/ 936650 h 5208"/>
                <a:gd name="T68" fmla="*/ 2455854 w 6078"/>
                <a:gd name="T69" fmla="*/ 760729 h 5208"/>
                <a:gd name="T70" fmla="*/ 2645670 w 6078"/>
                <a:gd name="T71" fmla="*/ 570873 h 5208"/>
                <a:gd name="T72" fmla="*/ 2645670 w 6078"/>
                <a:gd name="T73" fmla="*/ 570873 h 5208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0" t="0" r="r" b="b"/>
              <a:pathLst>
                <a:path w="6078" h="5208">
                  <a:moveTo>
                    <a:pt x="5641" y="874"/>
                  </a:moveTo>
                  <a:lnTo>
                    <a:pt x="4986" y="874"/>
                  </a:lnTo>
                  <a:cubicBezTo>
                    <a:pt x="5227" y="874"/>
                    <a:pt x="5423" y="679"/>
                    <a:pt x="5423" y="438"/>
                  </a:cubicBezTo>
                  <a:cubicBezTo>
                    <a:pt x="5423" y="197"/>
                    <a:pt x="5227" y="0"/>
                    <a:pt x="4986" y="0"/>
                  </a:cubicBezTo>
                  <a:lnTo>
                    <a:pt x="3166" y="0"/>
                  </a:lnTo>
                  <a:cubicBezTo>
                    <a:pt x="2924" y="0"/>
                    <a:pt x="2730" y="197"/>
                    <a:pt x="2730" y="438"/>
                  </a:cubicBezTo>
                  <a:cubicBezTo>
                    <a:pt x="2730" y="679"/>
                    <a:pt x="2924" y="874"/>
                    <a:pt x="3166" y="874"/>
                  </a:cubicBezTo>
                  <a:lnTo>
                    <a:pt x="1948" y="874"/>
                  </a:lnTo>
                  <a:cubicBezTo>
                    <a:pt x="1706" y="874"/>
                    <a:pt x="1510" y="1069"/>
                    <a:pt x="1510" y="1311"/>
                  </a:cubicBezTo>
                  <a:cubicBezTo>
                    <a:pt x="1510" y="1492"/>
                    <a:pt x="1620" y="1647"/>
                    <a:pt x="1777" y="1714"/>
                  </a:cubicBezTo>
                  <a:lnTo>
                    <a:pt x="436" y="1714"/>
                  </a:lnTo>
                  <a:cubicBezTo>
                    <a:pt x="196" y="1714"/>
                    <a:pt x="0" y="1909"/>
                    <a:pt x="0" y="2151"/>
                  </a:cubicBezTo>
                  <a:cubicBezTo>
                    <a:pt x="0" y="2392"/>
                    <a:pt x="196" y="2587"/>
                    <a:pt x="436" y="2587"/>
                  </a:cubicBezTo>
                  <a:lnTo>
                    <a:pt x="2475" y="2587"/>
                  </a:lnTo>
                  <a:cubicBezTo>
                    <a:pt x="2716" y="2587"/>
                    <a:pt x="2911" y="2782"/>
                    <a:pt x="2911" y="3024"/>
                  </a:cubicBezTo>
                  <a:cubicBezTo>
                    <a:pt x="2911" y="3265"/>
                    <a:pt x="2716" y="3460"/>
                    <a:pt x="2475" y="3460"/>
                  </a:cubicBezTo>
                  <a:lnTo>
                    <a:pt x="1656" y="3460"/>
                  </a:lnTo>
                  <a:cubicBezTo>
                    <a:pt x="1414" y="3460"/>
                    <a:pt x="1219" y="3656"/>
                    <a:pt x="1219" y="3898"/>
                  </a:cubicBezTo>
                  <a:cubicBezTo>
                    <a:pt x="1219" y="4139"/>
                    <a:pt x="1414" y="4334"/>
                    <a:pt x="1656" y="4334"/>
                  </a:cubicBezTo>
                  <a:lnTo>
                    <a:pt x="2820" y="4334"/>
                  </a:lnTo>
                  <a:cubicBezTo>
                    <a:pt x="2579" y="4334"/>
                    <a:pt x="2384" y="4529"/>
                    <a:pt x="2384" y="4770"/>
                  </a:cubicBezTo>
                  <a:cubicBezTo>
                    <a:pt x="2384" y="5012"/>
                    <a:pt x="2579" y="5207"/>
                    <a:pt x="2820" y="5207"/>
                  </a:cubicBezTo>
                  <a:lnTo>
                    <a:pt x="3766" y="5207"/>
                  </a:lnTo>
                  <a:cubicBezTo>
                    <a:pt x="4008" y="5207"/>
                    <a:pt x="4203" y="5012"/>
                    <a:pt x="4203" y="4770"/>
                  </a:cubicBezTo>
                  <a:cubicBezTo>
                    <a:pt x="4203" y="4529"/>
                    <a:pt x="4008" y="4334"/>
                    <a:pt x="3766" y="4334"/>
                  </a:cubicBezTo>
                  <a:lnTo>
                    <a:pt x="5222" y="4334"/>
                  </a:lnTo>
                  <a:cubicBezTo>
                    <a:pt x="5464" y="4334"/>
                    <a:pt x="5659" y="4139"/>
                    <a:pt x="5659" y="3898"/>
                  </a:cubicBezTo>
                  <a:cubicBezTo>
                    <a:pt x="5659" y="3656"/>
                    <a:pt x="5464" y="3460"/>
                    <a:pt x="5222" y="3460"/>
                  </a:cubicBezTo>
                  <a:lnTo>
                    <a:pt x="4276" y="3460"/>
                  </a:lnTo>
                  <a:cubicBezTo>
                    <a:pt x="4518" y="3460"/>
                    <a:pt x="4713" y="3265"/>
                    <a:pt x="4713" y="3024"/>
                  </a:cubicBezTo>
                  <a:cubicBezTo>
                    <a:pt x="4713" y="2782"/>
                    <a:pt x="4518" y="2587"/>
                    <a:pt x="4276" y="2587"/>
                  </a:cubicBezTo>
                  <a:lnTo>
                    <a:pt x="3876" y="2587"/>
                  </a:lnTo>
                  <a:cubicBezTo>
                    <a:pt x="3887" y="2587"/>
                    <a:pt x="3897" y="2586"/>
                    <a:pt x="3908" y="2586"/>
                  </a:cubicBezTo>
                  <a:cubicBezTo>
                    <a:pt x="3682" y="2569"/>
                    <a:pt x="3502" y="2381"/>
                    <a:pt x="3502" y="2151"/>
                  </a:cubicBezTo>
                  <a:cubicBezTo>
                    <a:pt x="3502" y="1969"/>
                    <a:pt x="3614" y="1813"/>
                    <a:pt x="3773" y="1747"/>
                  </a:cubicBezTo>
                  <a:lnTo>
                    <a:pt x="5641" y="1747"/>
                  </a:lnTo>
                  <a:cubicBezTo>
                    <a:pt x="5882" y="1747"/>
                    <a:pt x="6077" y="1552"/>
                    <a:pt x="6077" y="1311"/>
                  </a:cubicBezTo>
                  <a:cubicBezTo>
                    <a:pt x="6077" y="1069"/>
                    <a:pt x="5882" y="874"/>
                    <a:pt x="5641" y="874"/>
                  </a:cubicBezTo>
                </a:path>
              </a:pathLst>
            </a:custGeom>
            <a:solidFill>
              <a:srgbClr val="049E4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37" name="Freeform 42">
              <a:extLst>
                <a:ext uri="{FF2B5EF4-FFF2-40B4-BE49-F238E27FC236}">
                  <a16:creationId xmlns:a16="http://schemas.microsoft.com/office/drawing/2014/main" id="{32D59D23-379E-A949-8982-712B35058D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08092" y="4468880"/>
              <a:ext cx="80265" cy="80261"/>
            </a:xfrm>
            <a:custGeom>
              <a:avLst/>
              <a:gdLst>
                <a:gd name="T0" fmla="*/ 74460 w 174"/>
                <a:gd name="T1" fmla="*/ 37445 h 174"/>
                <a:gd name="T2" fmla="*/ 74460 w 174"/>
                <a:gd name="T3" fmla="*/ 37445 h 174"/>
                <a:gd name="T4" fmla="*/ 37015 w 174"/>
                <a:gd name="T5" fmla="*/ 74460 h 174"/>
                <a:gd name="T6" fmla="*/ 37015 w 174"/>
                <a:gd name="T7" fmla="*/ 74460 h 174"/>
                <a:gd name="T8" fmla="*/ 0 w 174"/>
                <a:gd name="T9" fmla="*/ 37445 h 174"/>
                <a:gd name="T10" fmla="*/ 0 w 174"/>
                <a:gd name="T11" fmla="*/ 37445 h 174"/>
                <a:gd name="T12" fmla="*/ 37015 w 174"/>
                <a:gd name="T13" fmla="*/ 0 h 174"/>
                <a:gd name="T14" fmla="*/ 37015 w 174"/>
                <a:gd name="T15" fmla="*/ 0 h 174"/>
                <a:gd name="T16" fmla="*/ 74460 w 174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4">
                  <a:moveTo>
                    <a:pt x="173" y="87"/>
                  </a:moveTo>
                  <a:lnTo>
                    <a:pt x="173" y="87"/>
                  </a:lnTo>
                  <a:cubicBezTo>
                    <a:pt x="173" y="134"/>
                    <a:pt x="134" y="173"/>
                    <a:pt x="86" y="173"/>
                  </a:cubicBezTo>
                  <a:cubicBezTo>
                    <a:pt x="38" y="173"/>
                    <a:pt x="0" y="134"/>
                    <a:pt x="0" y="87"/>
                  </a:cubicBezTo>
                  <a:cubicBezTo>
                    <a:pt x="0" y="39"/>
                    <a:pt x="38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38" name="Freeform 43">
              <a:extLst>
                <a:ext uri="{FF2B5EF4-FFF2-40B4-BE49-F238E27FC236}">
                  <a16:creationId xmlns:a16="http://schemas.microsoft.com/office/drawing/2014/main" id="{062ED4CF-C34E-CB45-AD7A-EA38330C8C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78409" y="5427241"/>
              <a:ext cx="82323" cy="80260"/>
            </a:xfrm>
            <a:custGeom>
              <a:avLst/>
              <a:gdLst>
                <a:gd name="T0" fmla="*/ 76371 w 175"/>
                <a:gd name="T1" fmla="*/ 37014 h 174"/>
                <a:gd name="T2" fmla="*/ 76371 w 175"/>
                <a:gd name="T3" fmla="*/ 37014 h 174"/>
                <a:gd name="T4" fmla="*/ 38186 w 175"/>
                <a:gd name="T5" fmla="*/ 74459 h 174"/>
                <a:gd name="T6" fmla="*/ 38186 w 175"/>
                <a:gd name="T7" fmla="*/ 74459 h 174"/>
                <a:gd name="T8" fmla="*/ 0 w 175"/>
                <a:gd name="T9" fmla="*/ 37014 h 174"/>
                <a:gd name="T10" fmla="*/ 0 w 175"/>
                <a:gd name="T11" fmla="*/ 37014 h 174"/>
                <a:gd name="T12" fmla="*/ 38186 w 175"/>
                <a:gd name="T13" fmla="*/ 0 h 174"/>
                <a:gd name="T14" fmla="*/ 38186 w 175"/>
                <a:gd name="T15" fmla="*/ 0 h 174"/>
                <a:gd name="T16" fmla="*/ 76371 w 175"/>
                <a:gd name="T17" fmla="*/ 37014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4">
                  <a:moveTo>
                    <a:pt x="174" y="86"/>
                  </a:moveTo>
                  <a:lnTo>
                    <a:pt x="174" y="86"/>
                  </a:lnTo>
                  <a:cubicBezTo>
                    <a:pt x="174" y="135"/>
                    <a:pt x="135" y="173"/>
                    <a:pt x="87" y="173"/>
                  </a:cubicBezTo>
                  <a:cubicBezTo>
                    <a:pt x="39" y="173"/>
                    <a:pt x="0" y="135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39" name="Freeform 44">
              <a:extLst>
                <a:ext uri="{FF2B5EF4-FFF2-40B4-BE49-F238E27FC236}">
                  <a16:creationId xmlns:a16="http://schemas.microsoft.com/office/drawing/2014/main" id="{47C467C4-2B02-0E4C-8F10-BB1DEF0ED9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42184" y="6638161"/>
              <a:ext cx="80265" cy="80260"/>
            </a:xfrm>
            <a:custGeom>
              <a:avLst/>
              <a:gdLst>
                <a:gd name="T0" fmla="*/ 74457 w 173"/>
                <a:gd name="T1" fmla="*/ 37445 h 174"/>
                <a:gd name="T2" fmla="*/ 74457 w 173"/>
                <a:gd name="T3" fmla="*/ 37445 h 174"/>
                <a:gd name="T4" fmla="*/ 37229 w 173"/>
                <a:gd name="T5" fmla="*/ 74459 h 174"/>
                <a:gd name="T6" fmla="*/ 37229 w 173"/>
                <a:gd name="T7" fmla="*/ 74459 h 174"/>
                <a:gd name="T8" fmla="*/ 0 w 173"/>
                <a:gd name="T9" fmla="*/ 37445 h 174"/>
                <a:gd name="T10" fmla="*/ 0 w 173"/>
                <a:gd name="T11" fmla="*/ 37445 h 174"/>
                <a:gd name="T12" fmla="*/ 37229 w 173"/>
                <a:gd name="T13" fmla="*/ 0 h 174"/>
                <a:gd name="T14" fmla="*/ 37229 w 173"/>
                <a:gd name="T15" fmla="*/ 0 h 174"/>
                <a:gd name="T16" fmla="*/ 74457 w 173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4">
                  <a:moveTo>
                    <a:pt x="172" y="87"/>
                  </a:moveTo>
                  <a:lnTo>
                    <a:pt x="172" y="87"/>
                  </a:lnTo>
                  <a:cubicBezTo>
                    <a:pt x="172" y="135"/>
                    <a:pt x="134" y="173"/>
                    <a:pt x="86" y="173"/>
                  </a:cubicBezTo>
                  <a:cubicBezTo>
                    <a:pt x="37" y="173"/>
                    <a:pt x="0" y="135"/>
                    <a:pt x="0" y="87"/>
                  </a:cubicBezTo>
                  <a:cubicBezTo>
                    <a:pt x="0" y="40"/>
                    <a:pt x="37" y="0"/>
                    <a:pt x="86" y="0"/>
                  </a:cubicBezTo>
                  <a:cubicBezTo>
                    <a:pt x="134" y="0"/>
                    <a:pt x="172" y="40"/>
                    <a:pt x="172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40" name="Freeform 45">
              <a:extLst>
                <a:ext uri="{FF2B5EF4-FFF2-40B4-BE49-F238E27FC236}">
                  <a16:creationId xmlns:a16="http://schemas.microsoft.com/office/drawing/2014/main" id="{E8B7D441-CF7F-7540-87FA-C78EAFF0AE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07479" y="5188516"/>
              <a:ext cx="80265" cy="80260"/>
            </a:xfrm>
            <a:custGeom>
              <a:avLst/>
              <a:gdLst>
                <a:gd name="T0" fmla="*/ 74460 w 174"/>
                <a:gd name="T1" fmla="*/ 37445 h 174"/>
                <a:gd name="T2" fmla="*/ 74460 w 174"/>
                <a:gd name="T3" fmla="*/ 37445 h 174"/>
                <a:gd name="T4" fmla="*/ 37015 w 174"/>
                <a:gd name="T5" fmla="*/ 74459 h 174"/>
                <a:gd name="T6" fmla="*/ 37015 w 174"/>
                <a:gd name="T7" fmla="*/ 74459 h 174"/>
                <a:gd name="T8" fmla="*/ 0 w 174"/>
                <a:gd name="T9" fmla="*/ 37445 h 174"/>
                <a:gd name="T10" fmla="*/ 0 w 174"/>
                <a:gd name="T11" fmla="*/ 37445 h 174"/>
                <a:gd name="T12" fmla="*/ 37015 w 174"/>
                <a:gd name="T13" fmla="*/ 0 h 174"/>
                <a:gd name="T14" fmla="*/ 37015 w 174"/>
                <a:gd name="T15" fmla="*/ 0 h 174"/>
                <a:gd name="T16" fmla="*/ 74460 w 174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4">
                  <a:moveTo>
                    <a:pt x="173" y="87"/>
                  </a:moveTo>
                  <a:lnTo>
                    <a:pt x="173" y="87"/>
                  </a:lnTo>
                  <a:cubicBezTo>
                    <a:pt x="173" y="135"/>
                    <a:pt x="134" y="173"/>
                    <a:pt x="86" y="173"/>
                  </a:cubicBezTo>
                  <a:cubicBezTo>
                    <a:pt x="39" y="173"/>
                    <a:pt x="0" y="135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41" name="Freeform 46">
              <a:extLst>
                <a:ext uri="{FF2B5EF4-FFF2-40B4-BE49-F238E27FC236}">
                  <a16:creationId xmlns:a16="http://schemas.microsoft.com/office/drawing/2014/main" id="{1902BA24-6F70-FA47-BCA8-4E11FA7C35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737648" y="4471007"/>
              <a:ext cx="80264" cy="82319"/>
            </a:xfrm>
            <a:custGeom>
              <a:avLst/>
              <a:gdLst>
                <a:gd name="T0" fmla="*/ 74459 w 174"/>
                <a:gd name="T1" fmla="*/ 38186 h 175"/>
                <a:gd name="T2" fmla="*/ 74459 w 174"/>
                <a:gd name="T3" fmla="*/ 38186 h 175"/>
                <a:gd name="T4" fmla="*/ 37445 w 174"/>
                <a:gd name="T5" fmla="*/ 76371 h 175"/>
                <a:gd name="T6" fmla="*/ 37445 w 174"/>
                <a:gd name="T7" fmla="*/ 76371 h 175"/>
                <a:gd name="T8" fmla="*/ 0 w 174"/>
                <a:gd name="T9" fmla="*/ 38186 h 175"/>
                <a:gd name="T10" fmla="*/ 0 w 174"/>
                <a:gd name="T11" fmla="*/ 38186 h 175"/>
                <a:gd name="T12" fmla="*/ 37445 w 174"/>
                <a:gd name="T13" fmla="*/ 0 h 175"/>
                <a:gd name="T14" fmla="*/ 37445 w 174"/>
                <a:gd name="T15" fmla="*/ 0 h 175"/>
                <a:gd name="T16" fmla="*/ 74459 w 174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5">
                  <a:moveTo>
                    <a:pt x="173" y="87"/>
                  </a:moveTo>
                  <a:lnTo>
                    <a:pt x="173" y="87"/>
                  </a:lnTo>
                  <a:cubicBezTo>
                    <a:pt x="173" y="136"/>
                    <a:pt x="135" y="174"/>
                    <a:pt x="87" y="174"/>
                  </a:cubicBezTo>
                  <a:cubicBezTo>
                    <a:pt x="39" y="174"/>
                    <a:pt x="0" y="136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3" y="39"/>
                    <a:pt x="173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42" name="Freeform 47">
              <a:extLst>
                <a:ext uri="{FF2B5EF4-FFF2-40B4-BE49-F238E27FC236}">
                  <a16:creationId xmlns:a16="http://schemas.microsoft.com/office/drawing/2014/main" id="{9C57EED1-A14A-204A-889F-63FB55D834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55297" y="5228449"/>
              <a:ext cx="80264" cy="80261"/>
            </a:xfrm>
            <a:custGeom>
              <a:avLst/>
              <a:gdLst>
                <a:gd name="T0" fmla="*/ 74459 w 174"/>
                <a:gd name="T1" fmla="*/ 37229 h 173"/>
                <a:gd name="T2" fmla="*/ 74459 w 174"/>
                <a:gd name="T3" fmla="*/ 37229 h 173"/>
                <a:gd name="T4" fmla="*/ 37014 w 174"/>
                <a:gd name="T5" fmla="*/ 74457 h 173"/>
                <a:gd name="T6" fmla="*/ 37014 w 174"/>
                <a:gd name="T7" fmla="*/ 74457 h 173"/>
                <a:gd name="T8" fmla="*/ 0 w 174"/>
                <a:gd name="T9" fmla="*/ 37229 h 173"/>
                <a:gd name="T10" fmla="*/ 0 w 174"/>
                <a:gd name="T11" fmla="*/ 37229 h 173"/>
                <a:gd name="T12" fmla="*/ 37014 w 174"/>
                <a:gd name="T13" fmla="*/ 0 h 173"/>
                <a:gd name="T14" fmla="*/ 37014 w 174"/>
                <a:gd name="T15" fmla="*/ 0 h 173"/>
                <a:gd name="T16" fmla="*/ 74459 w 174"/>
                <a:gd name="T17" fmla="*/ 37229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3">
                  <a:moveTo>
                    <a:pt x="173" y="86"/>
                  </a:moveTo>
                  <a:lnTo>
                    <a:pt x="173" y="86"/>
                  </a:lnTo>
                  <a:cubicBezTo>
                    <a:pt x="173" y="133"/>
                    <a:pt x="134" y="172"/>
                    <a:pt x="86" y="172"/>
                  </a:cubicBezTo>
                  <a:cubicBezTo>
                    <a:pt x="38" y="172"/>
                    <a:pt x="0" y="133"/>
                    <a:pt x="0" y="86"/>
                  </a:cubicBezTo>
                  <a:cubicBezTo>
                    <a:pt x="0" y="38"/>
                    <a:pt x="38" y="0"/>
                    <a:pt x="86" y="0"/>
                  </a:cubicBezTo>
                  <a:cubicBezTo>
                    <a:pt x="134" y="0"/>
                    <a:pt x="173" y="38"/>
                    <a:pt x="173" y="86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43" name="Freeform 48">
              <a:extLst>
                <a:ext uri="{FF2B5EF4-FFF2-40B4-BE49-F238E27FC236}">
                  <a16:creationId xmlns:a16="http://schemas.microsoft.com/office/drawing/2014/main" id="{74D7A8C0-D9A4-5D4B-B0D7-1BB08AE193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89998" y="5817030"/>
              <a:ext cx="80264" cy="80261"/>
            </a:xfrm>
            <a:custGeom>
              <a:avLst/>
              <a:gdLst>
                <a:gd name="T0" fmla="*/ 74456 w 173"/>
                <a:gd name="T1" fmla="*/ 37015 h 174"/>
                <a:gd name="T2" fmla="*/ 74456 w 173"/>
                <a:gd name="T3" fmla="*/ 37015 h 174"/>
                <a:gd name="T4" fmla="*/ 37661 w 173"/>
                <a:gd name="T5" fmla="*/ 74460 h 174"/>
                <a:gd name="T6" fmla="*/ 37661 w 173"/>
                <a:gd name="T7" fmla="*/ 74460 h 174"/>
                <a:gd name="T8" fmla="*/ 0 w 173"/>
                <a:gd name="T9" fmla="*/ 37015 h 174"/>
                <a:gd name="T10" fmla="*/ 0 w 173"/>
                <a:gd name="T11" fmla="*/ 37015 h 174"/>
                <a:gd name="T12" fmla="*/ 37661 w 173"/>
                <a:gd name="T13" fmla="*/ 0 h 174"/>
                <a:gd name="T14" fmla="*/ 37661 w 173"/>
                <a:gd name="T15" fmla="*/ 0 h 174"/>
                <a:gd name="T16" fmla="*/ 74456 w 173"/>
                <a:gd name="T17" fmla="*/ 3701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4">
                  <a:moveTo>
                    <a:pt x="172" y="86"/>
                  </a:moveTo>
                  <a:lnTo>
                    <a:pt x="172" y="86"/>
                  </a:lnTo>
                  <a:cubicBezTo>
                    <a:pt x="172" y="134"/>
                    <a:pt x="134" y="173"/>
                    <a:pt x="87" y="173"/>
                  </a:cubicBezTo>
                  <a:cubicBezTo>
                    <a:pt x="39" y="173"/>
                    <a:pt x="0" y="134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4" y="0"/>
                    <a:pt x="172" y="39"/>
                    <a:pt x="172" y="86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44" name="Freeform 49">
              <a:extLst>
                <a:ext uri="{FF2B5EF4-FFF2-40B4-BE49-F238E27FC236}">
                  <a16:creationId xmlns:a16="http://schemas.microsoft.com/office/drawing/2014/main" id="{FAADD2F0-9593-9B40-A890-BA6C1A6AD0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71076" y="5999357"/>
              <a:ext cx="80264" cy="82319"/>
            </a:xfrm>
            <a:custGeom>
              <a:avLst/>
              <a:gdLst>
                <a:gd name="T0" fmla="*/ 74456 w 173"/>
                <a:gd name="T1" fmla="*/ 38186 h 175"/>
                <a:gd name="T2" fmla="*/ 74456 w 173"/>
                <a:gd name="T3" fmla="*/ 38186 h 175"/>
                <a:gd name="T4" fmla="*/ 37228 w 173"/>
                <a:gd name="T5" fmla="*/ 76371 h 175"/>
                <a:gd name="T6" fmla="*/ 37228 w 173"/>
                <a:gd name="T7" fmla="*/ 76371 h 175"/>
                <a:gd name="T8" fmla="*/ 0 w 173"/>
                <a:gd name="T9" fmla="*/ 38186 h 175"/>
                <a:gd name="T10" fmla="*/ 0 w 173"/>
                <a:gd name="T11" fmla="*/ 38186 h 175"/>
                <a:gd name="T12" fmla="*/ 37228 w 173"/>
                <a:gd name="T13" fmla="*/ 0 h 175"/>
                <a:gd name="T14" fmla="*/ 37228 w 173"/>
                <a:gd name="T15" fmla="*/ 0 h 175"/>
                <a:gd name="T16" fmla="*/ 74456 w 173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5">
                  <a:moveTo>
                    <a:pt x="172" y="87"/>
                  </a:moveTo>
                  <a:lnTo>
                    <a:pt x="172" y="87"/>
                  </a:lnTo>
                  <a:cubicBezTo>
                    <a:pt x="172" y="135"/>
                    <a:pt x="133" y="174"/>
                    <a:pt x="86" y="174"/>
                  </a:cubicBezTo>
                  <a:cubicBezTo>
                    <a:pt x="39" y="174"/>
                    <a:pt x="0" y="135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3" y="0"/>
                    <a:pt x="172" y="39"/>
                    <a:pt x="172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45" name="Freeform 50">
              <a:extLst>
                <a:ext uri="{FF2B5EF4-FFF2-40B4-BE49-F238E27FC236}">
                  <a16:creationId xmlns:a16="http://schemas.microsoft.com/office/drawing/2014/main" id="{8C7814AA-004A-7241-96BA-B976BAC615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94183" y="5870786"/>
              <a:ext cx="80264" cy="80261"/>
            </a:xfrm>
            <a:custGeom>
              <a:avLst/>
              <a:gdLst>
                <a:gd name="T0" fmla="*/ 74459 w 174"/>
                <a:gd name="T1" fmla="*/ 37661 h 173"/>
                <a:gd name="T2" fmla="*/ 74459 w 174"/>
                <a:gd name="T3" fmla="*/ 37661 h 173"/>
                <a:gd name="T4" fmla="*/ 37445 w 174"/>
                <a:gd name="T5" fmla="*/ 74457 h 173"/>
                <a:gd name="T6" fmla="*/ 37445 w 174"/>
                <a:gd name="T7" fmla="*/ 74457 h 173"/>
                <a:gd name="T8" fmla="*/ 0 w 174"/>
                <a:gd name="T9" fmla="*/ 37661 h 173"/>
                <a:gd name="T10" fmla="*/ 0 w 174"/>
                <a:gd name="T11" fmla="*/ 37661 h 173"/>
                <a:gd name="T12" fmla="*/ 37445 w 174"/>
                <a:gd name="T13" fmla="*/ 0 h 173"/>
                <a:gd name="T14" fmla="*/ 37445 w 174"/>
                <a:gd name="T15" fmla="*/ 0 h 173"/>
                <a:gd name="T16" fmla="*/ 74459 w 174"/>
                <a:gd name="T17" fmla="*/ 37661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3">
                  <a:moveTo>
                    <a:pt x="173" y="87"/>
                  </a:moveTo>
                  <a:lnTo>
                    <a:pt x="173" y="87"/>
                  </a:lnTo>
                  <a:cubicBezTo>
                    <a:pt x="173" y="134"/>
                    <a:pt x="135" y="172"/>
                    <a:pt x="87" y="172"/>
                  </a:cubicBezTo>
                  <a:cubicBezTo>
                    <a:pt x="39" y="172"/>
                    <a:pt x="0" y="134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3" y="39"/>
                    <a:pt x="173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46" name="Freeform 51">
              <a:extLst>
                <a:ext uri="{FF2B5EF4-FFF2-40B4-BE49-F238E27FC236}">
                  <a16:creationId xmlns:a16="http://schemas.microsoft.com/office/drawing/2014/main" id="{2D32A906-0734-9348-97DA-94FF4706E4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91647" y="6335889"/>
              <a:ext cx="80265" cy="80261"/>
            </a:xfrm>
            <a:custGeom>
              <a:avLst/>
              <a:gdLst>
                <a:gd name="T0" fmla="*/ 74460 w 174"/>
                <a:gd name="T1" fmla="*/ 37445 h 174"/>
                <a:gd name="T2" fmla="*/ 74460 w 174"/>
                <a:gd name="T3" fmla="*/ 37445 h 174"/>
                <a:gd name="T4" fmla="*/ 37015 w 174"/>
                <a:gd name="T5" fmla="*/ 74460 h 174"/>
                <a:gd name="T6" fmla="*/ 37015 w 174"/>
                <a:gd name="T7" fmla="*/ 74460 h 174"/>
                <a:gd name="T8" fmla="*/ 0 w 174"/>
                <a:gd name="T9" fmla="*/ 37445 h 174"/>
                <a:gd name="T10" fmla="*/ 0 w 174"/>
                <a:gd name="T11" fmla="*/ 37445 h 174"/>
                <a:gd name="T12" fmla="*/ 37015 w 174"/>
                <a:gd name="T13" fmla="*/ 0 h 174"/>
                <a:gd name="T14" fmla="*/ 37015 w 174"/>
                <a:gd name="T15" fmla="*/ 0 h 174"/>
                <a:gd name="T16" fmla="*/ 74460 w 174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4">
                  <a:moveTo>
                    <a:pt x="173" y="87"/>
                  </a:moveTo>
                  <a:lnTo>
                    <a:pt x="173" y="87"/>
                  </a:lnTo>
                  <a:cubicBezTo>
                    <a:pt x="173" y="134"/>
                    <a:pt x="134" y="173"/>
                    <a:pt x="86" y="173"/>
                  </a:cubicBezTo>
                  <a:cubicBezTo>
                    <a:pt x="39" y="173"/>
                    <a:pt x="0" y="134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</a:path>
              </a:pathLst>
            </a:custGeom>
            <a:solidFill>
              <a:srgbClr val="1B764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47" name="Freeform 52">
              <a:extLst>
                <a:ext uri="{FF2B5EF4-FFF2-40B4-BE49-F238E27FC236}">
                  <a16:creationId xmlns:a16="http://schemas.microsoft.com/office/drawing/2014/main" id="{293FBAFF-6F39-F04B-8319-E1D986C613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89722" y="4462776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1" y="104"/>
                    <a:pt x="52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5" y="23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48" name="Freeform 53">
              <a:extLst>
                <a:ext uri="{FF2B5EF4-FFF2-40B4-BE49-F238E27FC236}">
                  <a16:creationId xmlns:a16="http://schemas.microsoft.com/office/drawing/2014/main" id="{A223C897-D58B-7F47-96BE-7E6F7B83CA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60854" y="6291839"/>
              <a:ext cx="49394" cy="49391"/>
            </a:xfrm>
            <a:custGeom>
              <a:avLst/>
              <a:gdLst>
                <a:gd name="T0" fmla="*/ 45651 w 106"/>
                <a:gd name="T1" fmla="*/ 23043 h 106"/>
                <a:gd name="T2" fmla="*/ 45651 w 106"/>
                <a:gd name="T3" fmla="*/ 23043 h 106"/>
                <a:gd name="T4" fmla="*/ 23043 w 106"/>
                <a:gd name="T5" fmla="*/ 45651 h 106"/>
                <a:gd name="T6" fmla="*/ 23043 w 106"/>
                <a:gd name="T7" fmla="*/ 45651 h 106"/>
                <a:gd name="T8" fmla="*/ 0 w 106"/>
                <a:gd name="T9" fmla="*/ 23043 h 106"/>
                <a:gd name="T10" fmla="*/ 0 w 106"/>
                <a:gd name="T11" fmla="*/ 23043 h 106"/>
                <a:gd name="T12" fmla="*/ 23043 w 106"/>
                <a:gd name="T13" fmla="*/ 0 h 106"/>
                <a:gd name="T14" fmla="*/ 23043 w 106"/>
                <a:gd name="T15" fmla="*/ 0 h 106"/>
                <a:gd name="T16" fmla="*/ 45651 w 106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6">
                  <a:moveTo>
                    <a:pt x="105" y="53"/>
                  </a:moveTo>
                  <a:lnTo>
                    <a:pt x="105" y="53"/>
                  </a:lnTo>
                  <a:cubicBezTo>
                    <a:pt x="105" y="81"/>
                    <a:pt x="81" y="105"/>
                    <a:pt x="53" y="105"/>
                  </a:cubicBezTo>
                  <a:cubicBezTo>
                    <a:pt x="24" y="105"/>
                    <a:pt x="0" y="81"/>
                    <a:pt x="0" y="53"/>
                  </a:cubicBezTo>
                  <a:cubicBezTo>
                    <a:pt x="0" y="22"/>
                    <a:pt x="24" y="0"/>
                    <a:pt x="53" y="0"/>
                  </a:cubicBezTo>
                  <a:cubicBezTo>
                    <a:pt x="81" y="0"/>
                    <a:pt x="105" y="22"/>
                    <a:pt x="105" y="53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49" name="Freeform 54">
              <a:extLst>
                <a:ext uri="{FF2B5EF4-FFF2-40B4-BE49-F238E27FC236}">
                  <a16:creationId xmlns:a16="http://schemas.microsoft.com/office/drawing/2014/main" id="{2B6357D9-3FF3-BD47-8732-3DB74474DD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90823" y="5061754"/>
              <a:ext cx="49394" cy="49391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0"/>
                    <a:pt x="82" y="104"/>
                    <a:pt x="52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2" y="0"/>
                    <a:pt x="104" y="23"/>
                    <a:pt x="104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50" name="Freeform 55">
              <a:extLst>
                <a:ext uri="{FF2B5EF4-FFF2-40B4-BE49-F238E27FC236}">
                  <a16:creationId xmlns:a16="http://schemas.microsoft.com/office/drawing/2014/main" id="{9A3ACF76-58D4-E84A-9ACE-B380A81DA4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41166" y="5874652"/>
              <a:ext cx="49394" cy="49391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1"/>
                    <a:pt x="80" y="104"/>
                    <a:pt x="52" y="104"/>
                  </a:cubicBezTo>
                  <a:cubicBezTo>
                    <a:pt x="23" y="104"/>
                    <a:pt x="0" y="81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0" y="0"/>
                    <a:pt x="104" y="23"/>
                    <a:pt x="104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51" name="Freeform 56">
              <a:extLst>
                <a:ext uri="{FF2B5EF4-FFF2-40B4-BE49-F238E27FC236}">
                  <a16:creationId xmlns:a16="http://schemas.microsoft.com/office/drawing/2014/main" id="{D7056727-23AC-9742-94AB-D74A9331CD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668571" y="5712073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3043 w 106"/>
                <a:gd name="T5" fmla="*/ 45647 h 105"/>
                <a:gd name="T6" fmla="*/ 23043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3043 w 106"/>
                <a:gd name="T13" fmla="*/ 0 h 105"/>
                <a:gd name="T14" fmla="*/ 23043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1" y="104"/>
                    <a:pt x="53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4"/>
                    <a:pt x="23" y="0"/>
                    <a:pt x="53" y="0"/>
                  </a:cubicBezTo>
                  <a:cubicBezTo>
                    <a:pt x="81" y="0"/>
                    <a:pt x="105" y="24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52" name="Freeform 57">
              <a:extLst>
                <a:ext uri="{FF2B5EF4-FFF2-40B4-BE49-F238E27FC236}">
                  <a16:creationId xmlns:a16="http://schemas.microsoft.com/office/drawing/2014/main" id="{E49CFECD-B805-3940-833E-93FEE2CEC2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58647" y="6133956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3043 w 106"/>
                <a:gd name="T5" fmla="*/ 45647 h 105"/>
                <a:gd name="T6" fmla="*/ 23043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3043 w 106"/>
                <a:gd name="T13" fmla="*/ 0 h 105"/>
                <a:gd name="T14" fmla="*/ 23043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2" y="104"/>
                    <a:pt x="53" y="104"/>
                  </a:cubicBezTo>
                  <a:cubicBezTo>
                    <a:pt x="24" y="104"/>
                    <a:pt x="0" y="81"/>
                    <a:pt x="0" y="52"/>
                  </a:cubicBezTo>
                  <a:cubicBezTo>
                    <a:pt x="0" y="24"/>
                    <a:pt x="24" y="0"/>
                    <a:pt x="53" y="0"/>
                  </a:cubicBezTo>
                  <a:cubicBezTo>
                    <a:pt x="82" y="0"/>
                    <a:pt x="105" y="24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53" name="Freeform 58">
              <a:extLst>
                <a:ext uri="{FF2B5EF4-FFF2-40B4-BE49-F238E27FC236}">
                  <a16:creationId xmlns:a16="http://schemas.microsoft.com/office/drawing/2014/main" id="{2FDB373E-8AAB-8A42-B2B9-84358C70AB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93550" y="5013588"/>
              <a:ext cx="49394" cy="49391"/>
            </a:xfrm>
            <a:custGeom>
              <a:avLst/>
              <a:gdLst>
                <a:gd name="T0" fmla="*/ 45651 w 106"/>
                <a:gd name="T1" fmla="*/ 22608 h 106"/>
                <a:gd name="T2" fmla="*/ 45651 w 106"/>
                <a:gd name="T3" fmla="*/ 22608 h 106"/>
                <a:gd name="T4" fmla="*/ 23043 w 106"/>
                <a:gd name="T5" fmla="*/ 45651 h 106"/>
                <a:gd name="T6" fmla="*/ 23043 w 106"/>
                <a:gd name="T7" fmla="*/ 45651 h 106"/>
                <a:gd name="T8" fmla="*/ 0 w 106"/>
                <a:gd name="T9" fmla="*/ 22608 h 106"/>
                <a:gd name="T10" fmla="*/ 0 w 106"/>
                <a:gd name="T11" fmla="*/ 22608 h 106"/>
                <a:gd name="T12" fmla="*/ 23043 w 106"/>
                <a:gd name="T13" fmla="*/ 0 h 106"/>
                <a:gd name="T14" fmla="*/ 23043 w 106"/>
                <a:gd name="T15" fmla="*/ 0 h 106"/>
                <a:gd name="T16" fmla="*/ 45651 w 106"/>
                <a:gd name="T17" fmla="*/ 22608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6">
                  <a:moveTo>
                    <a:pt x="105" y="52"/>
                  </a:moveTo>
                  <a:lnTo>
                    <a:pt x="105" y="52"/>
                  </a:lnTo>
                  <a:cubicBezTo>
                    <a:pt x="105" y="82"/>
                    <a:pt x="81" y="105"/>
                    <a:pt x="53" y="105"/>
                  </a:cubicBezTo>
                  <a:cubicBezTo>
                    <a:pt x="23" y="105"/>
                    <a:pt x="0" y="82"/>
                    <a:pt x="0" y="52"/>
                  </a:cubicBezTo>
                  <a:cubicBezTo>
                    <a:pt x="0" y="24"/>
                    <a:pt x="23" y="0"/>
                    <a:pt x="53" y="0"/>
                  </a:cubicBezTo>
                  <a:cubicBezTo>
                    <a:pt x="81" y="0"/>
                    <a:pt x="105" y="24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54" name="Freeform 59">
              <a:extLst>
                <a:ext uri="{FF2B5EF4-FFF2-40B4-BE49-F238E27FC236}">
                  <a16:creationId xmlns:a16="http://schemas.microsoft.com/office/drawing/2014/main" id="{6DCD7AC9-0785-8C42-9091-C92753C65D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12360" y="5086449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3043 w 106"/>
                <a:gd name="T5" fmla="*/ 45647 h 105"/>
                <a:gd name="T6" fmla="*/ 23043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3043 w 106"/>
                <a:gd name="T13" fmla="*/ 0 h 105"/>
                <a:gd name="T14" fmla="*/ 23043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1" y="104"/>
                    <a:pt x="53" y="104"/>
                  </a:cubicBezTo>
                  <a:cubicBezTo>
                    <a:pt x="24" y="104"/>
                    <a:pt x="0" y="80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1" y="0"/>
                    <a:pt x="105" y="23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55" name="Freeform 60">
              <a:extLst>
                <a:ext uri="{FF2B5EF4-FFF2-40B4-BE49-F238E27FC236}">
                  <a16:creationId xmlns:a16="http://schemas.microsoft.com/office/drawing/2014/main" id="{0F1E4F7F-3B51-2344-80E4-B9F7C41031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15141" y="5830604"/>
              <a:ext cx="49394" cy="49391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0"/>
                    <a:pt x="80" y="104"/>
                    <a:pt x="52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80" y="0"/>
                    <a:pt x="104" y="24"/>
                    <a:pt x="104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56" name="Freeform 61">
              <a:extLst>
                <a:ext uri="{FF2B5EF4-FFF2-40B4-BE49-F238E27FC236}">
                  <a16:creationId xmlns:a16="http://schemas.microsoft.com/office/drawing/2014/main" id="{D4E395B4-7662-DF41-9BA4-837236C5D1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51809" y="6391453"/>
              <a:ext cx="49394" cy="49391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2"/>
                    <a:pt x="81" y="104"/>
                    <a:pt x="52" y="104"/>
                  </a:cubicBezTo>
                  <a:cubicBezTo>
                    <a:pt x="23" y="104"/>
                    <a:pt x="0" y="82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4" y="23"/>
                    <a:pt x="104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57" name="Freeform 62">
              <a:extLst>
                <a:ext uri="{FF2B5EF4-FFF2-40B4-BE49-F238E27FC236}">
                  <a16:creationId xmlns:a16="http://schemas.microsoft.com/office/drawing/2014/main" id="{5C0ED16C-460E-A447-975C-D7A1B10809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68092" y="6485871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2" y="104"/>
                    <a:pt x="52" y="104"/>
                  </a:cubicBezTo>
                  <a:cubicBezTo>
                    <a:pt x="24" y="104"/>
                    <a:pt x="0" y="80"/>
                    <a:pt x="0" y="52"/>
                  </a:cubicBezTo>
                  <a:cubicBezTo>
                    <a:pt x="0" y="23"/>
                    <a:pt x="24" y="0"/>
                    <a:pt x="52" y="0"/>
                  </a:cubicBezTo>
                  <a:cubicBezTo>
                    <a:pt x="82" y="0"/>
                    <a:pt x="105" y="23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58" name="Freeform 63">
              <a:extLst>
                <a:ext uri="{FF2B5EF4-FFF2-40B4-BE49-F238E27FC236}">
                  <a16:creationId xmlns:a16="http://schemas.microsoft.com/office/drawing/2014/main" id="{110C17F9-E7E5-6245-82E7-CE4930F0EC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63222" y="4656332"/>
              <a:ext cx="578319" cy="279884"/>
            </a:xfrm>
            <a:custGeom>
              <a:avLst/>
              <a:gdLst>
                <a:gd name="T0" fmla="*/ 408292 w 1237"/>
                <a:gd name="T1" fmla="*/ 260719 h 600"/>
                <a:gd name="T2" fmla="*/ 131299 w 1237"/>
                <a:gd name="T3" fmla="*/ 260719 h 600"/>
                <a:gd name="T4" fmla="*/ 131299 w 1237"/>
                <a:gd name="T5" fmla="*/ 260719 h 600"/>
                <a:gd name="T6" fmla="*/ 0 w 1237"/>
                <a:gd name="T7" fmla="*/ 129706 h 600"/>
                <a:gd name="T8" fmla="*/ 0 w 1237"/>
                <a:gd name="T9" fmla="*/ 129706 h 600"/>
                <a:gd name="T10" fmla="*/ 0 w 1237"/>
                <a:gd name="T11" fmla="*/ 129706 h 600"/>
                <a:gd name="T12" fmla="*/ 131299 w 1237"/>
                <a:gd name="T13" fmla="*/ 0 h 600"/>
                <a:gd name="T14" fmla="*/ 408292 w 1237"/>
                <a:gd name="T15" fmla="*/ 0 h 600"/>
                <a:gd name="T16" fmla="*/ 408292 w 1237"/>
                <a:gd name="T17" fmla="*/ 0 h 600"/>
                <a:gd name="T18" fmla="*/ 539155 w 1237"/>
                <a:gd name="T19" fmla="*/ 129706 h 600"/>
                <a:gd name="T20" fmla="*/ 539155 w 1237"/>
                <a:gd name="T21" fmla="*/ 129706 h 600"/>
                <a:gd name="T22" fmla="*/ 539155 w 1237"/>
                <a:gd name="T23" fmla="*/ 129706 h 600"/>
                <a:gd name="T24" fmla="*/ 408292 w 1237"/>
                <a:gd name="T25" fmla="*/ 260719 h 600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237" h="600">
                  <a:moveTo>
                    <a:pt x="936" y="599"/>
                  </a:moveTo>
                  <a:lnTo>
                    <a:pt x="301" y="599"/>
                  </a:lnTo>
                  <a:cubicBezTo>
                    <a:pt x="135" y="599"/>
                    <a:pt x="0" y="464"/>
                    <a:pt x="0" y="298"/>
                  </a:cubicBezTo>
                  <a:cubicBezTo>
                    <a:pt x="0" y="133"/>
                    <a:pt x="135" y="0"/>
                    <a:pt x="301" y="0"/>
                  </a:cubicBezTo>
                  <a:lnTo>
                    <a:pt x="936" y="0"/>
                  </a:lnTo>
                  <a:cubicBezTo>
                    <a:pt x="1101" y="0"/>
                    <a:pt x="1236" y="133"/>
                    <a:pt x="1236" y="298"/>
                  </a:cubicBezTo>
                  <a:cubicBezTo>
                    <a:pt x="1236" y="464"/>
                    <a:pt x="1101" y="599"/>
                    <a:pt x="936" y="599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59" name="Freeform 64">
              <a:extLst>
                <a:ext uri="{FF2B5EF4-FFF2-40B4-BE49-F238E27FC236}">
                  <a16:creationId xmlns:a16="http://schemas.microsoft.com/office/drawing/2014/main" id="{35C48285-F95F-674E-B8E9-9917429CE8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530272" y="6300902"/>
              <a:ext cx="979642" cy="559769"/>
            </a:xfrm>
            <a:custGeom>
              <a:avLst/>
              <a:gdLst>
                <a:gd name="T0" fmla="*/ 783524 w 2101"/>
                <a:gd name="T1" fmla="*/ 260719 h 1200"/>
                <a:gd name="T2" fmla="*/ 406771 w 2101"/>
                <a:gd name="T3" fmla="*/ 260719 h 1200"/>
                <a:gd name="T4" fmla="*/ 406771 w 2101"/>
                <a:gd name="T5" fmla="*/ 260719 h 1200"/>
                <a:gd name="T6" fmla="*/ 537286 w 2101"/>
                <a:gd name="T7" fmla="*/ 130142 h 1200"/>
                <a:gd name="T8" fmla="*/ 537286 w 2101"/>
                <a:gd name="T9" fmla="*/ 130142 h 1200"/>
                <a:gd name="T10" fmla="*/ 406771 w 2101"/>
                <a:gd name="T11" fmla="*/ 0 h 1200"/>
                <a:gd name="T12" fmla="*/ 130515 w 2101"/>
                <a:gd name="T13" fmla="*/ 0 h 1200"/>
                <a:gd name="T14" fmla="*/ 130515 w 2101"/>
                <a:gd name="T15" fmla="*/ 0 h 1200"/>
                <a:gd name="T16" fmla="*/ 0 w 2101"/>
                <a:gd name="T17" fmla="*/ 130142 h 1200"/>
                <a:gd name="T18" fmla="*/ 0 w 2101"/>
                <a:gd name="T19" fmla="*/ 130142 h 1200"/>
                <a:gd name="T20" fmla="*/ 130515 w 2101"/>
                <a:gd name="T21" fmla="*/ 260719 h 1200"/>
                <a:gd name="T22" fmla="*/ 226226 w 2101"/>
                <a:gd name="T23" fmla="*/ 260719 h 1200"/>
                <a:gd name="T24" fmla="*/ 226226 w 2101"/>
                <a:gd name="T25" fmla="*/ 260719 h 1200"/>
                <a:gd name="T26" fmla="*/ 95711 w 2101"/>
                <a:gd name="T27" fmla="*/ 391296 h 1200"/>
                <a:gd name="T28" fmla="*/ 95711 w 2101"/>
                <a:gd name="T29" fmla="*/ 391296 h 1200"/>
                <a:gd name="T30" fmla="*/ 226226 w 2101"/>
                <a:gd name="T31" fmla="*/ 521873 h 1200"/>
                <a:gd name="T32" fmla="*/ 783524 w 2101"/>
                <a:gd name="T33" fmla="*/ 521873 h 1200"/>
                <a:gd name="T34" fmla="*/ 783524 w 2101"/>
                <a:gd name="T35" fmla="*/ 521873 h 1200"/>
                <a:gd name="T36" fmla="*/ 913604 w 2101"/>
                <a:gd name="T37" fmla="*/ 391296 h 1200"/>
                <a:gd name="T38" fmla="*/ 913604 w 2101"/>
                <a:gd name="T39" fmla="*/ 391296 h 1200"/>
                <a:gd name="T40" fmla="*/ 783524 w 2101"/>
                <a:gd name="T41" fmla="*/ 260719 h 1200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2101" h="1200">
                  <a:moveTo>
                    <a:pt x="1801" y="599"/>
                  </a:moveTo>
                  <a:lnTo>
                    <a:pt x="935" y="599"/>
                  </a:lnTo>
                  <a:cubicBezTo>
                    <a:pt x="1101" y="599"/>
                    <a:pt x="1235" y="465"/>
                    <a:pt x="1235" y="299"/>
                  </a:cubicBezTo>
                  <a:cubicBezTo>
                    <a:pt x="1235" y="134"/>
                    <a:pt x="1101" y="0"/>
                    <a:pt x="935" y="0"/>
                  </a:cubicBezTo>
                  <a:lnTo>
                    <a:pt x="300" y="0"/>
                  </a:lnTo>
                  <a:cubicBezTo>
                    <a:pt x="134" y="0"/>
                    <a:pt x="0" y="134"/>
                    <a:pt x="0" y="299"/>
                  </a:cubicBezTo>
                  <a:cubicBezTo>
                    <a:pt x="0" y="465"/>
                    <a:pt x="134" y="599"/>
                    <a:pt x="300" y="599"/>
                  </a:cubicBezTo>
                  <a:lnTo>
                    <a:pt x="520" y="599"/>
                  </a:lnTo>
                  <a:cubicBezTo>
                    <a:pt x="354" y="599"/>
                    <a:pt x="220" y="733"/>
                    <a:pt x="220" y="899"/>
                  </a:cubicBezTo>
                  <a:cubicBezTo>
                    <a:pt x="220" y="1065"/>
                    <a:pt x="354" y="1199"/>
                    <a:pt x="520" y="1199"/>
                  </a:cubicBezTo>
                  <a:lnTo>
                    <a:pt x="1801" y="1199"/>
                  </a:lnTo>
                  <a:cubicBezTo>
                    <a:pt x="1967" y="1199"/>
                    <a:pt x="2100" y="1065"/>
                    <a:pt x="2100" y="899"/>
                  </a:cubicBezTo>
                  <a:cubicBezTo>
                    <a:pt x="2100" y="733"/>
                    <a:pt x="1967" y="599"/>
                    <a:pt x="1801" y="599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60" name="Freeform 65">
              <a:extLst>
                <a:ext uri="{FF2B5EF4-FFF2-40B4-BE49-F238E27FC236}">
                  <a16:creationId xmlns:a16="http://schemas.microsoft.com/office/drawing/2014/main" id="{DDC5A2AC-CA1C-C347-9E5D-F8F3BAFA71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76129" y="5509560"/>
              <a:ext cx="576260" cy="279884"/>
            </a:xfrm>
            <a:custGeom>
              <a:avLst/>
              <a:gdLst>
                <a:gd name="T0" fmla="*/ 406733 w 1236"/>
                <a:gd name="T1" fmla="*/ 260719 h 601"/>
                <a:gd name="T2" fmla="*/ 130067 w 1236"/>
                <a:gd name="T3" fmla="*/ 260719 h 601"/>
                <a:gd name="T4" fmla="*/ 130067 w 1236"/>
                <a:gd name="T5" fmla="*/ 260719 h 601"/>
                <a:gd name="T6" fmla="*/ 0 w 1236"/>
                <a:gd name="T7" fmla="*/ 130794 h 601"/>
                <a:gd name="T8" fmla="*/ 0 w 1236"/>
                <a:gd name="T9" fmla="*/ 130794 h 601"/>
                <a:gd name="T10" fmla="*/ 130067 w 1236"/>
                <a:gd name="T11" fmla="*/ 0 h 601"/>
                <a:gd name="T12" fmla="*/ 406733 w 1236"/>
                <a:gd name="T13" fmla="*/ 0 h 601"/>
                <a:gd name="T14" fmla="*/ 406733 w 1236"/>
                <a:gd name="T15" fmla="*/ 0 h 601"/>
                <a:gd name="T16" fmla="*/ 537235 w 1236"/>
                <a:gd name="T17" fmla="*/ 130794 h 601"/>
                <a:gd name="T18" fmla="*/ 537235 w 1236"/>
                <a:gd name="T19" fmla="*/ 130794 h 601"/>
                <a:gd name="T20" fmla="*/ 406733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5" y="600"/>
                  </a:moveTo>
                  <a:lnTo>
                    <a:pt x="299" y="600"/>
                  </a:lnTo>
                  <a:cubicBezTo>
                    <a:pt x="135" y="600"/>
                    <a:pt x="0" y="465"/>
                    <a:pt x="0" y="301"/>
                  </a:cubicBezTo>
                  <a:cubicBezTo>
                    <a:pt x="0" y="135"/>
                    <a:pt x="135" y="0"/>
                    <a:pt x="299" y="0"/>
                  </a:cubicBezTo>
                  <a:lnTo>
                    <a:pt x="935" y="0"/>
                  </a:lnTo>
                  <a:cubicBezTo>
                    <a:pt x="1101" y="0"/>
                    <a:pt x="1235" y="135"/>
                    <a:pt x="1235" y="301"/>
                  </a:cubicBezTo>
                  <a:cubicBezTo>
                    <a:pt x="1235" y="465"/>
                    <a:pt x="1101" y="600"/>
                    <a:pt x="935" y="600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61" name="Freeform 166">
              <a:extLst>
                <a:ext uri="{FF2B5EF4-FFF2-40B4-BE49-F238E27FC236}">
                  <a16:creationId xmlns:a16="http://schemas.microsoft.com/office/drawing/2014/main" id="{4AC45890-E435-1D41-BDC3-644A67D56D1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138307" y="351165"/>
              <a:ext cx="2791416" cy="2568925"/>
            </a:xfrm>
            <a:custGeom>
              <a:avLst/>
              <a:gdLst>
                <a:gd name="T0" fmla="*/ 2100336 w 5978"/>
                <a:gd name="T1" fmla="*/ 1767082 h 5502"/>
                <a:gd name="T2" fmla="*/ 1950499 w 5978"/>
                <a:gd name="T3" fmla="*/ 1641640 h 5502"/>
                <a:gd name="T4" fmla="*/ 2100336 w 5978"/>
                <a:gd name="T5" fmla="*/ 1517069 h 5502"/>
                <a:gd name="T6" fmla="*/ 2302006 w 5978"/>
                <a:gd name="T7" fmla="*/ 1517069 h 5502"/>
                <a:gd name="T8" fmla="*/ 2452279 w 5978"/>
                <a:gd name="T9" fmla="*/ 1359395 h 5502"/>
                <a:gd name="T10" fmla="*/ 2453151 w 5978"/>
                <a:gd name="T11" fmla="*/ 1202156 h 5502"/>
                <a:gd name="T12" fmla="*/ 2603423 w 5978"/>
                <a:gd name="T13" fmla="*/ 1044918 h 5502"/>
                <a:gd name="T14" fmla="*/ 2453151 w 5978"/>
                <a:gd name="T15" fmla="*/ 887243 h 5502"/>
                <a:gd name="T16" fmla="*/ 2034564 w 5978"/>
                <a:gd name="T17" fmla="*/ 887243 h 5502"/>
                <a:gd name="T18" fmla="*/ 1884291 w 5978"/>
                <a:gd name="T19" fmla="*/ 1044918 h 5502"/>
                <a:gd name="T20" fmla="*/ 1348536 w 5978"/>
                <a:gd name="T21" fmla="*/ 1202156 h 5502"/>
                <a:gd name="T22" fmla="*/ 1498809 w 5978"/>
                <a:gd name="T23" fmla="*/ 1044918 h 5502"/>
                <a:gd name="T24" fmla="*/ 1348536 w 5978"/>
                <a:gd name="T25" fmla="*/ 887243 h 5502"/>
                <a:gd name="T26" fmla="*/ 953471 w 5978"/>
                <a:gd name="T27" fmla="*/ 887243 h 5502"/>
                <a:gd name="T28" fmla="*/ 963053 w 5978"/>
                <a:gd name="T29" fmla="*/ 886808 h 5502"/>
                <a:gd name="T30" fmla="*/ 849804 w 5978"/>
                <a:gd name="T31" fmla="*/ 758317 h 5502"/>
                <a:gd name="T32" fmla="*/ 963053 w 5978"/>
                <a:gd name="T33" fmla="*/ 629825 h 5502"/>
                <a:gd name="T34" fmla="*/ 1223091 w 5978"/>
                <a:gd name="T35" fmla="*/ 628954 h 5502"/>
                <a:gd name="T36" fmla="*/ 1373364 w 5978"/>
                <a:gd name="T37" fmla="*/ 471716 h 5502"/>
                <a:gd name="T38" fmla="*/ 1223091 w 5978"/>
                <a:gd name="T39" fmla="*/ 314041 h 5502"/>
                <a:gd name="T40" fmla="*/ 1093290 w 5978"/>
                <a:gd name="T41" fmla="*/ 314041 h 5502"/>
                <a:gd name="T42" fmla="*/ 1243127 w 5978"/>
                <a:gd name="T43" fmla="*/ 157239 h 5502"/>
                <a:gd name="T44" fmla="*/ 727843 w 5978"/>
                <a:gd name="T45" fmla="*/ 0 h 5502"/>
                <a:gd name="T46" fmla="*/ 577571 w 5978"/>
                <a:gd name="T47" fmla="*/ 157239 h 5502"/>
                <a:gd name="T48" fmla="*/ 727843 w 5978"/>
                <a:gd name="T49" fmla="*/ 314041 h 5502"/>
                <a:gd name="T50" fmla="*/ 371980 w 5978"/>
                <a:gd name="T51" fmla="*/ 314041 h 5502"/>
                <a:gd name="T52" fmla="*/ 221707 w 5978"/>
                <a:gd name="T53" fmla="*/ 471716 h 5502"/>
                <a:gd name="T54" fmla="*/ 534013 w 5978"/>
                <a:gd name="T55" fmla="*/ 628954 h 5502"/>
                <a:gd name="T56" fmla="*/ 531400 w 5978"/>
                <a:gd name="T57" fmla="*/ 629390 h 5502"/>
                <a:gd name="T58" fmla="*/ 651183 w 5978"/>
                <a:gd name="T59" fmla="*/ 758317 h 5502"/>
                <a:gd name="T60" fmla="*/ 531400 w 5978"/>
                <a:gd name="T61" fmla="*/ 887243 h 5502"/>
                <a:gd name="T62" fmla="*/ 534013 w 5978"/>
                <a:gd name="T63" fmla="*/ 887243 h 5502"/>
                <a:gd name="T64" fmla="*/ 149837 w 5978"/>
                <a:gd name="T65" fmla="*/ 887243 h 5502"/>
                <a:gd name="T66" fmla="*/ 0 w 5978"/>
                <a:gd name="T67" fmla="*/ 1044918 h 5502"/>
                <a:gd name="T68" fmla="*/ 727843 w 5978"/>
                <a:gd name="T69" fmla="*/ 1202156 h 5502"/>
                <a:gd name="T70" fmla="*/ 577571 w 5978"/>
                <a:gd name="T71" fmla="*/ 1359395 h 5502"/>
                <a:gd name="T72" fmla="*/ 727843 w 5978"/>
                <a:gd name="T73" fmla="*/ 1517069 h 5502"/>
                <a:gd name="T74" fmla="*/ 1061928 w 5978"/>
                <a:gd name="T75" fmla="*/ 1517069 h 5502"/>
                <a:gd name="T76" fmla="*/ 1212201 w 5978"/>
                <a:gd name="T77" fmla="*/ 1641640 h 5502"/>
                <a:gd name="T78" fmla="*/ 848933 w 5978"/>
                <a:gd name="T79" fmla="*/ 1767082 h 5502"/>
                <a:gd name="T80" fmla="*/ 698660 w 5978"/>
                <a:gd name="T81" fmla="*/ 1924321 h 5502"/>
                <a:gd name="T82" fmla="*/ 848933 w 5978"/>
                <a:gd name="T83" fmla="*/ 2081124 h 5502"/>
                <a:gd name="T84" fmla="*/ 1801097 w 5978"/>
                <a:gd name="T85" fmla="*/ 2081124 h 5502"/>
                <a:gd name="T86" fmla="*/ 1651260 w 5978"/>
                <a:gd name="T87" fmla="*/ 2238362 h 5502"/>
                <a:gd name="T88" fmla="*/ 2220119 w 5978"/>
                <a:gd name="T89" fmla="*/ 2396036 h 5502"/>
                <a:gd name="T90" fmla="*/ 2369956 w 5978"/>
                <a:gd name="T91" fmla="*/ 2238362 h 5502"/>
                <a:gd name="T92" fmla="*/ 2220119 w 5978"/>
                <a:gd name="T93" fmla="*/ 2081124 h 5502"/>
                <a:gd name="T94" fmla="*/ 2453151 w 5978"/>
                <a:gd name="T95" fmla="*/ 2081124 h 5502"/>
                <a:gd name="T96" fmla="*/ 2603423 w 5978"/>
                <a:gd name="T97" fmla="*/ 1924321 h 5502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5978" h="5502">
                  <a:moveTo>
                    <a:pt x="5632" y="4057"/>
                  </a:moveTo>
                  <a:lnTo>
                    <a:pt x="4822" y="4057"/>
                  </a:lnTo>
                  <a:cubicBezTo>
                    <a:pt x="4632" y="4057"/>
                    <a:pt x="4478" y="3928"/>
                    <a:pt x="4478" y="3769"/>
                  </a:cubicBezTo>
                  <a:cubicBezTo>
                    <a:pt x="4478" y="3611"/>
                    <a:pt x="4632" y="3483"/>
                    <a:pt x="4822" y="3483"/>
                  </a:cubicBezTo>
                  <a:lnTo>
                    <a:pt x="5285" y="3483"/>
                  </a:lnTo>
                  <a:cubicBezTo>
                    <a:pt x="5476" y="3483"/>
                    <a:pt x="5630" y="3321"/>
                    <a:pt x="5630" y="3121"/>
                  </a:cubicBezTo>
                  <a:cubicBezTo>
                    <a:pt x="5630" y="2922"/>
                    <a:pt x="5476" y="2760"/>
                    <a:pt x="5285" y="2760"/>
                  </a:cubicBezTo>
                  <a:lnTo>
                    <a:pt x="5632" y="2760"/>
                  </a:lnTo>
                  <a:cubicBezTo>
                    <a:pt x="5823" y="2760"/>
                    <a:pt x="5977" y="2598"/>
                    <a:pt x="5977" y="2399"/>
                  </a:cubicBezTo>
                  <a:cubicBezTo>
                    <a:pt x="5977" y="2199"/>
                    <a:pt x="5823" y="2037"/>
                    <a:pt x="5632" y="2037"/>
                  </a:cubicBezTo>
                  <a:lnTo>
                    <a:pt x="4671" y="2037"/>
                  </a:lnTo>
                  <a:cubicBezTo>
                    <a:pt x="4480" y="2037"/>
                    <a:pt x="4326" y="2199"/>
                    <a:pt x="4326" y="2399"/>
                  </a:cubicBezTo>
                  <a:cubicBezTo>
                    <a:pt x="4326" y="2598"/>
                    <a:pt x="4480" y="2760"/>
                    <a:pt x="4671" y="2760"/>
                  </a:cubicBezTo>
                  <a:lnTo>
                    <a:pt x="3096" y="2760"/>
                  </a:lnTo>
                  <a:cubicBezTo>
                    <a:pt x="3285" y="2760"/>
                    <a:pt x="3441" y="2598"/>
                    <a:pt x="3441" y="2399"/>
                  </a:cubicBezTo>
                  <a:cubicBezTo>
                    <a:pt x="3441" y="2199"/>
                    <a:pt x="3285" y="2037"/>
                    <a:pt x="3096" y="2037"/>
                  </a:cubicBezTo>
                  <a:lnTo>
                    <a:pt x="2189" y="2037"/>
                  </a:lnTo>
                  <a:cubicBezTo>
                    <a:pt x="2195" y="2037"/>
                    <a:pt x="2204" y="2037"/>
                    <a:pt x="2211" y="2036"/>
                  </a:cubicBezTo>
                  <a:cubicBezTo>
                    <a:pt x="2066" y="2023"/>
                    <a:pt x="1951" y="1896"/>
                    <a:pt x="1951" y="1741"/>
                  </a:cubicBezTo>
                  <a:cubicBezTo>
                    <a:pt x="1951" y="1585"/>
                    <a:pt x="2066" y="1458"/>
                    <a:pt x="2211" y="1446"/>
                  </a:cubicBezTo>
                  <a:cubicBezTo>
                    <a:pt x="2204" y="1445"/>
                    <a:pt x="2195" y="1444"/>
                    <a:pt x="2189" y="1444"/>
                  </a:cubicBezTo>
                  <a:lnTo>
                    <a:pt x="2808" y="1444"/>
                  </a:lnTo>
                  <a:cubicBezTo>
                    <a:pt x="2998" y="1444"/>
                    <a:pt x="3153" y="1282"/>
                    <a:pt x="3153" y="1083"/>
                  </a:cubicBezTo>
                  <a:cubicBezTo>
                    <a:pt x="3153" y="884"/>
                    <a:pt x="2998" y="721"/>
                    <a:pt x="2808" y="721"/>
                  </a:cubicBezTo>
                  <a:lnTo>
                    <a:pt x="2510" y="721"/>
                  </a:lnTo>
                  <a:cubicBezTo>
                    <a:pt x="2700" y="721"/>
                    <a:pt x="2854" y="561"/>
                    <a:pt x="2854" y="361"/>
                  </a:cubicBezTo>
                  <a:cubicBezTo>
                    <a:pt x="2854" y="162"/>
                    <a:pt x="2700" y="0"/>
                    <a:pt x="2510" y="0"/>
                  </a:cubicBezTo>
                  <a:lnTo>
                    <a:pt x="1671" y="0"/>
                  </a:lnTo>
                  <a:cubicBezTo>
                    <a:pt x="1481" y="0"/>
                    <a:pt x="1326" y="162"/>
                    <a:pt x="1326" y="361"/>
                  </a:cubicBezTo>
                  <a:cubicBezTo>
                    <a:pt x="1326" y="561"/>
                    <a:pt x="1481" y="721"/>
                    <a:pt x="1671" y="721"/>
                  </a:cubicBezTo>
                  <a:lnTo>
                    <a:pt x="854" y="721"/>
                  </a:lnTo>
                  <a:cubicBezTo>
                    <a:pt x="663" y="721"/>
                    <a:pt x="509" y="884"/>
                    <a:pt x="509" y="1083"/>
                  </a:cubicBezTo>
                  <a:cubicBezTo>
                    <a:pt x="509" y="1282"/>
                    <a:pt x="663" y="1444"/>
                    <a:pt x="854" y="1444"/>
                  </a:cubicBezTo>
                  <a:lnTo>
                    <a:pt x="1226" y="1444"/>
                  </a:lnTo>
                  <a:cubicBezTo>
                    <a:pt x="1224" y="1444"/>
                    <a:pt x="1222" y="1444"/>
                    <a:pt x="1220" y="1445"/>
                  </a:cubicBezTo>
                  <a:cubicBezTo>
                    <a:pt x="1373" y="1449"/>
                    <a:pt x="1495" y="1580"/>
                    <a:pt x="1495" y="1741"/>
                  </a:cubicBezTo>
                  <a:cubicBezTo>
                    <a:pt x="1495" y="1902"/>
                    <a:pt x="1373" y="2033"/>
                    <a:pt x="1220" y="2037"/>
                  </a:cubicBezTo>
                  <a:cubicBezTo>
                    <a:pt x="1222" y="2037"/>
                    <a:pt x="1224" y="2037"/>
                    <a:pt x="1226" y="2037"/>
                  </a:cubicBezTo>
                  <a:lnTo>
                    <a:pt x="344" y="2037"/>
                  </a:lnTo>
                  <a:cubicBezTo>
                    <a:pt x="154" y="2037"/>
                    <a:pt x="0" y="2199"/>
                    <a:pt x="0" y="2399"/>
                  </a:cubicBezTo>
                  <a:cubicBezTo>
                    <a:pt x="0" y="2598"/>
                    <a:pt x="154" y="2760"/>
                    <a:pt x="344" y="2760"/>
                  </a:cubicBezTo>
                  <a:lnTo>
                    <a:pt x="1671" y="2760"/>
                  </a:lnTo>
                  <a:cubicBezTo>
                    <a:pt x="1481" y="2760"/>
                    <a:pt x="1326" y="2922"/>
                    <a:pt x="1326" y="3121"/>
                  </a:cubicBezTo>
                  <a:cubicBezTo>
                    <a:pt x="1326" y="3321"/>
                    <a:pt x="1481" y="3483"/>
                    <a:pt x="1671" y="3483"/>
                  </a:cubicBezTo>
                  <a:lnTo>
                    <a:pt x="2438" y="3483"/>
                  </a:lnTo>
                  <a:cubicBezTo>
                    <a:pt x="2629" y="3483"/>
                    <a:pt x="2783" y="3611"/>
                    <a:pt x="2783" y="3769"/>
                  </a:cubicBezTo>
                  <a:cubicBezTo>
                    <a:pt x="2783" y="3928"/>
                    <a:pt x="2629" y="4057"/>
                    <a:pt x="2438" y="4057"/>
                  </a:cubicBezTo>
                  <a:lnTo>
                    <a:pt x="1949" y="4057"/>
                  </a:lnTo>
                  <a:cubicBezTo>
                    <a:pt x="1758" y="4057"/>
                    <a:pt x="1604" y="4218"/>
                    <a:pt x="1604" y="4418"/>
                  </a:cubicBezTo>
                  <a:cubicBezTo>
                    <a:pt x="1604" y="4616"/>
                    <a:pt x="1758" y="4778"/>
                    <a:pt x="1949" y="4778"/>
                  </a:cubicBezTo>
                  <a:lnTo>
                    <a:pt x="4135" y="4778"/>
                  </a:lnTo>
                  <a:cubicBezTo>
                    <a:pt x="3945" y="4778"/>
                    <a:pt x="3791" y="4940"/>
                    <a:pt x="3791" y="5139"/>
                  </a:cubicBezTo>
                  <a:cubicBezTo>
                    <a:pt x="3791" y="5339"/>
                    <a:pt x="3945" y="5501"/>
                    <a:pt x="4135" y="5501"/>
                  </a:cubicBezTo>
                  <a:lnTo>
                    <a:pt x="5097" y="5501"/>
                  </a:lnTo>
                  <a:cubicBezTo>
                    <a:pt x="5287" y="5501"/>
                    <a:pt x="5441" y="5339"/>
                    <a:pt x="5441" y="5139"/>
                  </a:cubicBezTo>
                  <a:cubicBezTo>
                    <a:pt x="5441" y="4940"/>
                    <a:pt x="5287" y="4778"/>
                    <a:pt x="5097" y="4778"/>
                  </a:cubicBezTo>
                  <a:lnTo>
                    <a:pt x="5632" y="4778"/>
                  </a:lnTo>
                  <a:cubicBezTo>
                    <a:pt x="5823" y="4778"/>
                    <a:pt x="5977" y="4616"/>
                    <a:pt x="5977" y="4418"/>
                  </a:cubicBezTo>
                  <a:cubicBezTo>
                    <a:pt x="5977" y="4218"/>
                    <a:pt x="5823" y="4057"/>
                    <a:pt x="5632" y="4057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dirty="0"/>
            </a:p>
          </p:txBody>
        </p:sp>
        <p:sp>
          <p:nvSpPr>
            <p:cNvPr id="662" name="Freeform 167">
              <a:extLst>
                <a:ext uri="{FF2B5EF4-FFF2-40B4-BE49-F238E27FC236}">
                  <a16:creationId xmlns:a16="http://schemas.microsoft.com/office/drawing/2014/main" id="{C330E70E-74E6-0446-85AA-44FADC91890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291567" y="127893"/>
              <a:ext cx="531111" cy="337583"/>
            </a:xfrm>
            <a:custGeom>
              <a:avLst/>
              <a:gdLst>
                <a:gd name="T0" fmla="*/ 338265 w 1138"/>
                <a:gd name="T1" fmla="*/ 0 h 722"/>
                <a:gd name="T2" fmla="*/ 157160 w 1138"/>
                <a:gd name="T3" fmla="*/ 0 h 722"/>
                <a:gd name="T4" fmla="*/ 157160 w 1138"/>
                <a:gd name="T5" fmla="*/ 0 h 722"/>
                <a:gd name="T6" fmla="*/ 0 w 1138"/>
                <a:gd name="T7" fmla="*/ 157461 h 722"/>
                <a:gd name="T8" fmla="*/ 0 w 1138"/>
                <a:gd name="T9" fmla="*/ 157461 h 722"/>
                <a:gd name="T10" fmla="*/ 157160 w 1138"/>
                <a:gd name="T11" fmla="*/ 314485 h 722"/>
                <a:gd name="T12" fmla="*/ 338265 w 1138"/>
                <a:gd name="T13" fmla="*/ 314485 h 722"/>
                <a:gd name="T14" fmla="*/ 338265 w 1138"/>
                <a:gd name="T15" fmla="*/ 314485 h 722"/>
                <a:gd name="T16" fmla="*/ 494990 w 1138"/>
                <a:gd name="T17" fmla="*/ 157461 h 722"/>
                <a:gd name="T18" fmla="*/ 494990 w 1138"/>
                <a:gd name="T19" fmla="*/ 157461 h 722"/>
                <a:gd name="T20" fmla="*/ 338265 w 1138"/>
                <a:gd name="T21" fmla="*/ 0 h 722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138" h="722">
                  <a:moveTo>
                    <a:pt x="777" y="0"/>
                  </a:moveTo>
                  <a:lnTo>
                    <a:pt x="361" y="0"/>
                  </a:lnTo>
                  <a:cubicBezTo>
                    <a:pt x="162" y="0"/>
                    <a:pt x="0" y="161"/>
                    <a:pt x="0" y="361"/>
                  </a:cubicBezTo>
                  <a:cubicBezTo>
                    <a:pt x="0" y="559"/>
                    <a:pt x="162" y="721"/>
                    <a:pt x="361" y="721"/>
                  </a:cubicBezTo>
                  <a:lnTo>
                    <a:pt x="777" y="721"/>
                  </a:lnTo>
                  <a:cubicBezTo>
                    <a:pt x="976" y="721"/>
                    <a:pt x="1137" y="559"/>
                    <a:pt x="1137" y="361"/>
                  </a:cubicBezTo>
                  <a:cubicBezTo>
                    <a:pt x="1137" y="161"/>
                    <a:pt x="976" y="0"/>
                    <a:pt x="777" y="0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63" name="Freeform 168">
              <a:extLst>
                <a:ext uri="{FF2B5EF4-FFF2-40B4-BE49-F238E27FC236}">
                  <a16:creationId xmlns:a16="http://schemas.microsoft.com/office/drawing/2014/main" id="{A730B673-B776-6042-896F-C0E4D15023A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266401" y="1010267"/>
              <a:ext cx="80283" cy="82337"/>
            </a:xfrm>
            <a:custGeom>
              <a:avLst/>
              <a:gdLst>
                <a:gd name="T0" fmla="*/ 74456 w 173"/>
                <a:gd name="T1" fmla="*/ 38186 h 175"/>
                <a:gd name="T2" fmla="*/ 74456 w 173"/>
                <a:gd name="T3" fmla="*/ 38186 h 175"/>
                <a:gd name="T4" fmla="*/ 37228 w 173"/>
                <a:gd name="T5" fmla="*/ 76371 h 175"/>
                <a:gd name="T6" fmla="*/ 37228 w 173"/>
                <a:gd name="T7" fmla="*/ 76371 h 175"/>
                <a:gd name="T8" fmla="*/ 0 w 173"/>
                <a:gd name="T9" fmla="*/ 38186 h 175"/>
                <a:gd name="T10" fmla="*/ 0 w 173"/>
                <a:gd name="T11" fmla="*/ 38186 h 175"/>
                <a:gd name="T12" fmla="*/ 37228 w 173"/>
                <a:gd name="T13" fmla="*/ 0 h 175"/>
                <a:gd name="T14" fmla="*/ 37228 w 173"/>
                <a:gd name="T15" fmla="*/ 0 h 175"/>
                <a:gd name="T16" fmla="*/ 74456 w 173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5">
                  <a:moveTo>
                    <a:pt x="172" y="87"/>
                  </a:moveTo>
                  <a:lnTo>
                    <a:pt x="172" y="87"/>
                  </a:lnTo>
                  <a:cubicBezTo>
                    <a:pt x="172" y="135"/>
                    <a:pt x="134" y="174"/>
                    <a:pt x="86" y="174"/>
                  </a:cubicBezTo>
                  <a:cubicBezTo>
                    <a:pt x="39" y="174"/>
                    <a:pt x="0" y="135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2" y="39"/>
                    <a:pt x="172" y="8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64" name="Freeform 169">
              <a:extLst>
                <a:ext uri="{FF2B5EF4-FFF2-40B4-BE49-F238E27FC236}">
                  <a16:creationId xmlns:a16="http://schemas.microsoft.com/office/drawing/2014/main" id="{95E33E2A-6226-C340-A397-C1863DBA80F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451673" y="241107"/>
              <a:ext cx="82343" cy="80278"/>
            </a:xfrm>
            <a:custGeom>
              <a:avLst/>
              <a:gdLst>
                <a:gd name="T0" fmla="*/ 76371 w 175"/>
                <a:gd name="T1" fmla="*/ 37014 h 174"/>
                <a:gd name="T2" fmla="*/ 76371 w 175"/>
                <a:gd name="T3" fmla="*/ 37014 h 174"/>
                <a:gd name="T4" fmla="*/ 38186 w 175"/>
                <a:gd name="T5" fmla="*/ 74459 h 174"/>
                <a:gd name="T6" fmla="*/ 38186 w 175"/>
                <a:gd name="T7" fmla="*/ 74459 h 174"/>
                <a:gd name="T8" fmla="*/ 0 w 175"/>
                <a:gd name="T9" fmla="*/ 37014 h 174"/>
                <a:gd name="T10" fmla="*/ 0 w 175"/>
                <a:gd name="T11" fmla="*/ 37014 h 174"/>
                <a:gd name="T12" fmla="*/ 38186 w 175"/>
                <a:gd name="T13" fmla="*/ 0 h 174"/>
                <a:gd name="T14" fmla="*/ 38186 w 175"/>
                <a:gd name="T15" fmla="*/ 0 h 174"/>
                <a:gd name="T16" fmla="*/ 76371 w 175"/>
                <a:gd name="T17" fmla="*/ 37014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4">
                  <a:moveTo>
                    <a:pt x="174" y="86"/>
                  </a:moveTo>
                  <a:lnTo>
                    <a:pt x="174" y="86"/>
                  </a:lnTo>
                  <a:cubicBezTo>
                    <a:pt x="174" y="133"/>
                    <a:pt x="135" y="173"/>
                    <a:pt x="87" y="173"/>
                  </a:cubicBezTo>
                  <a:cubicBezTo>
                    <a:pt x="39" y="173"/>
                    <a:pt x="0" y="133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65" name="Freeform 170">
              <a:extLst>
                <a:ext uri="{FF2B5EF4-FFF2-40B4-BE49-F238E27FC236}">
                  <a16:creationId xmlns:a16="http://schemas.microsoft.com/office/drawing/2014/main" id="{78111320-CEDC-B14F-BCC8-EE10D9C89E8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228884" y="1092604"/>
              <a:ext cx="82343" cy="80278"/>
            </a:xfrm>
            <a:custGeom>
              <a:avLst/>
              <a:gdLst>
                <a:gd name="T0" fmla="*/ 76371 w 175"/>
                <a:gd name="T1" fmla="*/ 37228 h 173"/>
                <a:gd name="T2" fmla="*/ 76371 w 175"/>
                <a:gd name="T3" fmla="*/ 37228 h 173"/>
                <a:gd name="T4" fmla="*/ 38186 w 175"/>
                <a:gd name="T5" fmla="*/ 74456 h 173"/>
                <a:gd name="T6" fmla="*/ 38186 w 175"/>
                <a:gd name="T7" fmla="*/ 74456 h 173"/>
                <a:gd name="T8" fmla="*/ 0 w 175"/>
                <a:gd name="T9" fmla="*/ 37228 h 173"/>
                <a:gd name="T10" fmla="*/ 0 w 175"/>
                <a:gd name="T11" fmla="*/ 37228 h 173"/>
                <a:gd name="T12" fmla="*/ 38186 w 175"/>
                <a:gd name="T13" fmla="*/ 0 h 173"/>
                <a:gd name="T14" fmla="*/ 38186 w 175"/>
                <a:gd name="T15" fmla="*/ 0 h 173"/>
                <a:gd name="T16" fmla="*/ 76371 w 175"/>
                <a:gd name="T17" fmla="*/ 37228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3">
                  <a:moveTo>
                    <a:pt x="174" y="86"/>
                  </a:moveTo>
                  <a:lnTo>
                    <a:pt x="174" y="86"/>
                  </a:lnTo>
                  <a:cubicBezTo>
                    <a:pt x="174" y="134"/>
                    <a:pt x="135" y="172"/>
                    <a:pt x="87" y="172"/>
                  </a:cubicBezTo>
                  <a:cubicBezTo>
                    <a:pt x="39" y="172"/>
                    <a:pt x="0" y="134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66" name="Freeform 171">
              <a:extLst>
                <a:ext uri="{FF2B5EF4-FFF2-40B4-BE49-F238E27FC236}">
                  <a16:creationId xmlns:a16="http://schemas.microsoft.com/office/drawing/2014/main" id="{2296C3BA-4E16-D94B-9660-6FFE5D3686A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530362" y="1615447"/>
              <a:ext cx="80283" cy="80278"/>
            </a:xfrm>
            <a:custGeom>
              <a:avLst/>
              <a:gdLst>
                <a:gd name="T0" fmla="*/ 74456 w 173"/>
                <a:gd name="T1" fmla="*/ 37661 h 173"/>
                <a:gd name="T2" fmla="*/ 74456 w 173"/>
                <a:gd name="T3" fmla="*/ 37661 h 173"/>
                <a:gd name="T4" fmla="*/ 36795 w 173"/>
                <a:gd name="T5" fmla="*/ 74456 h 173"/>
                <a:gd name="T6" fmla="*/ 36795 w 173"/>
                <a:gd name="T7" fmla="*/ 74456 h 173"/>
                <a:gd name="T8" fmla="*/ 0 w 173"/>
                <a:gd name="T9" fmla="*/ 37661 h 173"/>
                <a:gd name="T10" fmla="*/ 0 w 173"/>
                <a:gd name="T11" fmla="*/ 37661 h 173"/>
                <a:gd name="T12" fmla="*/ 36795 w 173"/>
                <a:gd name="T13" fmla="*/ 0 h 173"/>
                <a:gd name="T14" fmla="*/ 36795 w 173"/>
                <a:gd name="T15" fmla="*/ 0 h 173"/>
                <a:gd name="T16" fmla="*/ 74456 w 173"/>
                <a:gd name="T17" fmla="*/ 37661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3">
                  <a:moveTo>
                    <a:pt x="172" y="87"/>
                  </a:moveTo>
                  <a:lnTo>
                    <a:pt x="172" y="87"/>
                  </a:lnTo>
                  <a:cubicBezTo>
                    <a:pt x="172" y="134"/>
                    <a:pt x="133" y="172"/>
                    <a:pt x="85" y="172"/>
                  </a:cubicBezTo>
                  <a:cubicBezTo>
                    <a:pt x="39" y="172"/>
                    <a:pt x="0" y="134"/>
                    <a:pt x="0" y="87"/>
                  </a:cubicBezTo>
                  <a:cubicBezTo>
                    <a:pt x="0" y="39"/>
                    <a:pt x="39" y="0"/>
                    <a:pt x="85" y="0"/>
                  </a:cubicBezTo>
                  <a:cubicBezTo>
                    <a:pt x="133" y="0"/>
                    <a:pt x="172" y="39"/>
                    <a:pt x="172" y="8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67" name="Freeform 172">
              <a:extLst>
                <a:ext uri="{FF2B5EF4-FFF2-40B4-BE49-F238E27FC236}">
                  <a16:creationId xmlns:a16="http://schemas.microsoft.com/office/drawing/2014/main" id="{B9BDD95F-7394-9841-A195-C1C2913058D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487131" y="835993"/>
              <a:ext cx="82343" cy="80279"/>
            </a:xfrm>
            <a:custGeom>
              <a:avLst/>
              <a:gdLst>
                <a:gd name="T0" fmla="*/ 76371 w 175"/>
                <a:gd name="T1" fmla="*/ 37445 h 174"/>
                <a:gd name="T2" fmla="*/ 76371 w 175"/>
                <a:gd name="T3" fmla="*/ 37445 h 174"/>
                <a:gd name="T4" fmla="*/ 38186 w 175"/>
                <a:gd name="T5" fmla="*/ 74460 h 174"/>
                <a:gd name="T6" fmla="*/ 38186 w 175"/>
                <a:gd name="T7" fmla="*/ 74460 h 174"/>
                <a:gd name="T8" fmla="*/ 0 w 175"/>
                <a:gd name="T9" fmla="*/ 37445 h 174"/>
                <a:gd name="T10" fmla="*/ 0 w 175"/>
                <a:gd name="T11" fmla="*/ 37445 h 174"/>
                <a:gd name="T12" fmla="*/ 38186 w 175"/>
                <a:gd name="T13" fmla="*/ 0 h 174"/>
                <a:gd name="T14" fmla="*/ 38186 w 175"/>
                <a:gd name="T15" fmla="*/ 0 h 174"/>
                <a:gd name="T16" fmla="*/ 76371 w 175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4">
                  <a:moveTo>
                    <a:pt x="174" y="87"/>
                  </a:moveTo>
                  <a:lnTo>
                    <a:pt x="174" y="87"/>
                  </a:lnTo>
                  <a:cubicBezTo>
                    <a:pt x="174" y="135"/>
                    <a:pt x="135" y="173"/>
                    <a:pt x="87" y="173"/>
                  </a:cubicBezTo>
                  <a:cubicBezTo>
                    <a:pt x="39" y="173"/>
                    <a:pt x="0" y="135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68" name="Freeform 173">
              <a:extLst>
                <a:ext uri="{FF2B5EF4-FFF2-40B4-BE49-F238E27FC236}">
                  <a16:creationId xmlns:a16="http://schemas.microsoft.com/office/drawing/2014/main" id="{B9C117BA-0FE2-094C-BB27-AF52F8F9115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291568" y="-104710"/>
              <a:ext cx="80283" cy="80278"/>
            </a:xfrm>
            <a:custGeom>
              <a:avLst/>
              <a:gdLst>
                <a:gd name="T0" fmla="*/ 74459 w 174"/>
                <a:gd name="T1" fmla="*/ 37445 h 174"/>
                <a:gd name="T2" fmla="*/ 74459 w 174"/>
                <a:gd name="T3" fmla="*/ 37445 h 174"/>
                <a:gd name="T4" fmla="*/ 37445 w 174"/>
                <a:gd name="T5" fmla="*/ 74459 h 174"/>
                <a:gd name="T6" fmla="*/ 37445 w 174"/>
                <a:gd name="T7" fmla="*/ 74459 h 174"/>
                <a:gd name="T8" fmla="*/ 0 w 174"/>
                <a:gd name="T9" fmla="*/ 37445 h 174"/>
                <a:gd name="T10" fmla="*/ 0 w 174"/>
                <a:gd name="T11" fmla="*/ 37445 h 174"/>
                <a:gd name="T12" fmla="*/ 37445 w 174"/>
                <a:gd name="T13" fmla="*/ 0 h 174"/>
                <a:gd name="T14" fmla="*/ 37445 w 174"/>
                <a:gd name="T15" fmla="*/ 0 h 174"/>
                <a:gd name="T16" fmla="*/ 74459 w 174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4">
                  <a:moveTo>
                    <a:pt x="173" y="87"/>
                  </a:moveTo>
                  <a:lnTo>
                    <a:pt x="173" y="87"/>
                  </a:lnTo>
                  <a:cubicBezTo>
                    <a:pt x="173" y="135"/>
                    <a:pt x="135" y="173"/>
                    <a:pt x="87" y="173"/>
                  </a:cubicBezTo>
                  <a:cubicBezTo>
                    <a:pt x="40" y="173"/>
                    <a:pt x="0" y="135"/>
                    <a:pt x="0" y="87"/>
                  </a:cubicBezTo>
                  <a:cubicBezTo>
                    <a:pt x="0" y="38"/>
                    <a:pt x="40" y="0"/>
                    <a:pt x="87" y="0"/>
                  </a:cubicBezTo>
                  <a:cubicBezTo>
                    <a:pt x="135" y="0"/>
                    <a:pt x="173" y="38"/>
                    <a:pt x="173" y="8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69" name="Freeform 174">
              <a:extLst>
                <a:ext uri="{FF2B5EF4-FFF2-40B4-BE49-F238E27FC236}">
                  <a16:creationId xmlns:a16="http://schemas.microsoft.com/office/drawing/2014/main" id="{8E11FD5D-35AA-4D4D-92D6-755AA644492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426970" y="1225039"/>
              <a:ext cx="49406" cy="49402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2"/>
                    <a:pt x="81" y="104"/>
                    <a:pt x="52" y="104"/>
                  </a:cubicBezTo>
                  <a:cubicBezTo>
                    <a:pt x="24" y="104"/>
                    <a:pt x="0" y="82"/>
                    <a:pt x="0" y="52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1" y="0"/>
                    <a:pt x="105" y="24"/>
                    <a:pt x="105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70" name="Freeform 175">
              <a:extLst>
                <a:ext uri="{FF2B5EF4-FFF2-40B4-BE49-F238E27FC236}">
                  <a16:creationId xmlns:a16="http://schemas.microsoft.com/office/drawing/2014/main" id="{413B88C5-DE98-864E-8DDB-0F8F73936D4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758398" y="1417837"/>
              <a:ext cx="49406" cy="49402"/>
            </a:xfrm>
            <a:custGeom>
              <a:avLst/>
              <a:gdLst>
                <a:gd name="T0" fmla="*/ 45655 w 107"/>
                <a:gd name="T1" fmla="*/ 22397 h 107"/>
                <a:gd name="T2" fmla="*/ 45655 w 107"/>
                <a:gd name="T3" fmla="*/ 22397 h 107"/>
                <a:gd name="T4" fmla="*/ 22828 w 107"/>
                <a:gd name="T5" fmla="*/ 45655 h 107"/>
                <a:gd name="T6" fmla="*/ 22828 w 107"/>
                <a:gd name="T7" fmla="*/ 45655 h 107"/>
                <a:gd name="T8" fmla="*/ 0 w 107"/>
                <a:gd name="T9" fmla="*/ 22397 h 107"/>
                <a:gd name="T10" fmla="*/ 0 w 107"/>
                <a:gd name="T11" fmla="*/ 22397 h 107"/>
                <a:gd name="T12" fmla="*/ 22828 w 107"/>
                <a:gd name="T13" fmla="*/ 0 h 107"/>
                <a:gd name="T14" fmla="*/ 22828 w 107"/>
                <a:gd name="T15" fmla="*/ 0 h 107"/>
                <a:gd name="T16" fmla="*/ 45655 w 107"/>
                <a:gd name="T17" fmla="*/ 22397 h 10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7" h="107">
                  <a:moveTo>
                    <a:pt x="106" y="52"/>
                  </a:moveTo>
                  <a:lnTo>
                    <a:pt x="106" y="52"/>
                  </a:lnTo>
                  <a:cubicBezTo>
                    <a:pt x="106" y="82"/>
                    <a:pt x="82" y="106"/>
                    <a:pt x="53" y="106"/>
                  </a:cubicBezTo>
                  <a:cubicBezTo>
                    <a:pt x="24" y="106"/>
                    <a:pt x="0" y="8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71" name="Freeform 176">
              <a:extLst>
                <a:ext uri="{FF2B5EF4-FFF2-40B4-BE49-F238E27FC236}">
                  <a16:creationId xmlns:a16="http://schemas.microsoft.com/office/drawing/2014/main" id="{5C6BB61B-5F7D-7E4B-BCB9-CBCA6364D20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408905" y="1767770"/>
              <a:ext cx="49406" cy="49402"/>
            </a:xfrm>
            <a:custGeom>
              <a:avLst/>
              <a:gdLst>
                <a:gd name="T0" fmla="*/ 45651 w 106"/>
                <a:gd name="T1" fmla="*/ 23258 h 107"/>
                <a:gd name="T2" fmla="*/ 45651 w 106"/>
                <a:gd name="T3" fmla="*/ 23258 h 107"/>
                <a:gd name="T4" fmla="*/ 22608 w 106"/>
                <a:gd name="T5" fmla="*/ 45655 h 107"/>
                <a:gd name="T6" fmla="*/ 22608 w 106"/>
                <a:gd name="T7" fmla="*/ 45655 h 107"/>
                <a:gd name="T8" fmla="*/ 0 w 106"/>
                <a:gd name="T9" fmla="*/ 23258 h 107"/>
                <a:gd name="T10" fmla="*/ 0 w 106"/>
                <a:gd name="T11" fmla="*/ 23258 h 107"/>
                <a:gd name="T12" fmla="*/ 22608 w 106"/>
                <a:gd name="T13" fmla="*/ 0 h 107"/>
                <a:gd name="T14" fmla="*/ 22608 w 106"/>
                <a:gd name="T15" fmla="*/ 0 h 107"/>
                <a:gd name="T16" fmla="*/ 45651 w 106"/>
                <a:gd name="T17" fmla="*/ 23258 h 10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7">
                  <a:moveTo>
                    <a:pt x="105" y="54"/>
                  </a:moveTo>
                  <a:lnTo>
                    <a:pt x="105" y="54"/>
                  </a:lnTo>
                  <a:cubicBezTo>
                    <a:pt x="105" y="82"/>
                    <a:pt x="81" y="106"/>
                    <a:pt x="52" y="106"/>
                  </a:cubicBezTo>
                  <a:cubicBezTo>
                    <a:pt x="23" y="106"/>
                    <a:pt x="0" y="82"/>
                    <a:pt x="0" y="54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5" y="23"/>
                    <a:pt x="105" y="54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72" name="Freeform 177">
              <a:extLst>
                <a:ext uri="{FF2B5EF4-FFF2-40B4-BE49-F238E27FC236}">
                  <a16:creationId xmlns:a16="http://schemas.microsoft.com/office/drawing/2014/main" id="{49505540-60AF-2443-8D12-A2FD15D9160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408905" y="759832"/>
              <a:ext cx="49406" cy="49402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1" y="104"/>
                    <a:pt x="52" y="104"/>
                  </a:cubicBezTo>
                  <a:cubicBezTo>
                    <a:pt x="23" y="104"/>
                    <a:pt x="0" y="81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5" y="23"/>
                    <a:pt x="105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73" name="Freeform 178">
              <a:extLst>
                <a:ext uri="{FF2B5EF4-FFF2-40B4-BE49-F238E27FC236}">
                  <a16:creationId xmlns:a16="http://schemas.microsoft.com/office/drawing/2014/main" id="{529998EF-E72F-DA41-9453-1EA51DDD7AB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840278" y="784533"/>
              <a:ext cx="49406" cy="49402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2"/>
                    <a:pt x="81" y="105"/>
                    <a:pt x="52" y="105"/>
                  </a:cubicBezTo>
                  <a:cubicBezTo>
                    <a:pt x="23" y="105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81" y="0"/>
                    <a:pt x="104" y="24"/>
                    <a:pt x="104" y="53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74" name="Freeform 179">
              <a:extLst>
                <a:ext uri="{FF2B5EF4-FFF2-40B4-BE49-F238E27FC236}">
                  <a16:creationId xmlns:a16="http://schemas.microsoft.com/office/drawing/2014/main" id="{DCF189F4-9D7F-DC4E-AAD7-3559FD07A0B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616358" y="360497"/>
              <a:ext cx="49406" cy="49402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1"/>
                    <a:pt x="82" y="104"/>
                    <a:pt x="52" y="104"/>
                  </a:cubicBezTo>
                  <a:cubicBezTo>
                    <a:pt x="24" y="104"/>
                    <a:pt x="0" y="81"/>
                    <a:pt x="0" y="52"/>
                  </a:cubicBezTo>
                  <a:cubicBezTo>
                    <a:pt x="0" y="23"/>
                    <a:pt x="24" y="0"/>
                    <a:pt x="52" y="0"/>
                  </a:cubicBezTo>
                  <a:cubicBezTo>
                    <a:pt x="82" y="0"/>
                    <a:pt x="104" y="23"/>
                    <a:pt x="104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75" name="Freeform 180">
              <a:extLst>
                <a:ext uri="{FF2B5EF4-FFF2-40B4-BE49-F238E27FC236}">
                  <a16:creationId xmlns:a16="http://schemas.microsoft.com/office/drawing/2014/main" id="{213030FD-6387-9C45-BD0E-311B5C2301E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266865" y="-207631"/>
              <a:ext cx="49406" cy="49402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0"/>
                    <a:pt x="81" y="104"/>
                    <a:pt x="52" y="104"/>
                  </a:cubicBezTo>
                  <a:cubicBezTo>
                    <a:pt x="24" y="104"/>
                    <a:pt x="0" y="80"/>
                    <a:pt x="0" y="52"/>
                  </a:cubicBezTo>
                  <a:cubicBezTo>
                    <a:pt x="0" y="22"/>
                    <a:pt x="24" y="0"/>
                    <a:pt x="52" y="0"/>
                  </a:cubicBezTo>
                  <a:cubicBezTo>
                    <a:pt x="81" y="0"/>
                    <a:pt x="104" y="22"/>
                    <a:pt x="104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76" name="Freeform 181">
              <a:extLst>
                <a:ext uri="{FF2B5EF4-FFF2-40B4-BE49-F238E27FC236}">
                  <a16:creationId xmlns:a16="http://schemas.microsoft.com/office/drawing/2014/main" id="{628489E1-C3FE-2A40-86B2-6FB646615ED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408905" y="-207631"/>
              <a:ext cx="49406" cy="49402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1" y="104"/>
                    <a:pt x="52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2"/>
                    <a:pt x="23" y="0"/>
                    <a:pt x="52" y="0"/>
                  </a:cubicBezTo>
                  <a:cubicBezTo>
                    <a:pt x="81" y="0"/>
                    <a:pt x="105" y="22"/>
                    <a:pt x="105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77" name="Freeform 182">
              <a:extLst>
                <a:ext uri="{FF2B5EF4-FFF2-40B4-BE49-F238E27FC236}">
                  <a16:creationId xmlns:a16="http://schemas.microsoft.com/office/drawing/2014/main" id="{B57F6A6B-D39F-A946-A51E-F0F56C24263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683825" y="1749006"/>
              <a:ext cx="662859" cy="279947"/>
            </a:xfrm>
            <a:custGeom>
              <a:avLst/>
              <a:gdLst>
                <a:gd name="T0" fmla="*/ 487598 w 1419"/>
                <a:gd name="T1" fmla="*/ 260719 h 601"/>
                <a:gd name="T2" fmla="*/ 130288 w 1419"/>
                <a:gd name="T3" fmla="*/ 260719 h 601"/>
                <a:gd name="T4" fmla="*/ 130288 w 1419"/>
                <a:gd name="T5" fmla="*/ 260719 h 601"/>
                <a:gd name="T6" fmla="*/ 0 w 1419"/>
                <a:gd name="T7" fmla="*/ 130794 h 601"/>
                <a:gd name="T8" fmla="*/ 0 w 1419"/>
                <a:gd name="T9" fmla="*/ 130794 h 601"/>
                <a:gd name="T10" fmla="*/ 130288 w 1419"/>
                <a:gd name="T11" fmla="*/ 0 h 601"/>
                <a:gd name="T12" fmla="*/ 487598 w 1419"/>
                <a:gd name="T13" fmla="*/ 0 h 601"/>
                <a:gd name="T14" fmla="*/ 487598 w 1419"/>
                <a:gd name="T15" fmla="*/ 0 h 601"/>
                <a:gd name="T16" fmla="*/ 617885 w 1419"/>
                <a:gd name="T17" fmla="*/ 130794 h 601"/>
                <a:gd name="T18" fmla="*/ 617885 w 1419"/>
                <a:gd name="T19" fmla="*/ 130794 h 601"/>
                <a:gd name="T20" fmla="*/ 487598 w 1419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419" h="601">
                  <a:moveTo>
                    <a:pt x="1119" y="600"/>
                  </a:moveTo>
                  <a:lnTo>
                    <a:pt x="299" y="600"/>
                  </a:lnTo>
                  <a:cubicBezTo>
                    <a:pt x="133" y="600"/>
                    <a:pt x="0" y="466"/>
                    <a:pt x="0" y="301"/>
                  </a:cubicBezTo>
                  <a:cubicBezTo>
                    <a:pt x="0" y="135"/>
                    <a:pt x="133" y="0"/>
                    <a:pt x="299" y="0"/>
                  </a:cubicBezTo>
                  <a:lnTo>
                    <a:pt x="1119" y="0"/>
                  </a:lnTo>
                  <a:cubicBezTo>
                    <a:pt x="1284" y="0"/>
                    <a:pt x="1418" y="135"/>
                    <a:pt x="1418" y="301"/>
                  </a:cubicBezTo>
                  <a:cubicBezTo>
                    <a:pt x="1418" y="466"/>
                    <a:pt x="1284" y="600"/>
                    <a:pt x="1119" y="600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78" name="Freeform 183">
              <a:extLst>
                <a:ext uri="{FF2B5EF4-FFF2-40B4-BE49-F238E27FC236}">
                  <a16:creationId xmlns:a16="http://schemas.microsoft.com/office/drawing/2014/main" id="{F37DEBAC-7F30-A247-9A56-A06B794B83B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371850" y="936858"/>
              <a:ext cx="662859" cy="279947"/>
            </a:xfrm>
            <a:custGeom>
              <a:avLst/>
              <a:gdLst>
                <a:gd name="T0" fmla="*/ 487690 w 1420"/>
                <a:gd name="T1" fmla="*/ 260719 h 600"/>
                <a:gd name="T2" fmla="*/ 130631 w 1420"/>
                <a:gd name="T3" fmla="*/ 260719 h 600"/>
                <a:gd name="T4" fmla="*/ 130631 w 1420"/>
                <a:gd name="T5" fmla="*/ 260719 h 600"/>
                <a:gd name="T6" fmla="*/ 0 w 1420"/>
                <a:gd name="T7" fmla="*/ 130142 h 600"/>
                <a:gd name="T8" fmla="*/ 0 w 1420"/>
                <a:gd name="T9" fmla="*/ 130142 h 600"/>
                <a:gd name="T10" fmla="*/ 130631 w 1420"/>
                <a:gd name="T11" fmla="*/ 0 h 600"/>
                <a:gd name="T12" fmla="*/ 487690 w 1420"/>
                <a:gd name="T13" fmla="*/ 0 h 600"/>
                <a:gd name="T14" fmla="*/ 487690 w 1420"/>
                <a:gd name="T15" fmla="*/ 0 h 600"/>
                <a:gd name="T16" fmla="*/ 617886 w 1420"/>
                <a:gd name="T17" fmla="*/ 130142 h 600"/>
                <a:gd name="T18" fmla="*/ 617886 w 1420"/>
                <a:gd name="T19" fmla="*/ 130142 h 600"/>
                <a:gd name="T20" fmla="*/ 487690 w 1420"/>
                <a:gd name="T21" fmla="*/ 260719 h 60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420" h="600">
                  <a:moveTo>
                    <a:pt x="1120" y="599"/>
                  </a:moveTo>
                  <a:lnTo>
                    <a:pt x="300" y="599"/>
                  </a:lnTo>
                  <a:cubicBezTo>
                    <a:pt x="134" y="599"/>
                    <a:pt x="0" y="465"/>
                    <a:pt x="0" y="299"/>
                  </a:cubicBezTo>
                  <a:cubicBezTo>
                    <a:pt x="0" y="133"/>
                    <a:pt x="134" y="0"/>
                    <a:pt x="300" y="0"/>
                  </a:cubicBezTo>
                  <a:lnTo>
                    <a:pt x="1120" y="0"/>
                  </a:lnTo>
                  <a:cubicBezTo>
                    <a:pt x="1285" y="0"/>
                    <a:pt x="1419" y="133"/>
                    <a:pt x="1419" y="299"/>
                  </a:cubicBezTo>
                  <a:cubicBezTo>
                    <a:pt x="1419" y="465"/>
                    <a:pt x="1285" y="599"/>
                    <a:pt x="1120" y="599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dirty="0"/>
            </a:p>
          </p:txBody>
        </p:sp>
        <p:sp>
          <p:nvSpPr>
            <p:cNvPr id="679" name="Freeform 184">
              <a:extLst>
                <a:ext uri="{FF2B5EF4-FFF2-40B4-BE49-F238E27FC236}">
                  <a16:creationId xmlns:a16="http://schemas.microsoft.com/office/drawing/2014/main" id="{D4005144-A8CD-2843-922A-C1BA0E6926E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159156" y="-57367"/>
              <a:ext cx="815192" cy="557836"/>
            </a:xfrm>
            <a:custGeom>
              <a:avLst/>
              <a:gdLst>
                <a:gd name="T0" fmla="*/ 628967 w 1747"/>
                <a:gd name="T1" fmla="*/ 259759 h 1196"/>
                <a:gd name="T2" fmla="*/ 507962 w 1747"/>
                <a:gd name="T3" fmla="*/ 259759 h 1196"/>
                <a:gd name="T4" fmla="*/ 507962 w 1747"/>
                <a:gd name="T5" fmla="*/ 259759 h 1196"/>
                <a:gd name="T6" fmla="*/ 617650 w 1747"/>
                <a:gd name="T7" fmla="*/ 130532 h 1196"/>
                <a:gd name="T8" fmla="*/ 617650 w 1747"/>
                <a:gd name="T9" fmla="*/ 130532 h 1196"/>
                <a:gd name="T10" fmla="*/ 487504 w 1747"/>
                <a:gd name="T11" fmla="*/ 0 h 1196"/>
                <a:gd name="T12" fmla="*/ 130581 w 1747"/>
                <a:gd name="T13" fmla="*/ 0 h 1196"/>
                <a:gd name="T14" fmla="*/ 130581 w 1747"/>
                <a:gd name="T15" fmla="*/ 0 h 1196"/>
                <a:gd name="T16" fmla="*/ 0 w 1747"/>
                <a:gd name="T17" fmla="*/ 130532 h 1196"/>
                <a:gd name="T18" fmla="*/ 0 w 1747"/>
                <a:gd name="T19" fmla="*/ 130532 h 1196"/>
                <a:gd name="T20" fmla="*/ 130581 w 1747"/>
                <a:gd name="T21" fmla="*/ 261064 h 1196"/>
                <a:gd name="T22" fmla="*/ 252457 w 1747"/>
                <a:gd name="T23" fmla="*/ 261064 h 1196"/>
                <a:gd name="T24" fmla="*/ 252457 w 1747"/>
                <a:gd name="T25" fmla="*/ 261064 h 1196"/>
                <a:gd name="T26" fmla="*/ 142334 w 1747"/>
                <a:gd name="T27" fmla="*/ 389856 h 1196"/>
                <a:gd name="T28" fmla="*/ 142334 w 1747"/>
                <a:gd name="T29" fmla="*/ 389856 h 1196"/>
                <a:gd name="T30" fmla="*/ 272480 w 1747"/>
                <a:gd name="T31" fmla="*/ 519953 h 1196"/>
                <a:gd name="T32" fmla="*/ 628967 w 1747"/>
                <a:gd name="T33" fmla="*/ 519953 h 1196"/>
                <a:gd name="T34" fmla="*/ 628967 w 1747"/>
                <a:gd name="T35" fmla="*/ 519953 h 1196"/>
                <a:gd name="T36" fmla="*/ 759984 w 1747"/>
                <a:gd name="T37" fmla="*/ 389856 h 1196"/>
                <a:gd name="T38" fmla="*/ 759984 w 1747"/>
                <a:gd name="T39" fmla="*/ 389856 h 1196"/>
                <a:gd name="T40" fmla="*/ 628967 w 1747"/>
                <a:gd name="T41" fmla="*/ 259759 h 119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1747" h="1196">
                  <a:moveTo>
                    <a:pt x="1445" y="597"/>
                  </a:moveTo>
                  <a:lnTo>
                    <a:pt x="1167" y="597"/>
                  </a:lnTo>
                  <a:cubicBezTo>
                    <a:pt x="1310" y="573"/>
                    <a:pt x="1419" y="450"/>
                    <a:pt x="1419" y="300"/>
                  </a:cubicBezTo>
                  <a:cubicBezTo>
                    <a:pt x="1419" y="134"/>
                    <a:pt x="1285" y="0"/>
                    <a:pt x="1120" y="0"/>
                  </a:cubicBezTo>
                  <a:lnTo>
                    <a:pt x="300" y="0"/>
                  </a:lnTo>
                  <a:cubicBezTo>
                    <a:pt x="134" y="0"/>
                    <a:pt x="0" y="134"/>
                    <a:pt x="0" y="300"/>
                  </a:cubicBezTo>
                  <a:cubicBezTo>
                    <a:pt x="0" y="466"/>
                    <a:pt x="134" y="600"/>
                    <a:pt x="300" y="600"/>
                  </a:cubicBezTo>
                  <a:lnTo>
                    <a:pt x="580" y="600"/>
                  </a:lnTo>
                  <a:cubicBezTo>
                    <a:pt x="436" y="623"/>
                    <a:pt x="327" y="746"/>
                    <a:pt x="327" y="896"/>
                  </a:cubicBezTo>
                  <a:cubicBezTo>
                    <a:pt x="327" y="1062"/>
                    <a:pt x="460" y="1195"/>
                    <a:pt x="626" y="1195"/>
                  </a:cubicBezTo>
                  <a:lnTo>
                    <a:pt x="1445" y="1195"/>
                  </a:lnTo>
                  <a:cubicBezTo>
                    <a:pt x="1611" y="1195"/>
                    <a:pt x="1746" y="1062"/>
                    <a:pt x="1746" y="896"/>
                  </a:cubicBezTo>
                  <a:cubicBezTo>
                    <a:pt x="1746" y="731"/>
                    <a:pt x="1611" y="597"/>
                    <a:pt x="1445" y="59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</p:grpSp>
    </p:spTree>
    <p:extLst>
      <p:ext uri="{BB962C8B-B14F-4D97-AF65-F5344CB8AC3E}">
        <p14:creationId xmlns:p14="http://schemas.microsoft.com/office/powerpoint/2010/main" val="108074054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Box 261">
            <a:extLst>
              <a:ext uri="{FF2B5EF4-FFF2-40B4-BE49-F238E27FC236}">
                <a16:creationId xmlns:a16="http://schemas.microsoft.com/office/drawing/2014/main" id="{B1B915CE-9815-BB42-A094-17ACA8E456EF}"/>
              </a:ext>
            </a:extLst>
          </p:cNvPr>
          <p:cNvSpPr txBox="1"/>
          <p:nvPr/>
        </p:nvSpPr>
        <p:spPr>
          <a:xfrm>
            <a:off x="3754878" y="1075385"/>
            <a:ext cx="4682244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000" b="1" dirty="0">
                <a:solidFill>
                  <a:schemeClr val="tx2"/>
                </a:solidFill>
                <a:latin typeface="Noto Sans SemiBold" panose="020B0502040504020204" pitchFamily="34" charset="0"/>
                <a:ea typeface="Noto Sans SemiBold" panose="020B0502040504020204" pitchFamily="34" charset="0"/>
                <a:cs typeface="Noto Sans SemiBold" panose="020B0502040504020204" pitchFamily="34" charset="0"/>
              </a:rPr>
              <a:t>5. Question </a:t>
            </a:r>
          </a:p>
          <a:p>
            <a:pPr algn="ctr"/>
            <a:r>
              <a:rPr lang="en-US" sz="7000" b="1" dirty="0">
                <a:solidFill>
                  <a:schemeClr val="tx2"/>
                </a:solidFill>
                <a:latin typeface="Noto Sans SemiBold" panose="020B0502040504020204" pitchFamily="34" charset="0"/>
                <a:ea typeface="Noto Sans SemiBold" panose="020B0502040504020204" pitchFamily="34" charset="0"/>
                <a:cs typeface="Noto Sans SemiBold" panose="020B0502040504020204" pitchFamily="34" charset="0"/>
              </a:rPr>
              <a:t>&amp; Answer</a:t>
            </a:r>
          </a:p>
        </p:txBody>
      </p:sp>
      <p:sp>
        <p:nvSpPr>
          <p:cNvPr id="351" name="TextBox 350">
            <a:extLst>
              <a:ext uri="{FF2B5EF4-FFF2-40B4-BE49-F238E27FC236}">
                <a16:creationId xmlns:a16="http://schemas.microsoft.com/office/drawing/2014/main" id="{DB9306F2-7662-6F46-AEED-5891521A463D}"/>
              </a:ext>
            </a:extLst>
          </p:cNvPr>
          <p:cNvSpPr txBox="1"/>
          <p:nvPr/>
        </p:nvSpPr>
        <p:spPr>
          <a:xfrm>
            <a:off x="4113726" y="4028289"/>
            <a:ext cx="396454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b="1" dirty="0" err="1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  <a:cs typeface="Noto Sans SemiBold" panose="020B0502040504020204" pitchFamily="34" charset="0"/>
              </a:rPr>
              <a:t>경청해주셔서</a:t>
            </a:r>
            <a:endParaRPr lang="en-US" altLang="ko-KR" sz="5400" b="1" dirty="0">
              <a:solidFill>
                <a:schemeClr val="tx2"/>
              </a:solidFill>
              <a:latin typeface="NanumSquareRound" panose="020B0600000101010101" pitchFamily="34" charset="-127"/>
              <a:ea typeface="NanumSquareRound" panose="020B0600000101010101" pitchFamily="34" charset="-127"/>
              <a:cs typeface="Noto Sans SemiBold" panose="020B0502040504020204" pitchFamily="34" charset="0"/>
            </a:endParaRPr>
          </a:p>
          <a:p>
            <a:pPr algn="ctr"/>
            <a:r>
              <a:rPr lang="ko-KR" altLang="en-US" sz="5400" b="1" dirty="0">
                <a:solidFill>
                  <a:schemeClr val="tx2"/>
                </a:solidFill>
                <a:latin typeface="NanumSquareRound" panose="020B0600000101010101" pitchFamily="34" charset="-127"/>
                <a:ea typeface="NanumSquareRound" panose="020B0600000101010101" pitchFamily="34" charset="-127"/>
                <a:cs typeface="Noto Sans SemiBold" panose="020B0502040504020204" pitchFamily="34" charset="0"/>
              </a:rPr>
              <a:t>감사합니다</a:t>
            </a:r>
            <a:endParaRPr lang="en-US" sz="5400" b="1" dirty="0">
              <a:solidFill>
                <a:schemeClr val="tx2"/>
              </a:solidFill>
              <a:latin typeface="NanumSquareRound" panose="020B0600000101010101" pitchFamily="34" charset="-127"/>
              <a:ea typeface="NanumSquareRound" panose="020B0600000101010101" pitchFamily="34" charset="-127"/>
              <a:cs typeface="Noto Sans SemiBold" panose="020B0502040504020204" pitchFamily="34" charset="0"/>
            </a:endParaRPr>
          </a:p>
        </p:txBody>
      </p:sp>
      <p:grpSp>
        <p:nvGrpSpPr>
          <p:cNvPr id="493" name="그룹 492">
            <a:extLst>
              <a:ext uri="{FF2B5EF4-FFF2-40B4-BE49-F238E27FC236}">
                <a16:creationId xmlns:a16="http://schemas.microsoft.com/office/drawing/2014/main" id="{9342B54C-548C-844A-852E-5C70C54BB588}"/>
              </a:ext>
            </a:extLst>
          </p:cNvPr>
          <p:cNvGrpSpPr/>
          <p:nvPr/>
        </p:nvGrpSpPr>
        <p:grpSpPr>
          <a:xfrm>
            <a:off x="-1729188" y="-328896"/>
            <a:ext cx="2788982" cy="7355226"/>
            <a:chOff x="-1729188" y="-328896"/>
            <a:chExt cx="2788982" cy="7355226"/>
          </a:xfrm>
        </p:grpSpPr>
        <p:grpSp>
          <p:nvGrpSpPr>
            <p:cNvPr id="494" name="Group 7">
              <a:extLst>
                <a:ext uri="{FF2B5EF4-FFF2-40B4-BE49-F238E27FC236}">
                  <a16:creationId xmlns:a16="http://schemas.microsoft.com/office/drawing/2014/main" id="{E305FACE-34F3-7243-9B49-9C4FC213E1C9}"/>
                </a:ext>
              </a:extLst>
            </p:cNvPr>
            <p:cNvGrpSpPr>
              <a:grpSpLocks/>
            </p:cNvGrpSpPr>
            <p:nvPr/>
          </p:nvGrpSpPr>
          <p:grpSpPr bwMode="auto">
            <a:xfrm rot="10800000">
              <a:off x="-1556720" y="4698911"/>
              <a:ext cx="2616514" cy="2327419"/>
              <a:chOff x="5251891" y="-511351"/>
              <a:chExt cx="2304295" cy="2048905"/>
            </a:xfrm>
          </p:grpSpPr>
          <p:sp>
            <p:nvSpPr>
              <p:cNvPr id="545" name="Freeform 25">
                <a:extLst>
                  <a:ext uri="{FF2B5EF4-FFF2-40B4-BE49-F238E27FC236}">
                    <a16:creationId xmlns:a16="http://schemas.microsoft.com/office/drawing/2014/main" id="{BD9FFB9E-4F6A-C148-A61A-E50775EECA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51891" y="-511351"/>
                <a:ext cx="1847282" cy="1962496"/>
              </a:xfrm>
              <a:custGeom>
                <a:avLst/>
                <a:gdLst>
                  <a:gd name="T0" fmla="*/ 1159991 w 4244"/>
                  <a:gd name="T1" fmla="*/ 594933 h 4506"/>
                  <a:gd name="T2" fmla="*/ 1048998 w 4244"/>
                  <a:gd name="T3" fmla="*/ 483873 h 4506"/>
                  <a:gd name="T4" fmla="*/ 1048998 w 4244"/>
                  <a:gd name="T5" fmla="*/ 483873 h 4506"/>
                  <a:gd name="T6" fmla="*/ 1290572 w 4244"/>
                  <a:gd name="T7" fmla="*/ 372378 h 4506"/>
                  <a:gd name="T8" fmla="*/ 1477302 w 4244"/>
                  <a:gd name="T9" fmla="*/ 185971 h 4506"/>
                  <a:gd name="T10" fmla="*/ 1290572 w 4244"/>
                  <a:gd name="T11" fmla="*/ 0 h 4506"/>
                  <a:gd name="T12" fmla="*/ 419164 w 4244"/>
                  <a:gd name="T13" fmla="*/ 0 h 4506"/>
                  <a:gd name="T14" fmla="*/ 233304 w 4244"/>
                  <a:gd name="T15" fmla="*/ 185971 h 4506"/>
                  <a:gd name="T16" fmla="*/ 640716 w 4244"/>
                  <a:gd name="T17" fmla="*/ 372378 h 4506"/>
                  <a:gd name="T18" fmla="*/ 751709 w 4244"/>
                  <a:gd name="T19" fmla="*/ 483873 h 4506"/>
                  <a:gd name="T20" fmla="*/ 751709 w 4244"/>
                  <a:gd name="T21" fmla="*/ 483873 h 4506"/>
                  <a:gd name="T22" fmla="*/ 335157 w 4244"/>
                  <a:gd name="T23" fmla="*/ 594933 h 4506"/>
                  <a:gd name="T24" fmla="*/ 183683 w 4244"/>
                  <a:gd name="T25" fmla="*/ 746062 h 4506"/>
                  <a:gd name="T26" fmla="*/ 335157 w 4244"/>
                  <a:gd name="T27" fmla="*/ 897626 h 4506"/>
                  <a:gd name="T28" fmla="*/ 432222 w 4244"/>
                  <a:gd name="T29" fmla="*/ 897626 h 4506"/>
                  <a:gd name="T30" fmla="*/ 543216 w 4244"/>
                  <a:gd name="T31" fmla="*/ 1008686 h 4506"/>
                  <a:gd name="T32" fmla="*/ 151038 w 4244"/>
                  <a:gd name="T33" fmla="*/ 1119746 h 4506"/>
                  <a:gd name="T34" fmla="*/ 0 w 4244"/>
                  <a:gd name="T35" fmla="*/ 1270875 h 4506"/>
                  <a:gd name="T36" fmla="*/ 151038 w 4244"/>
                  <a:gd name="T37" fmla="*/ 1422875 h 4506"/>
                  <a:gd name="T38" fmla="*/ 688160 w 4244"/>
                  <a:gd name="T39" fmla="*/ 1422875 h 4506"/>
                  <a:gd name="T40" fmla="*/ 805683 w 4244"/>
                  <a:gd name="T41" fmla="*/ 1540903 h 4506"/>
                  <a:gd name="T42" fmla="*/ 673796 w 4244"/>
                  <a:gd name="T43" fmla="*/ 1658496 h 4506"/>
                  <a:gd name="T44" fmla="*/ 522323 w 4244"/>
                  <a:gd name="T45" fmla="*/ 1810061 h 4506"/>
                  <a:gd name="T46" fmla="*/ 673796 w 4244"/>
                  <a:gd name="T47" fmla="*/ 1962060 h 4506"/>
                  <a:gd name="T48" fmla="*/ 1511689 w 4244"/>
                  <a:gd name="T49" fmla="*/ 1962060 h 4506"/>
                  <a:gd name="T50" fmla="*/ 1663162 w 4244"/>
                  <a:gd name="T51" fmla="*/ 1810061 h 4506"/>
                  <a:gd name="T52" fmla="*/ 1418541 w 4244"/>
                  <a:gd name="T53" fmla="*/ 1658496 h 4506"/>
                  <a:gd name="T54" fmla="*/ 1300583 w 4244"/>
                  <a:gd name="T55" fmla="*/ 1540903 h 4506"/>
                  <a:gd name="T56" fmla="*/ 1418541 w 4244"/>
                  <a:gd name="T57" fmla="*/ 1422875 h 4506"/>
                  <a:gd name="T58" fmla="*/ 1511689 w 4244"/>
                  <a:gd name="T59" fmla="*/ 1422875 h 4506"/>
                  <a:gd name="T60" fmla="*/ 1663162 w 4244"/>
                  <a:gd name="T61" fmla="*/ 1270875 h 4506"/>
                  <a:gd name="T62" fmla="*/ 1527358 w 4244"/>
                  <a:gd name="T63" fmla="*/ 1119746 h 4506"/>
                  <a:gd name="T64" fmla="*/ 1416365 w 4244"/>
                  <a:gd name="T65" fmla="*/ 1008686 h 4506"/>
                  <a:gd name="T66" fmla="*/ 1527358 w 4244"/>
                  <a:gd name="T67" fmla="*/ 897626 h 4506"/>
                  <a:gd name="T68" fmla="*/ 1695372 w 4244"/>
                  <a:gd name="T69" fmla="*/ 897626 h 4506"/>
                  <a:gd name="T70" fmla="*/ 1846846 w 4244"/>
                  <a:gd name="T71" fmla="*/ 746062 h 450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0" t="0" r="r" b="b"/>
                <a:pathLst>
                  <a:path w="4244" h="4506">
                    <a:moveTo>
                      <a:pt x="3895" y="1366"/>
                    </a:moveTo>
                    <a:lnTo>
                      <a:pt x="2665" y="1366"/>
                    </a:lnTo>
                    <a:cubicBezTo>
                      <a:pt x="2524" y="1366"/>
                      <a:pt x="2410" y="1251"/>
                      <a:pt x="2410" y="1111"/>
                    </a:cubicBezTo>
                    <a:cubicBezTo>
                      <a:pt x="2410" y="970"/>
                      <a:pt x="2524" y="855"/>
                      <a:pt x="2665" y="855"/>
                    </a:cubicBezTo>
                    <a:lnTo>
                      <a:pt x="2965" y="855"/>
                    </a:lnTo>
                    <a:cubicBezTo>
                      <a:pt x="3202" y="855"/>
                      <a:pt x="3394" y="664"/>
                      <a:pt x="3394" y="427"/>
                    </a:cubicBezTo>
                    <a:cubicBezTo>
                      <a:pt x="3394" y="192"/>
                      <a:pt x="3202" y="0"/>
                      <a:pt x="2965" y="0"/>
                    </a:cubicBezTo>
                    <a:lnTo>
                      <a:pt x="963" y="0"/>
                    </a:lnTo>
                    <a:cubicBezTo>
                      <a:pt x="727" y="0"/>
                      <a:pt x="536" y="192"/>
                      <a:pt x="536" y="427"/>
                    </a:cubicBezTo>
                    <a:cubicBezTo>
                      <a:pt x="536" y="664"/>
                      <a:pt x="727" y="855"/>
                      <a:pt x="963" y="855"/>
                    </a:cubicBezTo>
                    <a:lnTo>
                      <a:pt x="1472" y="855"/>
                    </a:lnTo>
                    <a:cubicBezTo>
                      <a:pt x="1613" y="855"/>
                      <a:pt x="1727" y="970"/>
                      <a:pt x="1727" y="1111"/>
                    </a:cubicBezTo>
                    <a:cubicBezTo>
                      <a:pt x="1727" y="1251"/>
                      <a:pt x="1613" y="1366"/>
                      <a:pt x="1472" y="1366"/>
                    </a:cubicBezTo>
                    <a:lnTo>
                      <a:pt x="770" y="1366"/>
                    </a:lnTo>
                    <a:cubicBezTo>
                      <a:pt x="578" y="1366"/>
                      <a:pt x="422" y="1521"/>
                      <a:pt x="422" y="1713"/>
                    </a:cubicBezTo>
                    <a:cubicBezTo>
                      <a:pt x="422" y="1906"/>
                      <a:pt x="578" y="2061"/>
                      <a:pt x="770" y="2061"/>
                    </a:cubicBezTo>
                    <a:lnTo>
                      <a:pt x="993" y="2061"/>
                    </a:lnTo>
                    <a:cubicBezTo>
                      <a:pt x="1134" y="2061"/>
                      <a:pt x="1248" y="2175"/>
                      <a:pt x="1248" y="2316"/>
                    </a:cubicBezTo>
                    <a:cubicBezTo>
                      <a:pt x="1248" y="2456"/>
                      <a:pt x="1134" y="2571"/>
                      <a:pt x="993" y="2571"/>
                    </a:cubicBezTo>
                    <a:lnTo>
                      <a:pt x="347" y="2571"/>
                    </a:lnTo>
                    <a:cubicBezTo>
                      <a:pt x="155" y="2571"/>
                      <a:pt x="0" y="2726"/>
                      <a:pt x="0" y="2918"/>
                    </a:cubicBezTo>
                    <a:cubicBezTo>
                      <a:pt x="0" y="3110"/>
                      <a:pt x="155" y="3267"/>
                      <a:pt x="347" y="3267"/>
                    </a:cubicBezTo>
                    <a:lnTo>
                      <a:pt x="1581" y="3267"/>
                    </a:lnTo>
                    <a:cubicBezTo>
                      <a:pt x="1729" y="3267"/>
                      <a:pt x="1851" y="3388"/>
                      <a:pt x="1851" y="3538"/>
                    </a:cubicBezTo>
                    <a:cubicBezTo>
                      <a:pt x="1851" y="3687"/>
                      <a:pt x="1729" y="3808"/>
                      <a:pt x="1581" y="3808"/>
                    </a:cubicBezTo>
                    <a:lnTo>
                      <a:pt x="1548" y="3808"/>
                    </a:lnTo>
                    <a:cubicBezTo>
                      <a:pt x="1356" y="3808"/>
                      <a:pt x="1200" y="3963"/>
                      <a:pt x="1200" y="4156"/>
                    </a:cubicBezTo>
                    <a:cubicBezTo>
                      <a:pt x="1200" y="4348"/>
                      <a:pt x="1356" y="4505"/>
                      <a:pt x="1548" y="4505"/>
                    </a:cubicBezTo>
                    <a:lnTo>
                      <a:pt x="3473" y="4505"/>
                    </a:lnTo>
                    <a:cubicBezTo>
                      <a:pt x="3665" y="4505"/>
                      <a:pt x="3821" y="4348"/>
                      <a:pt x="3821" y="4156"/>
                    </a:cubicBezTo>
                    <a:cubicBezTo>
                      <a:pt x="3821" y="3963"/>
                      <a:pt x="3665" y="3808"/>
                      <a:pt x="3473" y="3808"/>
                    </a:cubicBezTo>
                    <a:lnTo>
                      <a:pt x="3259" y="3808"/>
                    </a:lnTo>
                    <a:cubicBezTo>
                      <a:pt x="3110" y="3808"/>
                      <a:pt x="2988" y="3687"/>
                      <a:pt x="2988" y="3538"/>
                    </a:cubicBezTo>
                    <a:cubicBezTo>
                      <a:pt x="2988" y="3388"/>
                      <a:pt x="3110" y="3267"/>
                      <a:pt x="3259" y="3267"/>
                    </a:cubicBezTo>
                    <a:lnTo>
                      <a:pt x="3473" y="3267"/>
                    </a:lnTo>
                    <a:cubicBezTo>
                      <a:pt x="3665" y="3267"/>
                      <a:pt x="3821" y="3110"/>
                      <a:pt x="3821" y="2918"/>
                    </a:cubicBezTo>
                    <a:cubicBezTo>
                      <a:pt x="3821" y="2726"/>
                      <a:pt x="3665" y="2571"/>
                      <a:pt x="3473" y="2571"/>
                    </a:cubicBezTo>
                    <a:lnTo>
                      <a:pt x="3509" y="2571"/>
                    </a:lnTo>
                    <a:cubicBezTo>
                      <a:pt x="3369" y="2571"/>
                      <a:pt x="3254" y="2456"/>
                      <a:pt x="3254" y="2316"/>
                    </a:cubicBezTo>
                    <a:cubicBezTo>
                      <a:pt x="3254" y="2175"/>
                      <a:pt x="3369" y="2061"/>
                      <a:pt x="3509" y="2061"/>
                    </a:cubicBezTo>
                    <a:lnTo>
                      <a:pt x="3895" y="2061"/>
                    </a:lnTo>
                    <a:cubicBezTo>
                      <a:pt x="4088" y="2061"/>
                      <a:pt x="4243" y="1906"/>
                      <a:pt x="4243" y="1713"/>
                    </a:cubicBezTo>
                    <a:cubicBezTo>
                      <a:pt x="4243" y="1521"/>
                      <a:pt x="4088" y="1366"/>
                      <a:pt x="3895" y="1366"/>
                    </a:cubicBezTo>
                  </a:path>
                </a:pathLst>
              </a:custGeom>
              <a:solidFill>
                <a:srgbClr val="8C449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46" name="Freeform 26">
                <a:extLst>
                  <a:ext uri="{FF2B5EF4-FFF2-40B4-BE49-F238E27FC236}">
                    <a16:creationId xmlns:a16="http://schemas.microsoft.com/office/drawing/2014/main" id="{1062426A-2D85-6F45-8BEE-25016133555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64601" y="1147745"/>
                <a:ext cx="437817" cy="303400"/>
              </a:xfrm>
              <a:custGeom>
                <a:avLst/>
                <a:gdLst>
                  <a:gd name="T0" fmla="*/ 285646 w 1007"/>
                  <a:gd name="T1" fmla="*/ 0 h 698"/>
                  <a:gd name="T2" fmla="*/ 150866 w 1007"/>
                  <a:gd name="T3" fmla="*/ 0 h 698"/>
                  <a:gd name="T4" fmla="*/ 150866 w 1007"/>
                  <a:gd name="T5" fmla="*/ 0 h 698"/>
                  <a:gd name="T6" fmla="*/ 0 w 1007"/>
                  <a:gd name="T7" fmla="*/ 151265 h 698"/>
                  <a:gd name="T8" fmla="*/ 0 w 1007"/>
                  <a:gd name="T9" fmla="*/ 151265 h 698"/>
                  <a:gd name="T10" fmla="*/ 150866 w 1007"/>
                  <a:gd name="T11" fmla="*/ 302965 h 698"/>
                  <a:gd name="T12" fmla="*/ 285646 w 1007"/>
                  <a:gd name="T13" fmla="*/ 302965 h 698"/>
                  <a:gd name="T14" fmla="*/ 285646 w 1007"/>
                  <a:gd name="T15" fmla="*/ 302965 h 698"/>
                  <a:gd name="T16" fmla="*/ 437382 w 1007"/>
                  <a:gd name="T17" fmla="*/ 151265 h 698"/>
                  <a:gd name="T18" fmla="*/ 437382 w 1007"/>
                  <a:gd name="T19" fmla="*/ 151265 h 698"/>
                  <a:gd name="T20" fmla="*/ 285646 w 1007"/>
                  <a:gd name="T21" fmla="*/ 0 h 698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007" h="698">
                    <a:moveTo>
                      <a:pt x="657" y="0"/>
                    </a:moveTo>
                    <a:lnTo>
                      <a:pt x="347" y="0"/>
                    </a:lnTo>
                    <a:cubicBezTo>
                      <a:pt x="156" y="0"/>
                      <a:pt x="0" y="155"/>
                      <a:pt x="0" y="348"/>
                    </a:cubicBezTo>
                    <a:cubicBezTo>
                      <a:pt x="0" y="540"/>
                      <a:pt x="156" y="697"/>
                      <a:pt x="347" y="697"/>
                    </a:cubicBezTo>
                    <a:lnTo>
                      <a:pt x="657" y="697"/>
                    </a:lnTo>
                    <a:cubicBezTo>
                      <a:pt x="849" y="697"/>
                      <a:pt x="1006" y="540"/>
                      <a:pt x="1006" y="348"/>
                    </a:cubicBezTo>
                    <a:cubicBezTo>
                      <a:pt x="1006" y="155"/>
                      <a:pt x="849" y="0"/>
                      <a:pt x="657" y="0"/>
                    </a:cubicBezTo>
                  </a:path>
                </a:pathLst>
              </a:custGeom>
              <a:solidFill>
                <a:srgbClr val="8C449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47" name="Freeform 28">
                <a:extLst>
                  <a:ext uri="{FF2B5EF4-FFF2-40B4-BE49-F238E27FC236}">
                    <a16:creationId xmlns:a16="http://schemas.microsoft.com/office/drawing/2014/main" id="{228879AB-EA3F-5A44-A282-CCAC868153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72861" y="410368"/>
                <a:ext cx="74890" cy="74889"/>
              </a:xfrm>
              <a:custGeom>
                <a:avLst/>
                <a:gdLst>
                  <a:gd name="T0" fmla="*/ 74460 w 174"/>
                  <a:gd name="T1" fmla="*/ 37445 h 174"/>
                  <a:gd name="T2" fmla="*/ 74460 w 174"/>
                  <a:gd name="T3" fmla="*/ 37445 h 174"/>
                  <a:gd name="T4" fmla="*/ 37015 w 174"/>
                  <a:gd name="T5" fmla="*/ 74459 h 174"/>
                  <a:gd name="T6" fmla="*/ 37015 w 174"/>
                  <a:gd name="T7" fmla="*/ 74459 h 174"/>
                  <a:gd name="T8" fmla="*/ 0 w 174"/>
                  <a:gd name="T9" fmla="*/ 37445 h 174"/>
                  <a:gd name="T10" fmla="*/ 0 w 174"/>
                  <a:gd name="T11" fmla="*/ 37445 h 174"/>
                  <a:gd name="T12" fmla="*/ 37015 w 174"/>
                  <a:gd name="T13" fmla="*/ 0 h 174"/>
                  <a:gd name="T14" fmla="*/ 37015 w 174"/>
                  <a:gd name="T15" fmla="*/ 0 h 174"/>
                  <a:gd name="T16" fmla="*/ 74460 w 174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4" y="173"/>
                      <a:pt x="86" y="173"/>
                    </a:cubicBezTo>
                    <a:cubicBezTo>
                      <a:pt x="39" y="173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6" y="0"/>
                    </a:cubicBezTo>
                    <a:cubicBezTo>
                      <a:pt x="134" y="0"/>
                      <a:pt x="173" y="39"/>
                      <a:pt x="173" y="87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48" name="Freeform 29">
                <a:extLst>
                  <a:ext uri="{FF2B5EF4-FFF2-40B4-BE49-F238E27FC236}">
                    <a16:creationId xmlns:a16="http://schemas.microsoft.com/office/drawing/2014/main" id="{7B5493D4-8BEA-B24D-A4AB-9DC2D2674D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15851" y="160736"/>
                <a:ext cx="74889" cy="74889"/>
              </a:xfrm>
              <a:custGeom>
                <a:avLst/>
                <a:gdLst>
                  <a:gd name="T0" fmla="*/ 74459 w 174"/>
                  <a:gd name="T1" fmla="*/ 37014 h 174"/>
                  <a:gd name="T2" fmla="*/ 74459 w 174"/>
                  <a:gd name="T3" fmla="*/ 37014 h 174"/>
                  <a:gd name="T4" fmla="*/ 37445 w 174"/>
                  <a:gd name="T5" fmla="*/ 74459 h 174"/>
                  <a:gd name="T6" fmla="*/ 37445 w 174"/>
                  <a:gd name="T7" fmla="*/ 74459 h 174"/>
                  <a:gd name="T8" fmla="*/ 0 w 174"/>
                  <a:gd name="T9" fmla="*/ 37014 h 174"/>
                  <a:gd name="T10" fmla="*/ 0 w 174"/>
                  <a:gd name="T11" fmla="*/ 37014 h 174"/>
                  <a:gd name="T12" fmla="*/ 37445 w 174"/>
                  <a:gd name="T13" fmla="*/ 0 h 174"/>
                  <a:gd name="T14" fmla="*/ 37445 w 174"/>
                  <a:gd name="T15" fmla="*/ 0 h 174"/>
                  <a:gd name="T16" fmla="*/ 74459 w 174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5" y="173"/>
                      <a:pt x="87" y="173"/>
                    </a:cubicBezTo>
                    <a:cubicBezTo>
                      <a:pt x="39" y="173"/>
                      <a:pt x="0" y="134"/>
                      <a:pt x="0" y="86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5" y="0"/>
                      <a:pt x="173" y="38"/>
                      <a:pt x="173" y="86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49" name="Freeform 30">
                <a:extLst>
                  <a:ext uri="{FF2B5EF4-FFF2-40B4-BE49-F238E27FC236}">
                    <a16:creationId xmlns:a16="http://schemas.microsoft.com/office/drawing/2014/main" id="{7C6874C1-3C1B-CB44-A6C0-194A6DA0C8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74193" y="771375"/>
                <a:ext cx="74889" cy="74889"/>
              </a:xfrm>
              <a:custGeom>
                <a:avLst/>
                <a:gdLst>
                  <a:gd name="T0" fmla="*/ 74456 w 173"/>
                  <a:gd name="T1" fmla="*/ 37014 h 174"/>
                  <a:gd name="T2" fmla="*/ 74456 w 173"/>
                  <a:gd name="T3" fmla="*/ 37014 h 174"/>
                  <a:gd name="T4" fmla="*/ 37661 w 173"/>
                  <a:gd name="T5" fmla="*/ 74459 h 174"/>
                  <a:gd name="T6" fmla="*/ 37661 w 173"/>
                  <a:gd name="T7" fmla="*/ 74459 h 174"/>
                  <a:gd name="T8" fmla="*/ 0 w 173"/>
                  <a:gd name="T9" fmla="*/ 37014 h 174"/>
                  <a:gd name="T10" fmla="*/ 0 w 173"/>
                  <a:gd name="T11" fmla="*/ 37014 h 174"/>
                  <a:gd name="T12" fmla="*/ 37661 w 173"/>
                  <a:gd name="T13" fmla="*/ 0 h 174"/>
                  <a:gd name="T14" fmla="*/ 37661 w 173"/>
                  <a:gd name="T15" fmla="*/ 0 h 174"/>
                  <a:gd name="T16" fmla="*/ 74456 w 173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4">
                    <a:moveTo>
                      <a:pt x="172" y="86"/>
                    </a:moveTo>
                    <a:lnTo>
                      <a:pt x="172" y="86"/>
                    </a:lnTo>
                    <a:cubicBezTo>
                      <a:pt x="172" y="135"/>
                      <a:pt x="134" y="173"/>
                      <a:pt x="87" y="173"/>
                    </a:cubicBezTo>
                    <a:cubicBezTo>
                      <a:pt x="39" y="173"/>
                      <a:pt x="0" y="135"/>
                      <a:pt x="0" y="86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2" y="39"/>
                      <a:pt x="172" y="86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50" name="Freeform 31">
                <a:extLst>
                  <a:ext uri="{FF2B5EF4-FFF2-40B4-BE49-F238E27FC236}">
                    <a16:creationId xmlns:a16="http://schemas.microsoft.com/office/drawing/2014/main" id="{1F215E3D-5F4D-EE4D-8F18-9DE20C2CA4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72861" y="1026769"/>
                <a:ext cx="74890" cy="74890"/>
              </a:xfrm>
              <a:custGeom>
                <a:avLst/>
                <a:gdLst>
                  <a:gd name="T0" fmla="*/ 74460 w 174"/>
                  <a:gd name="T1" fmla="*/ 37445 h 174"/>
                  <a:gd name="T2" fmla="*/ 74460 w 174"/>
                  <a:gd name="T3" fmla="*/ 37445 h 174"/>
                  <a:gd name="T4" fmla="*/ 37015 w 174"/>
                  <a:gd name="T5" fmla="*/ 74460 h 174"/>
                  <a:gd name="T6" fmla="*/ 37015 w 174"/>
                  <a:gd name="T7" fmla="*/ 74460 h 174"/>
                  <a:gd name="T8" fmla="*/ 0 w 174"/>
                  <a:gd name="T9" fmla="*/ 37445 h 174"/>
                  <a:gd name="T10" fmla="*/ 0 w 174"/>
                  <a:gd name="T11" fmla="*/ 37445 h 174"/>
                  <a:gd name="T12" fmla="*/ 37015 w 174"/>
                  <a:gd name="T13" fmla="*/ 0 h 174"/>
                  <a:gd name="T14" fmla="*/ 37015 w 174"/>
                  <a:gd name="T15" fmla="*/ 0 h 174"/>
                  <a:gd name="T16" fmla="*/ 74460 w 174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4" y="173"/>
                      <a:pt x="86" y="173"/>
                    </a:cubicBezTo>
                    <a:cubicBezTo>
                      <a:pt x="39" y="173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6" y="0"/>
                    </a:cubicBezTo>
                    <a:cubicBezTo>
                      <a:pt x="134" y="0"/>
                      <a:pt x="173" y="39"/>
                      <a:pt x="173" y="87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51" name="Freeform 32">
                <a:extLst>
                  <a:ext uri="{FF2B5EF4-FFF2-40B4-BE49-F238E27FC236}">
                    <a16:creationId xmlns:a16="http://schemas.microsoft.com/office/drawing/2014/main" id="{ADED690B-A5DB-9147-85C7-7C356F51E9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80698" y="1247597"/>
                <a:ext cx="74889" cy="76810"/>
              </a:xfrm>
              <a:custGeom>
                <a:avLst/>
                <a:gdLst>
                  <a:gd name="T0" fmla="*/ 74456 w 173"/>
                  <a:gd name="T1" fmla="*/ 38186 h 175"/>
                  <a:gd name="T2" fmla="*/ 74456 w 173"/>
                  <a:gd name="T3" fmla="*/ 38186 h 175"/>
                  <a:gd name="T4" fmla="*/ 36795 w 173"/>
                  <a:gd name="T5" fmla="*/ 76371 h 175"/>
                  <a:gd name="T6" fmla="*/ 36795 w 173"/>
                  <a:gd name="T7" fmla="*/ 76371 h 175"/>
                  <a:gd name="T8" fmla="*/ 0 w 173"/>
                  <a:gd name="T9" fmla="*/ 38186 h 175"/>
                  <a:gd name="T10" fmla="*/ 0 w 173"/>
                  <a:gd name="T11" fmla="*/ 38186 h 175"/>
                  <a:gd name="T12" fmla="*/ 36795 w 173"/>
                  <a:gd name="T13" fmla="*/ 0 h 175"/>
                  <a:gd name="T14" fmla="*/ 36795 w 173"/>
                  <a:gd name="T15" fmla="*/ 0 h 175"/>
                  <a:gd name="T16" fmla="*/ 74456 w 173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5">
                    <a:moveTo>
                      <a:pt x="172" y="87"/>
                    </a:moveTo>
                    <a:lnTo>
                      <a:pt x="172" y="87"/>
                    </a:lnTo>
                    <a:cubicBezTo>
                      <a:pt x="172" y="135"/>
                      <a:pt x="133" y="174"/>
                      <a:pt x="85" y="174"/>
                    </a:cubicBezTo>
                    <a:cubicBezTo>
                      <a:pt x="38" y="174"/>
                      <a:pt x="0" y="135"/>
                      <a:pt x="0" y="87"/>
                    </a:cubicBezTo>
                    <a:cubicBezTo>
                      <a:pt x="0" y="39"/>
                      <a:pt x="38" y="0"/>
                      <a:pt x="85" y="0"/>
                    </a:cubicBezTo>
                    <a:cubicBezTo>
                      <a:pt x="133" y="0"/>
                      <a:pt x="172" y="39"/>
                      <a:pt x="172" y="87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52" name="Freeform 33">
                <a:extLst>
                  <a:ext uri="{FF2B5EF4-FFF2-40B4-BE49-F238E27FC236}">
                    <a16:creationId xmlns:a16="http://schemas.microsoft.com/office/drawing/2014/main" id="{D6333D9B-705C-154F-8AF4-9019D500F3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12892" y="-327008"/>
                <a:ext cx="74889" cy="74889"/>
              </a:xfrm>
              <a:custGeom>
                <a:avLst/>
                <a:gdLst>
                  <a:gd name="T0" fmla="*/ 74459 w 174"/>
                  <a:gd name="T1" fmla="*/ 36795 h 173"/>
                  <a:gd name="T2" fmla="*/ 74459 w 174"/>
                  <a:gd name="T3" fmla="*/ 36795 h 173"/>
                  <a:gd name="T4" fmla="*/ 37445 w 174"/>
                  <a:gd name="T5" fmla="*/ 74456 h 173"/>
                  <a:gd name="T6" fmla="*/ 37445 w 174"/>
                  <a:gd name="T7" fmla="*/ 74456 h 173"/>
                  <a:gd name="T8" fmla="*/ 0 w 174"/>
                  <a:gd name="T9" fmla="*/ 36795 h 173"/>
                  <a:gd name="T10" fmla="*/ 0 w 174"/>
                  <a:gd name="T11" fmla="*/ 36795 h 173"/>
                  <a:gd name="T12" fmla="*/ 37445 w 174"/>
                  <a:gd name="T13" fmla="*/ 0 h 173"/>
                  <a:gd name="T14" fmla="*/ 37445 w 174"/>
                  <a:gd name="T15" fmla="*/ 0 h 173"/>
                  <a:gd name="T16" fmla="*/ 74459 w 174"/>
                  <a:gd name="T17" fmla="*/ 36795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3">
                    <a:moveTo>
                      <a:pt x="173" y="85"/>
                    </a:moveTo>
                    <a:lnTo>
                      <a:pt x="173" y="85"/>
                    </a:lnTo>
                    <a:cubicBezTo>
                      <a:pt x="173" y="133"/>
                      <a:pt x="134" y="172"/>
                      <a:pt x="87" y="172"/>
                    </a:cubicBezTo>
                    <a:cubicBezTo>
                      <a:pt x="39" y="172"/>
                      <a:pt x="0" y="133"/>
                      <a:pt x="0" y="85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4" y="0"/>
                      <a:pt x="173" y="38"/>
                      <a:pt x="173" y="85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53" name="Freeform 34">
                <a:extLst>
                  <a:ext uri="{FF2B5EF4-FFF2-40B4-BE49-F238E27FC236}">
                    <a16:creationId xmlns:a16="http://schemas.microsoft.com/office/drawing/2014/main" id="{5E7E2FFE-CB66-534C-83E8-4C6207800F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17174" y="485257"/>
                <a:ext cx="46086" cy="46086"/>
              </a:xfrm>
              <a:custGeom>
                <a:avLst/>
                <a:gdLst>
                  <a:gd name="T0" fmla="*/ 45651 w 106"/>
                  <a:gd name="T1" fmla="*/ 23043 h 106"/>
                  <a:gd name="T2" fmla="*/ 45651 w 106"/>
                  <a:gd name="T3" fmla="*/ 23043 h 106"/>
                  <a:gd name="T4" fmla="*/ 22608 w 106"/>
                  <a:gd name="T5" fmla="*/ 45651 h 106"/>
                  <a:gd name="T6" fmla="*/ 22608 w 106"/>
                  <a:gd name="T7" fmla="*/ 45651 h 106"/>
                  <a:gd name="T8" fmla="*/ 0 w 106"/>
                  <a:gd name="T9" fmla="*/ 23043 h 106"/>
                  <a:gd name="T10" fmla="*/ 0 w 106"/>
                  <a:gd name="T11" fmla="*/ 23043 h 106"/>
                  <a:gd name="T12" fmla="*/ 22608 w 106"/>
                  <a:gd name="T13" fmla="*/ 0 h 106"/>
                  <a:gd name="T14" fmla="*/ 22608 w 106"/>
                  <a:gd name="T15" fmla="*/ 0 h 106"/>
                  <a:gd name="T16" fmla="*/ 45651 w 106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6">
                    <a:moveTo>
                      <a:pt x="105" y="53"/>
                    </a:moveTo>
                    <a:lnTo>
                      <a:pt x="105" y="53"/>
                    </a:lnTo>
                    <a:cubicBezTo>
                      <a:pt x="105" y="81"/>
                      <a:pt x="82" y="105"/>
                      <a:pt x="52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2" y="0"/>
                      <a:pt x="105" y="24"/>
                      <a:pt x="105" y="53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54" name="Freeform 35">
                <a:extLst>
                  <a:ext uri="{FF2B5EF4-FFF2-40B4-BE49-F238E27FC236}">
                    <a16:creationId xmlns:a16="http://schemas.microsoft.com/office/drawing/2014/main" id="{06A244D9-4601-6E46-B971-ADD8EC57D6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21317" y="610074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0"/>
                      <a:pt x="81" y="104"/>
                      <a:pt x="52" y="104"/>
                    </a:cubicBezTo>
                    <a:cubicBezTo>
                      <a:pt x="24" y="104"/>
                      <a:pt x="0" y="80"/>
                      <a:pt x="0" y="52"/>
                    </a:cubicBezTo>
                    <a:cubicBezTo>
                      <a:pt x="0" y="23"/>
                      <a:pt x="24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55" name="Freeform 36">
                <a:extLst>
                  <a:ext uri="{FF2B5EF4-FFF2-40B4-BE49-F238E27FC236}">
                    <a16:creationId xmlns:a16="http://schemas.microsoft.com/office/drawing/2014/main" id="{6DCFC445-C535-A044-BDAB-6A60A2628B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493837" y="1176547"/>
                <a:ext cx="46086" cy="46086"/>
              </a:xfrm>
              <a:custGeom>
                <a:avLst/>
                <a:gdLst>
                  <a:gd name="T0" fmla="*/ 45647 w 105"/>
                  <a:gd name="T1" fmla="*/ 22397 h 107"/>
                  <a:gd name="T2" fmla="*/ 45647 w 105"/>
                  <a:gd name="T3" fmla="*/ 22397 h 107"/>
                  <a:gd name="T4" fmla="*/ 22824 w 105"/>
                  <a:gd name="T5" fmla="*/ 45655 h 107"/>
                  <a:gd name="T6" fmla="*/ 22824 w 105"/>
                  <a:gd name="T7" fmla="*/ 45655 h 107"/>
                  <a:gd name="T8" fmla="*/ 0 w 105"/>
                  <a:gd name="T9" fmla="*/ 22397 h 107"/>
                  <a:gd name="T10" fmla="*/ 0 w 105"/>
                  <a:gd name="T11" fmla="*/ 22397 h 107"/>
                  <a:gd name="T12" fmla="*/ 22824 w 105"/>
                  <a:gd name="T13" fmla="*/ 0 h 107"/>
                  <a:gd name="T14" fmla="*/ 22824 w 105"/>
                  <a:gd name="T15" fmla="*/ 0 h 107"/>
                  <a:gd name="T16" fmla="*/ 45647 w 105"/>
                  <a:gd name="T17" fmla="*/ 22397 h 10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7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2"/>
                      <a:pt x="82" y="106"/>
                      <a:pt x="52" y="106"/>
                    </a:cubicBezTo>
                    <a:cubicBezTo>
                      <a:pt x="24" y="106"/>
                      <a:pt x="0" y="82"/>
                      <a:pt x="0" y="52"/>
                    </a:cubicBezTo>
                    <a:cubicBezTo>
                      <a:pt x="0" y="24"/>
                      <a:pt x="24" y="0"/>
                      <a:pt x="52" y="0"/>
                    </a:cubicBezTo>
                    <a:cubicBezTo>
                      <a:pt x="82" y="0"/>
                      <a:pt x="104" y="24"/>
                      <a:pt x="104" y="52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56" name="Freeform 37">
                <a:extLst>
                  <a:ext uri="{FF2B5EF4-FFF2-40B4-BE49-F238E27FC236}">
                    <a16:creationId xmlns:a16="http://schemas.microsoft.com/office/drawing/2014/main" id="{B09C083B-7440-C949-B00A-5FBD9A6C2B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83510" y="880829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2"/>
                      <a:pt x="82" y="105"/>
                      <a:pt x="52" y="105"/>
                    </a:cubicBezTo>
                    <a:cubicBezTo>
                      <a:pt x="24" y="105"/>
                      <a:pt x="0" y="82"/>
                      <a:pt x="0" y="53"/>
                    </a:cubicBezTo>
                    <a:cubicBezTo>
                      <a:pt x="0" y="24"/>
                      <a:pt x="24" y="0"/>
                      <a:pt x="52" y="0"/>
                    </a:cubicBezTo>
                    <a:cubicBezTo>
                      <a:pt x="82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57" name="Freeform 38">
                <a:extLst>
                  <a:ext uri="{FF2B5EF4-FFF2-40B4-BE49-F238E27FC236}">
                    <a16:creationId xmlns:a16="http://schemas.microsoft.com/office/drawing/2014/main" id="{42678BE0-2ED9-294E-8506-5FCE6255086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5379" y="231785"/>
                <a:ext cx="1280807" cy="551112"/>
              </a:xfrm>
              <a:custGeom>
                <a:avLst/>
                <a:gdLst>
                  <a:gd name="T0" fmla="*/ 1143282 w 2943"/>
                  <a:gd name="T1" fmla="*/ 275339 h 1267"/>
                  <a:gd name="T2" fmla="*/ 866057 w 2943"/>
                  <a:gd name="T3" fmla="*/ 275339 h 1267"/>
                  <a:gd name="T4" fmla="*/ 866057 w 2943"/>
                  <a:gd name="T5" fmla="*/ 275339 h 1267"/>
                  <a:gd name="T6" fmla="*/ 1004017 w 2943"/>
                  <a:gd name="T7" fmla="*/ 137452 h 1267"/>
                  <a:gd name="T8" fmla="*/ 1004017 w 2943"/>
                  <a:gd name="T9" fmla="*/ 137452 h 1267"/>
                  <a:gd name="T10" fmla="*/ 866057 w 2943"/>
                  <a:gd name="T11" fmla="*/ 0 h 1267"/>
                  <a:gd name="T12" fmla="*/ 137525 w 2943"/>
                  <a:gd name="T13" fmla="*/ 0 h 1267"/>
                  <a:gd name="T14" fmla="*/ 137525 w 2943"/>
                  <a:gd name="T15" fmla="*/ 0 h 1267"/>
                  <a:gd name="T16" fmla="*/ 0 w 2943"/>
                  <a:gd name="T17" fmla="*/ 137452 h 1267"/>
                  <a:gd name="T18" fmla="*/ 0 w 2943"/>
                  <a:gd name="T19" fmla="*/ 137452 h 1267"/>
                  <a:gd name="T20" fmla="*/ 137525 w 2943"/>
                  <a:gd name="T21" fmla="*/ 275339 h 1267"/>
                  <a:gd name="T22" fmla="*/ 414750 w 2943"/>
                  <a:gd name="T23" fmla="*/ 275339 h 1267"/>
                  <a:gd name="T24" fmla="*/ 414750 w 2943"/>
                  <a:gd name="T25" fmla="*/ 275339 h 1267"/>
                  <a:gd name="T26" fmla="*/ 277225 w 2943"/>
                  <a:gd name="T27" fmla="*/ 412790 h 1267"/>
                  <a:gd name="T28" fmla="*/ 277225 w 2943"/>
                  <a:gd name="T29" fmla="*/ 412790 h 1267"/>
                  <a:gd name="T30" fmla="*/ 414750 w 2943"/>
                  <a:gd name="T31" fmla="*/ 550677 h 1267"/>
                  <a:gd name="T32" fmla="*/ 1143282 w 2943"/>
                  <a:gd name="T33" fmla="*/ 550677 h 1267"/>
                  <a:gd name="T34" fmla="*/ 1143282 w 2943"/>
                  <a:gd name="T35" fmla="*/ 550677 h 1267"/>
                  <a:gd name="T36" fmla="*/ 1280372 w 2943"/>
                  <a:gd name="T37" fmla="*/ 412790 h 1267"/>
                  <a:gd name="T38" fmla="*/ 1280372 w 2943"/>
                  <a:gd name="T39" fmla="*/ 412790 h 1267"/>
                  <a:gd name="T40" fmla="*/ 1143282 w 2943"/>
                  <a:gd name="T41" fmla="*/ 275339 h 1267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2943" h="1267">
                    <a:moveTo>
                      <a:pt x="2627" y="633"/>
                    </a:moveTo>
                    <a:lnTo>
                      <a:pt x="1990" y="633"/>
                    </a:lnTo>
                    <a:cubicBezTo>
                      <a:pt x="2165" y="633"/>
                      <a:pt x="2307" y="491"/>
                      <a:pt x="2307" y="316"/>
                    </a:cubicBezTo>
                    <a:cubicBezTo>
                      <a:pt x="2307" y="141"/>
                      <a:pt x="2165" y="0"/>
                      <a:pt x="1990" y="0"/>
                    </a:cubicBezTo>
                    <a:lnTo>
                      <a:pt x="316" y="0"/>
                    </a:lnTo>
                    <a:cubicBezTo>
                      <a:pt x="142" y="0"/>
                      <a:pt x="0" y="141"/>
                      <a:pt x="0" y="316"/>
                    </a:cubicBezTo>
                    <a:cubicBezTo>
                      <a:pt x="0" y="491"/>
                      <a:pt x="142" y="633"/>
                      <a:pt x="316" y="633"/>
                    </a:cubicBezTo>
                    <a:lnTo>
                      <a:pt x="953" y="633"/>
                    </a:lnTo>
                    <a:cubicBezTo>
                      <a:pt x="778" y="633"/>
                      <a:pt x="637" y="774"/>
                      <a:pt x="637" y="949"/>
                    </a:cubicBezTo>
                    <a:cubicBezTo>
                      <a:pt x="637" y="1123"/>
                      <a:pt x="778" y="1266"/>
                      <a:pt x="953" y="1266"/>
                    </a:cubicBezTo>
                    <a:lnTo>
                      <a:pt x="2627" y="1266"/>
                    </a:lnTo>
                    <a:cubicBezTo>
                      <a:pt x="2801" y="1266"/>
                      <a:pt x="2942" y="1123"/>
                      <a:pt x="2942" y="949"/>
                    </a:cubicBezTo>
                    <a:cubicBezTo>
                      <a:pt x="2942" y="774"/>
                      <a:pt x="2801" y="633"/>
                      <a:pt x="2627" y="633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58" name="Freeform 39">
                <a:extLst>
                  <a:ext uri="{FF2B5EF4-FFF2-40B4-BE49-F238E27FC236}">
                    <a16:creationId xmlns:a16="http://schemas.microsoft.com/office/drawing/2014/main" id="{4A60705B-35FC-5945-A333-145CFA306D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84088" y="1276400"/>
                <a:ext cx="618321" cy="261154"/>
              </a:xfrm>
              <a:custGeom>
                <a:avLst/>
                <a:gdLst>
                  <a:gd name="T0" fmla="*/ 487254 w 1420"/>
                  <a:gd name="T1" fmla="*/ 260719 h 600"/>
                  <a:gd name="T2" fmla="*/ 130196 w 1420"/>
                  <a:gd name="T3" fmla="*/ 260719 h 600"/>
                  <a:gd name="T4" fmla="*/ 130196 w 1420"/>
                  <a:gd name="T5" fmla="*/ 260719 h 600"/>
                  <a:gd name="T6" fmla="*/ 0 w 1420"/>
                  <a:gd name="T7" fmla="*/ 130577 h 600"/>
                  <a:gd name="T8" fmla="*/ 0 w 1420"/>
                  <a:gd name="T9" fmla="*/ 130577 h 600"/>
                  <a:gd name="T10" fmla="*/ 130196 w 1420"/>
                  <a:gd name="T11" fmla="*/ 0 h 600"/>
                  <a:gd name="T12" fmla="*/ 487254 w 1420"/>
                  <a:gd name="T13" fmla="*/ 0 h 600"/>
                  <a:gd name="T14" fmla="*/ 487254 w 1420"/>
                  <a:gd name="T15" fmla="*/ 0 h 600"/>
                  <a:gd name="T16" fmla="*/ 617886 w 1420"/>
                  <a:gd name="T17" fmla="*/ 130577 h 600"/>
                  <a:gd name="T18" fmla="*/ 617886 w 1420"/>
                  <a:gd name="T19" fmla="*/ 130577 h 600"/>
                  <a:gd name="T20" fmla="*/ 487254 w 1420"/>
                  <a:gd name="T21" fmla="*/ 260719 h 60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420" h="600">
                    <a:moveTo>
                      <a:pt x="1119" y="599"/>
                    </a:moveTo>
                    <a:lnTo>
                      <a:pt x="299" y="599"/>
                    </a:lnTo>
                    <a:cubicBezTo>
                      <a:pt x="133" y="599"/>
                      <a:pt x="0" y="465"/>
                      <a:pt x="0" y="300"/>
                    </a:cubicBezTo>
                    <a:cubicBezTo>
                      <a:pt x="0" y="134"/>
                      <a:pt x="133" y="0"/>
                      <a:pt x="299" y="0"/>
                    </a:cubicBezTo>
                    <a:lnTo>
                      <a:pt x="1119" y="0"/>
                    </a:lnTo>
                    <a:cubicBezTo>
                      <a:pt x="1284" y="0"/>
                      <a:pt x="1419" y="134"/>
                      <a:pt x="1419" y="300"/>
                    </a:cubicBezTo>
                    <a:cubicBezTo>
                      <a:pt x="1419" y="465"/>
                      <a:pt x="1284" y="599"/>
                      <a:pt x="1119" y="599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</p:grpSp>
        <p:sp>
          <p:nvSpPr>
            <p:cNvPr id="495" name="Freeform 66">
              <a:extLst>
                <a:ext uri="{FF2B5EF4-FFF2-40B4-BE49-F238E27FC236}">
                  <a16:creationId xmlns:a16="http://schemas.microsoft.com/office/drawing/2014/main" id="{FB5002DA-13FF-AF47-A81B-DABC37D19EC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427202" y="-123899"/>
              <a:ext cx="2112194" cy="2392375"/>
            </a:xfrm>
            <a:custGeom>
              <a:avLst/>
              <a:gdLst>
                <a:gd name="T0" fmla="*/ 1027733 w 4271"/>
                <a:gd name="T1" fmla="*/ 879782 h 4839"/>
                <a:gd name="T2" fmla="*/ 1039060 w 4271"/>
                <a:gd name="T3" fmla="*/ 879347 h 4839"/>
                <a:gd name="T4" fmla="*/ 933193 w 4271"/>
                <a:gd name="T5" fmla="*/ 763116 h 4839"/>
                <a:gd name="T6" fmla="*/ 1039060 w 4271"/>
                <a:gd name="T7" fmla="*/ 647321 h 4839"/>
                <a:gd name="T8" fmla="*/ 1027733 w 4271"/>
                <a:gd name="T9" fmla="*/ 646886 h 4839"/>
                <a:gd name="T10" fmla="*/ 1130114 w 4271"/>
                <a:gd name="T11" fmla="*/ 646886 h 4839"/>
                <a:gd name="T12" fmla="*/ 1292181 w 4271"/>
                <a:gd name="T13" fmla="*/ 485382 h 4839"/>
                <a:gd name="T14" fmla="*/ 1439435 w 4271"/>
                <a:gd name="T15" fmla="*/ 323443 h 4839"/>
                <a:gd name="T16" fmla="*/ 1601067 w 4271"/>
                <a:gd name="T17" fmla="*/ 161939 h 4839"/>
                <a:gd name="T18" fmla="*/ 1439435 w 4271"/>
                <a:gd name="T19" fmla="*/ 0 h 4839"/>
                <a:gd name="T20" fmla="*/ 798573 w 4271"/>
                <a:gd name="T21" fmla="*/ 0 h 4839"/>
                <a:gd name="T22" fmla="*/ 636506 w 4271"/>
                <a:gd name="T23" fmla="*/ 161939 h 4839"/>
                <a:gd name="T24" fmla="*/ 489687 w 4271"/>
                <a:gd name="T25" fmla="*/ 323443 h 4839"/>
                <a:gd name="T26" fmla="*/ 328055 w 4271"/>
                <a:gd name="T27" fmla="*/ 485382 h 4839"/>
                <a:gd name="T28" fmla="*/ 489687 w 4271"/>
                <a:gd name="T29" fmla="*/ 646886 h 4839"/>
                <a:gd name="T30" fmla="*/ 573334 w 4271"/>
                <a:gd name="T31" fmla="*/ 646886 h 4839"/>
                <a:gd name="T32" fmla="*/ 689657 w 4271"/>
                <a:gd name="T33" fmla="*/ 763116 h 4839"/>
                <a:gd name="T34" fmla="*/ 264013 w 4271"/>
                <a:gd name="T35" fmla="*/ 879782 h 4839"/>
                <a:gd name="T36" fmla="*/ 101945 w 4271"/>
                <a:gd name="T37" fmla="*/ 1041286 h 4839"/>
                <a:gd name="T38" fmla="*/ 264013 w 4271"/>
                <a:gd name="T39" fmla="*/ 1203225 h 4839"/>
                <a:gd name="T40" fmla="*/ 456141 w 4271"/>
                <a:gd name="T41" fmla="*/ 1203225 h 4839"/>
                <a:gd name="T42" fmla="*/ 450913 w 4271"/>
                <a:gd name="T43" fmla="*/ 1203225 h 4839"/>
                <a:gd name="T44" fmla="*/ 573334 w 4271"/>
                <a:gd name="T45" fmla="*/ 1330774 h 4839"/>
                <a:gd name="T46" fmla="*/ 450913 w 4271"/>
                <a:gd name="T47" fmla="*/ 1458758 h 4839"/>
                <a:gd name="T48" fmla="*/ 162067 w 4271"/>
                <a:gd name="T49" fmla="*/ 1459193 h 4839"/>
                <a:gd name="T50" fmla="*/ 0 w 4271"/>
                <a:gd name="T51" fmla="*/ 1620697 h 4839"/>
                <a:gd name="T52" fmla="*/ 162067 w 4271"/>
                <a:gd name="T53" fmla="*/ 1782201 h 4839"/>
                <a:gd name="T54" fmla="*/ 362909 w 4271"/>
                <a:gd name="T55" fmla="*/ 1782201 h 4839"/>
                <a:gd name="T56" fmla="*/ 200841 w 4271"/>
                <a:gd name="T57" fmla="*/ 1943704 h 4839"/>
                <a:gd name="T58" fmla="*/ 1099617 w 4271"/>
                <a:gd name="T59" fmla="*/ 2106079 h 4839"/>
                <a:gd name="T60" fmla="*/ 1261249 w 4271"/>
                <a:gd name="T61" fmla="*/ 1943704 h 4839"/>
                <a:gd name="T62" fmla="*/ 1099617 w 4271"/>
                <a:gd name="T63" fmla="*/ 1782201 h 4839"/>
                <a:gd name="T64" fmla="*/ 899211 w 4271"/>
                <a:gd name="T65" fmla="*/ 1782201 h 4839"/>
                <a:gd name="T66" fmla="*/ 1060843 w 4271"/>
                <a:gd name="T67" fmla="*/ 1620697 h 4839"/>
                <a:gd name="T68" fmla="*/ 1325291 w 4271"/>
                <a:gd name="T69" fmla="*/ 1459193 h 4839"/>
                <a:gd name="T70" fmla="*/ 1163224 w 4271"/>
                <a:gd name="T71" fmla="*/ 1620697 h 4839"/>
                <a:gd name="T72" fmla="*/ 1325291 w 4271"/>
                <a:gd name="T73" fmla="*/ 1782201 h 4839"/>
                <a:gd name="T74" fmla="*/ 1598889 w 4271"/>
                <a:gd name="T75" fmla="*/ 1782201 h 4839"/>
                <a:gd name="T76" fmla="*/ 1760956 w 4271"/>
                <a:gd name="T77" fmla="*/ 1620697 h 4839"/>
                <a:gd name="T78" fmla="*/ 1409810 w 4271"/>
                <a:gd name="T79" fmla="*/ 1459193 h 4839"/>
                <a:gd name="T80" fmla="*/ 1538767 w 4271"/>
                <a:gd name="T81" fmla="*/ 1330774 h 4839"/>
                <a:gd name="T82" fmla="*/ 1409810 w 4271"/>
                <a:gd name="T83" fmla="*/ 1203225 h 4839"/>
                <a:gd name="T84" fmla="*/ 1698656 w 4271"/>
                <a:gd name="T85" fmla="*/ 1203225 h 4839"/>
                <a:gd name="T86" fmla="*/ 1860287 w 4271"/>
                <a:gd name="T87" fmla="*/ 1041286 h 4839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4271" h="4839">
                  <a:moveTo>
                    <a:pt x="3899" y="2021"/>
                  </a:moveTo>
                  <a:lnTo>
                    <a:pt x="2359" y="2021"/>
                  </a:lnTo>
                  <a:cubicBezTo>
                    <a:pt x="2367" y="2021"/>
                    <a:pt x="2375" y="2020"/>
                    <a:pt x="2385" y="2020"/>
                  </a:cubicBezTo>
                  <a:cubicBezTo>
                    <a:pt x="2249" y="2007"/>
                    <a:pt x="2142" y="1893"/>
                    <a:pt x="2142" y="1753"/>
                  </a:cubicBezTo>
                  <a:cubicBezTo>
                    <a:pt x="2142" y="1614"/>
                    <a:pt x="2249" y="1500"/>
                    <a:pt x="2385" y="1487"/>
                  </a:cubicBezTo>
                  <a:cubicBezTo>
                    <a:pt x="2375" y="1487"/>
                    <a:pt x="2367" y="1486"/>
                    <a:pt x="2359" y="1486"/>
                  </a:cubicBezTo>
                  <a:lnTo>
                    <a:pt x="2594" y="1486"/>
                  </a:lnTo>
                  <a:cubicBezTo>
                    <a:pt x="2800" y="1486"/>
                    <a:pt x="2966" y="1320"/>
                    <a:pt x="2966" y="1115"/>
                  </a:cubicBezTo>
                  <a:cubicBezTo>
                    <a:pt x="2966" y="910"/>
                    <a:pt x="2800" y="743"/>
                    <a:pt x="2594" y="743"/>
                  </a:cubicBezTo>
                  <a:lnTo>
                    <a:pt x="3304" y="743"/>
                  </a:lnTo>
                  <a:cubicBezTo>
                    <a:pt x="3508" y="743"/>
                    <a:pt x="3675" y="577"/>
                    <a:pt x="3675" y="372"/>
                  </a:cubicBezTo>
                  <a:cubicBezTo>
                    <a:pt x="3675" y="167"/>
                    <a:pt x="3508" y="0"/>
                    <a:pt x="3304" y="0"/>
                  </a:cubicBezTo>
                  <a:lnTo>
                    <a:pt x="1833" y="0"/>
                  </a:lnTo>
                  <a:cubicBezTo>
                    <a:pt x="1627" y="0"/>
                    <a:pt x="1461" y="167"/>
                    <a:pt x="1461" y="372"/>
                  </a:cubicBezTo>
                  <a:cubicBezTo>
                    <a:pt x="1461" y="577"/>
                    <a:pt x="1627" y="743"/>
                    <a:pt x="1833" y="743"/>
                  </a:cubicBezTo>
                  <a:lnTo>
                    <a:pt x="1124" y="743"/>
                  </a:lnTo>
                  <a:cubicBezTo>
                    <a:pt x="919" y="743"/>
                    <a:pt x="753" y="910"/>
                    <a:pt x="753" y="1115"/>
                  </a:cubicBezTo>
                  <a:cubicBezTo>
                    <a:pt x="753" y="1320"/>
                    <a:pt x="919" y="1486"/>
                    <a:pt x="1124" y="1486"/>
                  </a:cubicBezTo>
                  <a:lnTo>
                    <a:pt x="1316" y="1486"/>
                  </a:lnTo>
                  <a:cubicBezTo>
                    <a:pt x="1464" y="1486"/>
                    <a:pt x="1583" y="1605"/>
                    <a:pt x="1583" y="1753"/>
                  </a:cubicBezTo>
                  <a:cubicBezTo>
                    <a:pt x="1583" y="1901"/>
                    <a:pt x="1464" y="2021"/>
                    <a:pt x="1316" y="2021"/>
                  </a:cubicBezTo>
                  <a:lnTo>
                    <a:pt x="606" y="2021"/>
                  </a:lnTo>
                  <a:cubicBezTo>
                    <a:pt x="401" y="2021"/>
                    <a:pt x="234" y="2187"/>
                    <a:pt x="234" y="2392"/>
                  </a:cubicBezTo>
                  <a:cubicBezTo>
                    <a:pt x="234" y="2597"/>
                    <a:pt x="401" y="2764"/>
                    <a:pt x="606" y="2764"/>
                  </a:cubicBezTo>
                  <a:lnTo>
                    <a:pt x="1047" y="2764"/>
                  </a:lnTo>
                  <a:cubicBezTo>
                    <a:pt x="1043" y="2764"/>
                    <a:pt x="1039" y="2764"/>
                    <a:pt x="1035" y="2764"/>
                  </a:cubicBezTo>
                  <a:cubicBezTo>
                    <a:pt x="1190" y="2771"/>
                    <a:pt x="1316" y="2900"/>
                    <a:pt x="1316" y="3057"/>
                  </a:cubicBezTo>
                  <a:cubicBezTo>
                    <a:pt x="1316" y="3216"/>
                    <a:pt x="1190" y="3345"/>
                    <a:pt x="1035" y="3351"/>
                  </a:cubicBezTo>
                  <a:cubicBezTo>
                    <a:pt x="1039" y="3351"/>
                    <a:pt x="1043" y="3352"/>
                    <a:pt x="1047" y="3352"/>
                  </a:cubicBezTo>
                  <a:lnTo>
                    <a:pt x="372" y="3352"/>
                  </a:lnTo>
                  <a:cubicBezTo>
                    <a:pt x="167" y="3352"/>
                    <a:pt x="0" y="3517"/>
                    <a:pt x="0" y="3723"/>
                  </a:cubicBezTo>
                  <a:cubicBezTo>
                    <a:pt x="0" y="3928"/>
                    <a:pt x="167" y="4094"/>
                    <a:pt x="372" y="4094"/>
                  </a:cubicBezTo>
                  <a:lnTo>
                    <a:pt x="833" y="4094"/>
                  </a:lnTo>
                  <a:cubicBezTo>
                    <a:pt x="627" y="4094"/>
                    <a:pt x="461" y="4260"/>
                    <a:pt x="461" y="4465"/>
                  </a:cubicBezTo>
                  <a:cubicBezTo>
                    <a:pt x="461" y="4672"/>
                    <a:pt x="627" y="4838"/>
                    <a:pt x="833" y="4838"/>
                  </a:cubicBezTo>
                  <a:lnTo>
                    <a:pt x="2524" y="4838"/>
                  </a:lnTo>
                  <a:cubicBezTo>
                    <a:pt x="2729" y="4838"/>
                    <a:pt x="2895" y="4672"/>
                    <a:pt x="2895" y="4465"/>
                  </a:cubicBezTo>
                  <a:cubicBezTo>
                    <a:pt x="2895" y="4260"/>
                    <a:pt x="2729" y="4094"/>
                    <a:pt x="2524" y="4094"/>
                  </a:cubicBezTo>
                  <a:lnTo>
                    <a:pt x="2064" y="4094"/>
                  </a:lnTo>
                  <a:cubicBezTo>
                    <a:pt x="2269" y="4094"/>
                    <a:pt x="2435" y="3928"/>
                    <a:pt x="2435" y="3723"/>
                  </a:cubicBezTo>
                  <a:cubicBezTo>
                    <a:pt x="2435" y="3517"/>
                    <a:pt x="2269" y="3352"/>
                    <a:pt x="2064" y="3352"/>
                  </a:cubicBezTo>
                  <a:lnTo>
                    <a:pt x="3042" y="3352"/>
                  </a:lnTo>
                  <a:cubicBezTo>
                    <a:pt x="2836" y="3352"/>
                    <a:pt x="2670" y="3517"/>
                    <a:pt x="2670" y="3723"/>
                  </a:cubicBezTo>
                  <a:cubicBezTo>
                    <a:pt x="2670" y="3928"/>
                    <a:pt x="2836" y="4094"/>
                    <a:pt x="3042" y="4094"/>
                  </a:cubicBezTo>
                  <a:lnTo>
                    <a:pt x="3670" y="4094"/>
                  </a:lnTo>
                  <a:cubicBezTo>
                    <a:pt x="3876" y="4094"/>
                    <a:pt x="4042" y="3928"/>
                    <a:pt x="4042" y="3723"/>
                  </a:cubicBezTo>
                  <a:cubicBezTo>
                    <a:pt x="4042" y="3517"/>
                    <a:pt x="3876" y="3352"/>
                    <a:pt x="3670" y="3352"/>
                  </a:cubicBezTo>
                  <a:lnTo>
                    <a:pt x="3236" y="3352"/>
                  </a:lnTo>
                  <a:cubicBezTo>
                    <a:pt x="3399" y="3352"/>
                    <a:pt x="3532" y="3220"/>
                    <a:pt x="3532" y="3057"/>
                  </a:cubicBezTo>
                  <a:cubicBezTo>
                    <a:pt x="3532" y="2895"/>
                    <a:pt x="3399" y="2764"/>
                    <a:pt x="3236" y="2764"/>
                  </a:cubicBezTo>
                  <a:lnTo>
                    <a:pt x="3899" y="2764"/>
                  </a:lnTo>
                  <a:cubicBezTo>
                    <a:pt x="4104" y="2764"/>
                    <a:pt x="4270" y="2597"/>
                    <a:pt x="4270" y="2392"/>
                  </a:cubicBezTo>
                  <a:cubicBezTo>
                    <a:pt x="4270" y="2187"/>
                    <a:pt x="4104" y="2021"/>
                    <a:pt x="3899" y="2021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496" name="Freeform 68">
              <a:extLst>
                <a:ext uri="{FF2B5EF4-FFF2-40B4-BE49-F238E27FC236}">
                  <a16:creationId xmlns:a16="http://schemas.microsoft.com/office/drawing/2014/main" id="{DCBC0B40-A9E7-B948-B1EB-7BB1373AB3C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602161" y="37484"/>
              <a:ext cx="87191" cy="87233"/>
            </a:xfrm>
            <a:custGeom>
              <a:avLst/>
              <a:gdLst>
                <a:gd name="T0" fmla="*/ 76371 w 175"/>
                <a:gd name="T1" fmla="*/ 38186 h 175"/>
                <a:gd name="T2" fmla="*/ 76371 w 175"/>
                <a:gd name="T3" fmla="*/ 38186 h 175"/>
                <a:gd name="T4" fmla="*/ 38186 w 175"/>
                <a:gd name="T5" fmla="*/ 76371 h 175"/>
                <a:gd name="T6" fmla="*/ 38186 w 175"/>
                <a:gd name="T7" fmla="*/ 76371 h 175"/>
                <a:gd name="T8" fmla="*/ 0 w 175"/>
                <a:gd name="T9" fmla="*/ 38186 h 175"/>
                <a:gd name="T10" fmla="*/ 0 w 175"/>
                <a:gd name="T11" fmla="*/ 38186 h 175"/>
                <a:gd name="T12" fmla="*/ 38186 w 175"/>
                <a:gd name="T13" fmla="*/ 0 h 175"/>
                <a:gd name="T14" fmla="*/ 38186 w 175"/>
                <a:gd name="T15" fmla="*/ 0 h 175"/>
                <a:gd name="T16" fmla="*/ 76371 w 175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5">
                  <a:moveTo>
                    <a:pt x="174" y="87"/>
                  </a:moveTo>
                  <a:lnTo>
                    <a:pt x="174" y="87"/>
                  </a:lnTo>
                  <a:cubicBezTo>
                    <a:pt x="174" y="136"/>
                    <a:pt x="135" y="174"/>
                    <a:pt x="87" y="174"/>
                  </a:cubicBezTo>
                  <a:cubicBezTo>
                    <a:pt x="39" y="174"/>
                    <a:pt x="0" y="136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7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497" name="Freeform 69">
              <a:extLst>
                <a:ext uri="{FF2B5EF4-FFF2-40B4-BE49-F238E27FC236}">
                  <a16:creationId xmlns:a16="http://schemas.microsoft.com/office/drawing/2014/main" id="{B66231DD-DD1C-3E48-B530-4167BF4A88E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843025" y="1376516"/>
              <a:ext cx="85011" cy="85052"/>
            </a:xfrm>
            <a:custGeom>
              <a:avLst/>
              <a:gdLst>
                <a:gd name="T0" fmla="*/ 74457 w 173"/>
                <a:gd name="T1" fmla="*/ 36795 h 173"/>
                <a:gd name="T2" fmla="*/ 74457 w 173"/>
                <a:gd name="T3" fmla="*/ 36795 h 173"/>
                <a:gd name="T4" fmla="*/ 36796 w 173"/>
                <a:gd name="T5" fmla="*/ 74456 h 173"/>
                <a:gd name="T6" fmla="*/ 36796 w 173"/>
                <a:gd name="T7" fmla="*/ 74456 h 173"/>
                <a:gd name="T8" fmla="*/ 0 w 173"/>
                <a:gd name="T9" fmla="*/ 36795 h 173"/>
                <a:gd name="T10" fmla="*/ 0 w 173"/>
                <a:gd name="T11" fmla="*/ 36795 h 173"/>
                <a:gd name="T12" fmla="*/ 36796 w 173"/>
                <a:gd name="T13" fmla="*/ 0 h 173"/>
                <a:gd name="T14" fmla="*/ 36796 w 173"/>
                <a:gd name="T15" fmla="*/ 0 h 173"/>
                <a:gd name="T16" fmla="*/ 74457 w 173"/>
                <a:gd name="T17" fmla="*/ 36795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3">
                  <a:moveTo>
                    <a:pt x="172" y="85"/>
                  </a:moveTo>
                  <a:lnTo>
                    <a:pt x="172" y="85"/>
                  </a:lnTo>
                  <a:cubicBezTo>
                    <a:pt x="172" y="134"/>
                    <a:pt x="133" y="172"/>
                    <a:pt x="85" y="172"/>
                  </a:cubicBezTo>
                  <a:cubicBezTo>
                    <a:pt x="38" y="172"/>
                    <a:pt x="0" y="134"/>
                    <a:pt x="0" y="85"/>
                  </a:cubicBezTo>
                  <a:cubicBezTo>
                    <a:pt x="0" y="38"/>
                    <a:pt x="38" y="0"/>
                    <a:pt x="85" y="0"/>
                  </a:cubicBezTo>
                  <a:cubicBezTo>
                    <a:pt x="133" y="0"/>
                    <a:pt x="172" y="38"/>
                    <a:pt x="172" y="85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498" name="Freeform 70">
              <a:extLst>
                <a:ext uri="{FF2B5EF4-FFF2-40B4-BE49-F238E27FC236}">
                  <a16:creationId xmlns:a16="http://schemas.microsoft.com/office/drawing/2014/main" id="{9E2212CD-D135-F64A-BFDC-89C964A76F5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592350" y="816041"/>
              <a:ext cx="85010" cy="85053"/>
            </a:xfrm>
            <a:custGeom>
              <a:avLst/>
              <a:gdLst>
                <a:gd name="T0" fmla="*/ 74456 w 173"/>
                <a:gd name="T1" fmla="*/ 37015 h 174"/>
                <a:gd name="T2" fmla="*/ 74456 w 173"/>
                <a:gd name="T3" fmla="*/ 37015 h 174"/>
                <a:gd name="T4" fmla="*/ 37661 w 173"/>
                <a:gd name="T5" fmla="*/ 74460 h 174"/>
                <a:gd name="T6" fmla="*/ 37661 w 173"/>
                <a:gd name="T7" fmla="*/ 74460 h 174"/>
                <a:gd name="T8" fmla="*/ 0 w 173"/>
                <a:gd name="T9" fmla="*/ 37015 h 174"/>
                <a:gd name="T10" fmla="*/ 0 w 173"/>
                <a:gd name="T11" fmla="*/ 37015 h 174"/>
                <a:gd name="T12" fmla="*/ 37661 w 173"/>
                <a:gd name="T13" fmla="*/ 0 h 174"/>
                <a:gd name="T14" fmla="*/ 37661 w 173"/>
                <a:gd name="T15" fmla="*/ 0 h 174"/>
                <a:gd name="T16" fmla="*/ 74456 w 173"/>
                <a:gd name="T17" fmla="*/ 3701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4">
                  <a:moveTo>
                    <a:pt x="172" y="86"/>
                  </a:moveTo>
                  <a:lnTo>
                    <a:pt x="172" y="86"/>
                  </a:lnTo>
                  <a:cubicBezTo>
                    <a:pt x="172" y="134"/>
                    <a:pt x="134" y="173"/>
                    <a:pt x="87" y="173"/>
                  </a:cubicBezTo>
                  <a:cubicBezTo>
                    <a:pt x="39" y="173"/>
                    <a:pt x="0" y="134"/>
                    <a:pt x="0" y="86"/>
                  </a:cubicBezTo>
                  <a:cubicBezTo>
                    <a:pt x="0" y="38"/>
                    <a:pt x="39" y="0"/>
                    <a:pt x="87" y="0"/>
                  </a:cubicBezTo>
                  <a:cubicBezTo>
                    <a:pt x="134" y="0"/>
                    <a:pt x="172" y="38"/>
                    <a:pt x="172" y="86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499" name="Freeform 71">
              <a:extLst>
                <a:ext uri="{FF2B5EF4-FFF2-40B4-BE49-F238E27FC236}">
                  <a16:creationId xmlns:a16="http://schemas.microsoft.com/office/drawing/2014/main" id="{590AF957-D1AD-1443-ADD1-8A33C02AA75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122035" y="-328896"/>
              <a:ext cx="85011" cy="85052"/>
            </a:xfrm>
            <a:custGeom>
              <a:avLst/>
              <a:gdLst>
                <a:gd name="T0" fmla="*/ 74457 w 173"/>
                <a:gd name="T1" fmla="*/ 36795 h 173"/>
                <a:gd name="T2" fmla="*/ 74457 w 173"/>
                <a:gd name="T3" fmla="*/ 36795 h 173"/>
                <a:gd name="T4" fmla="*/ 36796 w 173"/>
                <a:gd name="T5" fmla="*/ 74456 h 173"/>
                <a:gd name="T6" fmla="*/ 36796 w 173"/>
                <a:gd name="T7" fmla="*/ 74456 h 173"/>
                <a:gd name="T8" fmla="*/ 0 w 173"/>
                <a:gd name="T9" fmla="*/ 36795 h 173"/>
                <a:gd name="T10" fmla="*/ 0 w 173"/>
                <a:gd name="T11" fmla="*/ 36795 h 173"/>
                <a:gd name="T12" fmla="*/ 36796 w 173"/>
                <a:gd name="T13" fmla="*/ 0 h 173"/>
                <a:gd name="T14" fmla="*/ 36796 w 173"/>
                <a:gd name="T15" fmla="*/ 0 h 173"/>
                <a:gd name="T16" fmla="*/ 74457 w 173"/>
                <a:gd name="T17" fmla="*/ 36795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3">
                  <a:moveTo>
                    <a:pt x="172" y="85"/>
                  </a:moveTo>
                  <a:lnTo>
                    <a:pt x="172" y="85"/>
                  </a:lnTo>
                  <a:cubicBezTo>
                    <a:pt x="172" y="134"/>
                    <a:pt x="133" y="172"/>
                    <a:pt x="85" y="172"/>
                  </a:cubicBezTo>
                  <a:cubicBezTo>
                    <a:pt x="38" y="172"/>
                    <a:pt x="0" y="134"/>
                    <a:pt x="0" y="85"/>
                  </a:cubicBezTo>
                  <a:cubicBezTo>
                    <a:pt x="0" y="39"/>
                    <a:pt x="38" y="0"/>
                    <a:pt x="85" y="0"/>
                  </a:cubicBezTo>
                  <a:cubicBezTo>
                    <a:pt x="133" y="0"/>
                    <a:pt x="172" y="39"/>
                    <a:pt x="172" y="85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00" name="Freeform 72">
              <a:extLst>
                <a:ext uri="{FF2B5EF4-FFF2-40B4-BE49-F238E27FC236}">
                  <a16:creationId xmlns:a16="http://schemas.microsoft.com/office/drawing/2014/main" id="{6E129275-911C-B142-AC79-4858A397E4F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857192" y="1047209"/>
              <a:ext cx="85011" cy="85053"/>
            </a:xfrm>
            <a:custGeom>
              <a:avLst/>
              <a:gdLst>
                <a:gd name="T0" fmla="*/ 74460 w 174"/>
                <a:gd name="T1" fmla="*/ 36796 h 173"/>
                <a:gd name="T2" fmla="*/ 74460 w 174"/>
                <a:gd name="T3" fmla="*/ 36796 h 173"/>
                <a:gd name="T4" fmla="*/ 37445 w 174"/>
                <a:gd name="T5" fmla="*/ 74457 h 173"/>
                <a:gd name="T6" fmla="*/ 37445 w 174"/>
                <a:gd name="T7" fmla="*/ 74457 h 173"/>
                <a:gd name="T8" fmla="*/ 0 w 174"/>
                <a:gd name="T9" fmla="*/ 36796 h 173"/>
                <a:gd name="T10" fmla="*/ 0 w 174"/>
                <a:gd name="T11" fmla="*/ 36796 h 173"/>
                <a:gd name="T12" fmla="*/ 37445 w 174"/>
                <a:gd name="T13" fmla="*/ 0 h 173"/>
                <a:gd name="T14" fmla="*/ 37445 w 174"/>
                <a:gd name="T15" fmla="*/ 0 h 173"/>
                <a:gd name="T16" fmla="*/ 74460 w 174"/>
                <a:gd name="T17" fmla="*/ 36796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3">
                  <a:moveTo>
                    <a:pt x="173" y="85"/>
                  </a:moveTo>
                  <a:lnTo>
                    <a:pt x="173" y="85"/>
                  </a:lnTo>
                  <a:cubicBezTo>
                    <a:pt x="173" y="133"/>
                    <a:pt x="135" y="172"/>
                    <a:pt x="87" y="172"/>
                  </a:cubicBezTo>
                  <a:cubicBezTo>
                    <a:pt x="39" y="172"/>
                    <a:pt x="0" y="133"/>
                    <a:pt x="0" y="85"/>
                  </a:cubicBezTo>
                  <a:cubicBezTo>
                    <a:pt x="0" y="38"/>
                    <a:pt x="39" y="0"/>
                    <a:pt x="87" y="0"/>
                  </a:cubicBezTo>
                  <a:cubicBezTo>
                    <a:pt x="135" y="0"/>
                    <a:pt x="173" y="38"/>
                    <a:pt x="173" y="85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01" name="Freeform 73">
              <a:extLst>
                <a:ext uri="{FF2B5EF4-FFF2-40B4-BE49-F238E27FC236}">
                  <a16:creationId xmlns:a16="http://schemas.microsoft.com/office/drawing/2014/main" id="{A0A67134-57C8-AE44-B002-3CA68CF6211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237051" y="2091830"/>
              <a:ext cx="85011" cy="87233"/>
            </a:xfrm>
            <a:custGeom>
              <a:avLst/>
              <a:gdLst>
                <a:gd name="T0" fmla="*/ 74457 w 173"/>
                <a:gd name="T1" fmla="*/ 38186 h 175"/>
                <a:gd name="T2" fmla="*/ 74457 w 173"/>
                <a:gd name="T3" fmla="*/ 38186 h 175"/>
                <a:gd name="T4" fmla="*/ 37229 w 173"/>
                <a:gd name="T5" fmla="*/ 76371 h 175"/>
                <a:gd name="T6" fmla="*/ 37229 w 173"/>
                <a:gd name="T7" fmla="*/ 76371 h 175"/>
                <a:gd name="T8" fmla="*/ 0 w 173"/>
                <a:gd name="T9" fmla="*/ 38186 h 175"/>
                <a:gd name="T10" fmla="*/ 0 w 173"/>
                <a:gd name="T11" fmla="*/ 38186 h 175"/>
                <a:gd name="T12" fmla="*/ 37229 w 173"/>
                <a:gd name="T13" fmla="*/ 0 h 175"/>
                <a:gd name="T14" fmla="*/ 37229 w 173"/>
                <a:gd name="T15" fmla="*/ 0 h 175"/>
                <a:gd name="T16" fmla="*/ 74457 w 173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5">
                  <a:moveTo>
                    <a:pt x="172" y="87"/>
                  </a:moveTo>
                  <a:lnTo>
                    <a:pt x="172" y="87"/>
                  </a:lnTo>
                  <a:cubicBezTo>
                    <a:pt x="172" y="134"/>
                    <a:pt x="134" y="174"/>
                    <a:pt x="86" y="174"/>
                  </a:cubicBezTo>
                  <a:cubicBezTo>
                    <a:pt x="39" y="174"/>
                    <a:pt x="0" y="134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2" y="39"/>
                    <a:pt x="172" y="87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02" name="Freeform 74">
              <a:extLst>
                <a:ext uri="{FF2B5EF4-FFF2-40B4-BE49-F238E27FC236}">
                  <a16:creationId xmlns:a16="http://schemas.microsoft.com/office/drawing/2014/main" id="{9E41D425-4259-DF42-A0CE-A8319ECD2D7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713328" y="235939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2"/>
                    <a:pt x="80" y="105"/>
                    <a:pt x="52" y="105"/>
                  </a:cubicBezTo>
                  <a:cubicBezTo>
                    <a:pt x="24" y="105"/>
                    <a:pt x="0" y="82"/>
                    <a:pt x="0" y="53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0" y="0"/>
                    <a:pt x="104" y="24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03" name="Freeform 75">
              <a:extLst>
                <a:ext uri="{FF2B5EF4-FFF2-40B4-BE49-F238E27FC236}">
                  <a16:creationId xmlns:a16="http://schemas.microsoft.com/office/drawing/2014/main" id="{2B704F79-7F39-8244-82CA-A8A4ADCAE62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689352" y="1367793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3"/>
                    <a:pt x="82" y="105"/>
                    <a:pt x="52" y="105"/>
                  </a:cubicBezTo>
                  <a:cubicBezTo>
                    <a:pt x="24" y="105"/>
                    <a:pt x="0" y="83"/>
                    <a:pt x="0" y="53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2" y="0"/>
                    <a:pt x="104" y="24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04" name="Freeform 76">
              <a:extLst>
                <a:ext uri="{FF2B5EF4-FFF2-40B4-BE49-F238E27FC236}">
                  <a16:creationId xmlns:a16="http://schemas.microsoft.com/office/drawing/2014/main" id="{67EC13DF-2A33-C64A-A420-1CF9C694ED0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263207" y="1021040"/>
              <a:ext cx="52314" cy="52340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2"/>
                    <a:pt x="81" y="104"/>
                    <a:pt x="52" y="104"/>
                  </a:cubicBezTo>
                  <a:cubicBezTo>
                    <a:pt x="23" y="104"/>
                    <a:pt x="0" y="82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4" y="23"/>
                    <a:pt x="104" y="52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05" name="Freeform 77">
              <a:extLst>
                <a:ext uri="{FF2B5EF4-FFF2-40B4-BE49-F238E27FC236}">
                  <a16:creationId xmlns:a16="http://schemas.microsoft.com/office/drawing/2014/main" id="{0260AF64-D9CB-E940-AA6B-762AC7DEC8A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250640" y="726628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1"/>
                    <a:pt x="81" y="105"/>
                    <a:pt x="52" y="105"/>
                  </a:cubicBezTo>
                  <a:cubicBezTo>
                    <a:pt x="22" y="105"/>
                    <a:pt x="0" y="81"/>
                    <a:pt x="0" y="53"/>
                  </a:cubicBezTo>
                  <a:cubicBezTo>
                    <a:pt x="0" y="23"/>
                    <a:pt x="22" y="0"/>
                    <a:pt x="52" y="0"/>
                  </a:cubicBezTo>
                  <a:cubicBezTo>
                    <a:pt x="81" y="0"/>
                    <a:pt x="104" y="23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06" name="Freeform 78">
              <a:extLst>
                <a:ext uri="{FF2B5EF4-FFF2-40B4-BE49-F238E27FC236}">
                  <a16:creationId xmlns:a16="http://schemas.microsoft.com/office/drawing/2014/main" id="{FC5EE9AF-6B6F-B849-8B38-610BC9B0E35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457206" y="-38846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1"/>
                    <a:pt x="80" y="105"/>
                    <a:pt x="52" y="105"/>
                  </a:cubicBezTo>
                  <a:cubicBezTo>
                    <a:pt x="23" y="105"/>
                    <a:pt x="0" y="81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80" y="0"/>
                    <a:pt x="104" y="24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07" name="Freeform 79">
              <a:extLst>
                <a:ext uri="{FF2B5EF4-FFF2-40B4-BE49-F238E27FC236}">
                  <a16:creationId xmlns:a16="http://schemas.microsoft.com/office/drawing/2014/main" id="{A6C3DAD5-E0AB-F246-B2CA-D0994C5370C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037023" y="1315453"/>
              <a:ext cx="52314" cy="52340"/>
            </a:xfrm>
            <a:custGeom>
              <a:avLst/>
              <a:gdLst>
                <a:gd name="T0" fmla="*/ 45651 w 106"/>
                <a:gd name="T1" fmla="*/ 22828 h 107"/>
                <a:gd name="T2" fmla="*/ 45651 w 106"/>
                <a:gd name="T3" fmla="*/ 22828 h 107"/>
                <a:gd name="T4" fmla="*/ 22608 w 106"/>
                <a:gd name="T5" fmla="*/ 45655 h 107"/>
                <a:gd name="T6" fmla="*/ 22608 w 106"/>
                <a:gd name="T7" fmla="*/ 45655 h 107"/>
                <a:gd name="T8" fmla="*/ 0 w 106"/>
                <a:gd name="T9" fmla="*/ 22828 h 107"/>
                <a:gd name="T10" fmla="*/ 0 w 106"/>
                <a:gd name="T11" fmla="*/ 22828 h 107"/>
                <a:gd name="T12" fmla="*/ 22608 w 106"/>
                <a:gd name="T13" fmla="*/ 0 h 107"/>
                <a:gd name="T14" fmla="*/ 22608 w 106"/>
                <a:gd name="T15" fmla="*/ 0 h 107"/>
                <a:gd name="T16" fmla="*/ 45651 w 106"/>
                <a:gd name="T17" fmla="*/ 22828 h 10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7">
                  <a:moveTo>
                    <a:pt x="105" y="53"/>
                  </a:moveTo>
                  <a:lnTo>
                    <a:pt x="105" y="53"/>
                  </a:lnTo>
                  <a:cubicBezTo>
                    <a:pt x="105" y="82"/>
                    <a:pt x="81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5" y="23"/>
                    <a:pt x="105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08" name="Freeform 80">
              <a:extLst>
                <a:ext uri="{FF2B5EF4-FFF2-40B4-BE49-F238E27FC236}">
                  <a16:creationId xmlns:a16="http://schemas.microsoft.com/office/drawing/2014/main" id="{769F48AC-10A1-344E-8680-F4740434EAA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28881" y="1777790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1"/>
                    <a:pt x="81" y="105"/>
                    <a:pt x="52" y="105"/>
                  </a:cubicBezTo>
                  <a:cubicBezTo>
                    <a:pt x="22" y="105"/>
                    <a:pt x="0" y="81"/>
                    <a:pt x="0" y="53"/>
                  </a:cubicBezTo>
                  <a:cubicBezTo>
                    <a:pt x="0" y="24"/>
                    <a:pt x="22" y="0"/>
                    <a:pt x="52" y="0"/>
                  </a:cubicBezTo>
                  <a:cubicBezTo>
                    <a:pt x="81" y="0"/>
                    <a:pt x="104" y="24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09" name="Freeform 81">
              <a:extLst>
                <a:ext uri="{FF2B5EF4-FFF2-40B4-BE49-F238E27FC236}">
                  <a16:creationId xmlns:a16="http://schemas.microsoft.com/office/drawing/2014/main" id="{5D454A8A-81C9-E147-9633-4CA285EEC2E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276797" y="2152893"/>
              <a:ext cx="52314" cy="52340"/>
            </a:xfrm>
            <a:custGeom>
              <a:avLst/>
              <a:gdLst>
                <a:gd name="T0" fmla="*/ 45647 w 105"/>
                <a:gd name="T1" fmla="*/ 22608 h 106"/>
                <a:gd name="T2" fmla="*/ 45647 w 105"/>
                <a:gd name="T3" fmla="*/ 22608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2608 h 106"/>
                <a:gd name="T10" fmla="*/ 0 w 105"/>
                <a:gd name="T11" fmla="*/ 22608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2608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2"/>
                  </a:moveTo>
                  <a:lnTo>
                    <a:pt x="104" y="52"/>
                  </a:lnTo>
                  <a:cubicBezTo>
                    <a:pt x="104" y="81"/>
                    <a:pt x="81" y="105"/>
                    <a:pt x="52" y="105"/>
                  </a:cubicBezTo>
                  <a:cubicBezTo>
                    <a:pt x="24" y="105"/>
                    <a:pt x="0" y="81"/>
                    <a:pt x="0" y="52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1" y="0"/>
                    <a:pt x="104" y="24"/>
                    <a:pt x="104" y="52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10" name="Freeform 82">
              <a:extLst>
                <a:ext uri="{FF2B5EF4-FFF2-40B4-BE49-F238E27FC236}">
                  <a16:creationId xmlns:a16="http://schemas.microsoft.com/office/drawing/2014/main" id="{F3A275D9-9A7D-8C44-B549-C1E99979ABD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8253" y="449661"/>
              <a:ext cx="52314" cy="52340"/>
            </a:xfrm>
            <a:custGeom>
              <a:avLst/>
              <a:gdLst>
                <a:gd name="T0" fmla="*/ 45647 w 105"/>
                <a:gd name="T1" fmla="*/ 22608 h 106"/>
                <a:gd name="T2" fmla="*/ 45647 w 105"/>
                <a:gd name="T3" fmla="*/ 22608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2608 h 106"/>
                <a:gd name="T10" fmla="*/ 0 w 105"/>
                <a:gd name="T11" fmla="*/ 22608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2608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2"/>
                  </a:moveTo>
                  <a:lnTo>
                    <a:pt x="104" y="52"/>
                  </a:lnTo>
                  <a:cubicBezTo>
                    <a:pt x="104" y="81"/>
                    <a:pt x="81" y="105"/>
                    <a:pt x="52" y="105"/>
                  </a:cubicBezTo>
                  <a:cubicBezTo>
                    <a:pt x="23" y="105"/>
                    <a:pt x="0" y="81"/>
                    <a:pt x="0" y="52"/>
                  </a:cubicBezTo>
                  <a:cubicBezTo>
                    <a:pt x="0" y="22"/>
                    <a:pt x="23" y="0"/>
                    <a:pt x="52" y="0"/>
                  </a:cubicBezTo>
                  <a:cubicBezTo>
                    <a:pt x="81" y="0"/>
                    <a:pt x="104" y="22"/>
                    <a:pt x="104" y="52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11" name="Freeform 83">
              <a:extLst>
                <a:ext uri="{FF2B5EF4-FFF2-40B4-BE49-F238E27FC236}">
                  <a16:creationId xmlns:a16="http://schemas.microsoft.com/office/drawing/2014/main" id="{90D93C73-15FF-834A-90FE-9D492D092A5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037023" y="13494"/>
              <a:ext cx="52314" cy="52340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1" y="104"/>
                    <a:pt x="52" y="104"/>
                  </a:cubicBezTo>
                  <a:cubicBezTo>
                    <a:pt x="23" y="104"/>
                    <a:pt x="0" y="81"/>
                    <a:pt x="0" y="52"/>
                  </a:cubicBezTo>
                  <a:cubicBezTo>
                    <a:pt x="0" y="22"/>
                    <a:pt x="23" y="0"/>
                    <a:pt x="52" y="0"/>
                  </a:cubicBezTo>
                  <a:cubicBezTo>
                    <a:pt x="81" y="0"/>
                    <a:pt x="105" y="22"/>
                    <a:pt x="105" y="52"/>
                  </a:cubicBezTo>
                </a:path>
              </a:pathLst>
            </a:custGeom>
            <a:solidFill>
              <a:srgbClr val="EA662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12" name="Freeform 84">
              <a:extLst>
                <a:ext uri="{FF2B5EF4-FFF2-40B4-BE49-F238E27FC236}">
                  <a16:creationId xmlns:a16="http://schemas.microsoft.com/office/drawing/2014/main" id="{98A7D8BC-C917-584E-A045-C6EFBBA7536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633240" y="2353530"/>
              <a:ext cx="52314" cy="52340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2" y="104"/>
                    <a:pt x="52" y="104"/>
                  </a:cubicBezTo>
                  <a:cubicBezTo>
                    <a:pt x="24" y="104"/>
                    <a:pt x="0" y="81"/>
                    <a:pt x="0" y="52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2" y="0"/>
                    <a:pt x="105" y="24"/>
                    <a:pt x="105" y="52"/>
                  </a:cubicBezTo>
                </a:path>
              </a:pathLst>
            </a:custGeom>
            <a:solidFill>
              <a:srgbClr val="EA662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13" name="Freeform 85">
              <a:extLst>
                <a:ext uri="{FF2B5EF4-FFF2-40B4-BE49-F238E27FC236}">
                  <a16:creationId xmlns:a16="http://schemas.microsoft.com/office/drawing/2014/main" id="{BF222012-AEB0-EF4F-9504-B8811E2C0E0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421239" y="1923905"/>
              <a:ext cx="52314" cy="52340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3043 w 106"/>
                <a:gd name="T5" fmla="*/ 45647 h 105"/>
                <a:gd name="T6" fmla="*/ 23043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3043 w 106"/>
                <a:gd name="T13" fmla="*/ 0 h 105"/>
                <a:gd name="T14" fmla="*/ 23043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1" y="104"/>
                    <a:pt x="53" y="104"/>
                  </a:cubicBezTo>
                  <a:cubicBezTo>
                    <a:pt x="24" y="104"/>
                    <a:pt x="0" y="81"/>
                    <a:pt x="0" y="52"/>
                  </a:cubicBezTo>
                  <a:cubicBezTo>
                    <a:pt x="0" y="24"/>
                    <a:pt x="24" y="0"/>
                    <a:pt x="53" y="0"/>
                  </a:cubicBezTo>
                  <a:cubicBezTo>
                    <a:pt x="81" y="0"/>
                    <a:pt x="105" y="24"/>
                    <a:pt x="105" y="52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14" name="Freeform 86">
              <a:extLst>
                <a:ext uri="{FF2B5EF4-FFF2-40B4-BE49-F238E27FC236}">
                  <a16:creationId xmlns:a16="http://schemas.microsoft.com/office/drawing/2014/main" id="{0BC388D0-118C-F745-96D4-476C395619E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487708" y="2120180"/>
              <a:ext cx="610334" cy="296594"/>
            </a:xfrm>
            <a:custGeom>
              <a:avLst/>
              <a:gdLst>
                <a:gd name="T0" fmla="*/ 406733 w 1236"/>
                <a:gd name="T1" fmla="*/ 260719 h 601"/>
                <a:gd name="T2" fmla="*/ 130067 w 1236"/>
                <a:gd name="T3" fmla="*/ 260719 h 601"/>
                <a:gd name="T4" fmla="*/ 130067 w 1236"/>
                <a:gd name="T5" fmla="*/ 260719 h 601"/>
                <a:gd name="T6" fmla="*/ 0 w 1236"/>
                <a:gd name="T7" fmla="*/ 130360 h 601"/>
                <a:gd name="T8" fmla="*/ 0 w 1236"/>
                <a:gd name="T9" fmla="*/ 130360 h 601"/>
                <a:gd name="T10" fmla="*/ 130067 w 1236"/>
                <a:gd name="T11" fmla="*/ 0 h 601"/>
                <a:gd name="T12" fmla="*/ 406733 w 1236"/>
                <a:gd name="T13" fmla="*/ 0 h 601"/>
                <a:gd name="T14" fmla="*/ 406733 w 1236"/>
                <a:gd name="T15" fmla="*/ 0 h 601"/>
                <a:gd name="T16" fmla="*/ 537235 w 1236"/>
                <a:gd name="T17" fmla="*/ 130360 h 601"/>
                <a:gd name="T18" fmla="*/ 537235 w 1236"/>
                <a:gd name="T19" fmla="*/ 130360 h 601"/>
                <a:gd name="T20" fmla="*/ 406733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5" y="600"/>
                  </a:moveTo>
                  <a:lnTo>
                    <a:pt x="299" y="600"/>
                  </a:lnTo>
                  <a:cubicBezTo>
                    <a:pt x="135" y="600"/>
                    <a:pt x="0" y="466"/>
                    <a:pt x="0" y="300"/>
                  </a:cubicBezTo>
                  <a:cubicBezTo>
                    <a:pt x="0" y="135"/>
                    <a:pt x="135" y="0"/>
                    <a:pt x="299" y="0"/>
                  </a:cubicBezTo>
                  <a:lnTo>
                    <a:pt x="935" y="0"/>
                  </a:lnTo>
                  <a:cubicBezTo>
                    <a:pt x="1101" y="0"/>
                    <a:pt x="1235" y="135"/>
                    <a:pt x="1235" y="300"/>
                  </a:cubicBezTo>
                  <a:cubicBezTo>
                    <a:pt x="1235" y="466"/>
                    <a:pt x="1101" y="600"/>
                    <a:pt x="935" y="60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15" name="Freeform 87">
              <a:extLst>
                <a:ext uri="{FF2B5EF4-FFF2-40B4-BE49-F238E27FC236}">
                  <a16:creationId xmlns:a16="http://schemas.microsoft.com/office/drawing/2014/main" id="{8FB44DB4-2AB3-D240-BBAD-3451F99073A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36511" y="1400504"/>
              <a:ext cx="610334" cy="296594"/>
            </a:xfrm>
            <a:custGeom>
              <a:avLst/>
              <a:gdLst>
                <a:gd name="T0" fmla="*/ 407168 w 1236"/>
                <a:gd name="T1" fmla="*/ 260719 h 601"/>
                <a:gd name="T2" fmla="*/ 130502 w 1236"/>
                <a:gd name="T3" fmla="*/ 260719 h 601"/>
                <a:gd name="T4" fmla="*/ 130502 w 1236"/>
                <a:gd name="T5" fmla="*/ 260719 h 601"/>
                <a:gd name="T6" fmla="*/ 0 w 1236"/>
                <a:gd name="T7" fmla="*/ 130360 h 601"/>
                <a:gd name="T8" fmla="*/ 0 w 1236"/>
                <a:gd name="T9" fmla="*/ 130360 h 601"/>
                <a:gd name="T10" fmla="*/ 130502 w 1236"/>
                <a:gd name="T11" fmla="*/ 0 h 601"/>
                <a:gd name="T12" fmla="*/ 407168 w 1236"/>
                <a:gd name="T13" fmla="*/ 0 h 601"/>
                <a:gd name="T14" fmla="*/ 407168 w 1236"/>
                <a:gd name="T15" fmla="*/ 0 h 601"/>
                <a:gd name="T16" fmla="*/ 537235 w 1236"/>
                <a:gd name="T17" fmla="*/ 130360 h 601"/>
                <a:gd name="T18" fmla="*/ 537235 w 1236"/>
                <a:gd name="T19" fmla="*/ 130360 h 601"/>
                <a:gd name="T20" fmla="*/ 407168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6" y="600"/>
                  </a:moveTo>
                  <a:lnTo>
                    <a:pt x="300" y="600"/>
                  </a:lnTo>
                  <a:cubicBezTo>
                    <a:pt x="134" y="600"/>
                    <a:pt x="0" y="466"/>
                    <a:pt x="0" y="300"/>
                  </a:cubicBezTo>
                  <a:cubicBezTo>
                    <a:pt x="0" y="135"/>
                    <a:pt x="134" y="0"/>
                    <a:pt x="300" y="0"/>
                  </a:cubicBezTo>
                  <a:lnTo>
                    <a:pt x="936" y="0"/>
                  </a:lnTo>
                  <a:cubicBezTo>
                    <a:pt x="1101" y="0"/>
                    <a:pt x="1235" y="135"/>
                    <a:pt x="1235" y="300"/>
                  </a:cubicBezTo>
                  <a:cubicBezTo>
                    <a:pt x="1235" y="466"/>
                    <a:pt x="1101" y="600"/>
                    <a:pt x="936" y="60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16" name="Freeform 88">
              <a:extLst>
                <a:ext uri="{FF2B5EF4-FFF2-40B4-BE49-F238E27FC236}">
                  <a16:creationId xmlns:a16="http://schemas.microsoft.com/office/drawing/2014/main" id="{BC2527BE-1924-D14B-ADDF-29BCF058E73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434318" y="456204"/>
              <a:ext cx="610334" cy="296594"/>
            </a:xfrm>
            <a:custGeom>
              <a:avLst/>
              <a:gdLst>
                <a:gd name="T0" fmla="*/ 406733 w 1236"/>
                <a:gd name="T1" fmla="*/ 260719 h 601"/>
                <a:gd name="T2" fmla="*/ 130067 w 1236"/>
                <a:gd name="T3" fmla="*/ 260719 h 601"/>
                <a:gd name="T4" fmla="*/ 130067 w 1236"/>
                <a:gd name="T5" fmla="*/ 260719 h 601"/>
                <a:gd name="T6" fmla="*/ 0 w 1236"/>
                <a:gd name="T7" fmla="*/ 129925 h 601"/>
                <a:gd name="T8" fmla="*/ 0 w 1236"/>
                <a:gd name="T9" fmla="*/ 129925 h 601"/>
                <a:gd name="T10" fmla="*/ 130067 w 1236"/>
                <a:gd name="T11" fmla="*/ 0 h 601"/>
                <a:gd name="T12" fmla="*/ 406733 w 1236"/>
                <a:gd name="T13" fmla="*/ 0 h 601"/>
                <a:gd name="T14" fmla="*/ 406733 w 1236"/>
                <a:gd name="T15" fmla="*/ 0 h 601"/>
                <a:gd name="T16" fmla="*/ 537235 w 1236"/>
                <a:gd name="T17" fmla="*/ 129925 h 601"/>
                <a:gd name="T18" fmla="*/ 537235 w 1236"/>
                <a:gd name="T19" fmla="*/ 129925 h 601"/>
                <a:gd name="T20" fmla="*/ 406733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5" y="600"/>
                  </a:moveTo>
                  <a:lnTo>
                    <a:pt x="299" y="600"/>
                  </a:lnTo>
                  <a:cubicBezTo>
                    <a:pt x="134" y="600"/>
                    <a:pt x="0" y="465"/>
                    <a:pt x="0" y="299"/>
                  </a:cubicBezTo>
                  <a:cubicBezTo>
                    <a:pt x="0" y="133"/>
                    <a:pt x="134" y="0"/>
                    <a:pt x="299" y="0"/>
                  </a:cubicBezTo>
                  <a:lnTo>
                    <a:pt x="935" y="0"/>
                  </a:lnTo>
                  <a:cubicBezTo>
                    <a:pt x="1101" y="0"/>
                    <a:pt x="1235" y="133"/>
                    <a:pt x="1235" y="299"/>
                  </a:cubicBezTo>
                  <a:cubicBezTo>
                    <a:pt x="1235" y="465"/>
                    <a:pt x="1101" y="600"/>
                    <a:pt x="935" y="60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17" name="Freeform 89">
              <a:extLst>
                <a:ext uri="{FF2B5EF4-FFF2-40B4-BE49-F238E27FC236}">
                  <a16:creationId xmlns:a16="http://schemas.microsoft.com/office/drawing/2014/main" id="{F2EB3065-9F71-1F43-BACA-052676EA013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853922" y="96366"/>
              <a:ext cx="610334" cy="296594"/>
            </a:xfrm>
            <a:custGeom>
              <a:avLst/>
              <a:gdLst>
                <a:gd name="T0" fmla="*/ 406298 w 1236"/>
                <a:gd name="T1" fmla="*/ 260719 h 601"/>
                <a:gd name="T2" fmla="*/ 130502 w 1236"/>
                <a:gd name="T3" fmla="*/ 260719 h 601"/>
                <a:gd name="T4" fmla="*/ 130502 w 1236"/>
                <a:gd name="T5" fmla="*/ 260719 h 601"/>
                <a:gd name="T6" fmla="*/ 0 w 1236"/>
                <a:gd name="T7" fmla="*/ 130360 h 601"/>
                <a:gd name="T8" fmla="*/ 0 w 1236"/>
                <a:gd name="T9" fmla="*/ 130360 h 601"/>
                <a:gd name="T10" fmla="*/ 130502 w 1236"/>
                <a:gd name="T11" fmla="*/ 0 h 601"/>
                <a:gd name="T12" fmla="*/ 406298 w 1236"/>
                <a:gd name="T13" fmla="*/ 0 h 601"/>
                <a:gd name="T14" fmla="*/ 406298 w 1236"/>
                <a:gd name="T15" fmla="*/ 0 h 601"/>
                <a:gd name="T16" fmla="*/ 537235 w 1236"/>
                <a:gd name="T17" fmla="*/ 130360 h 601"/>
                <a:gd name="T18" fmla="*/ 537235 w 1236"/>
                <a:gd name="T19" fmla="*/ 130360 h 601"/>
                <a:gd name="T20" fmla="*/ 406298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4" y="600"/>
                  </a:moveTo>
                  <a:lnTo>
                    <a:pt x="300" y="600"/>
                  </a:lnTo>
                  <a:cubicBezTo>
                    <a:pt x="134" y="600"/>
                    <a:pt x="0" y="466"/>
                    <a:pt x="0" y="300"/>
                  </a:cubicBezTo>
                  <a:cubicBezTo>
                    <a:pt x="0" y="134"/>
                    <a:pt x="134" y="0"/>
                    <a:pt x="300" y="0"/>
                  </a:cubicBezTo>
                  <a:lnTo>
                    <a:pt x="934" y="0"/>
                  </a:lnTo>
                  <a:cubicBezTo>
                    <a:pt x="1100" y="0"/>
                    <a:pt x="1235" y="134"/>
                    <a:pt x="1235" y="300"/>
                  </a:cubicBezTo>
                  <a:cubicBezTo>
                    <a:pt x="1235" y="466"/>
                    <a:pt x="1100" y="600"/>
                    <a:pt x="934" y="60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18" name="Freeform 90">
              <a:extLst>
                <a:ext uri="{FF2B5EF4-FFF2-40B4-BE49-F238E27FC236}">
                  <a16:creationId xmlns:a16="http://schemas.microsoft.com/office/drawing/2014/main" id="{C91447E4-483B-9242-8E52-A76A0657B62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102416" y="-200228"/>
              <a:ext cx="610334" cy="296594"/>
            </a:xfrm>
            <a:custGeom>
              <a:avLst/>
              <a:gdLst>
                <a:gd name="T0" fmla="*/ 407168 w 1236"/>
                <a:gd name="T1" fmla="*/ 260719 h 600"/>
                <a:gd name="T2" fmla="*/ 130502 w 1236"/>
                <a:gd name="T3" fmla="*/ 260719 h 600"/>
                <a:gd name="T4" fmla="*/ 130502 w 1236"/>
                <a:gd name="T5" fmla="*/ 260719 h 600"/>
                <a:gd name="T6" fmla="*/ 0 w 1236"/>
                <a:gd name="T7" fmla="*/ 130577 h 600"/>
                <a:gd name="T8" fmla="*/ 0 w 1236"/>
                <a:gd name="T9" fmla="*/ 130577 h 600"/>
                <a:gd name="T10" fmla="*/ 130502 w 1236"/>
                <a:gd name="T11" fmla="*/ 0 h 600"/>
                <a:gd name="T12" fmla="*/ 407168 w 1236"/>
                <a:gd name="T13" fmla="*/ 0 h 600"/>
                <a:gd name="T14" fmla="*/ 407168 w 1236"/>
                <a:gd name="T15" fmla="*/ 0 h 600"/>
                <a:gd name="T16" fmla="*/ 537235 w 1236"/>
                <a:gd name="T17" fmla="*/ 130577 h 600"/>
                <a:gd name="T18" fmla="*/ 537235 w 1236"/>
                <a:gd name="T19" fmla="*/ 130577 h 600"/>
                <a:gd name="T20" fmla="*/ 407168 w 1236"/>
                <a:gd name="T21" fmla="*/ 260719 h 60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0">
                  <a:moveTo>
                    <a:pt x="936" y="599"/>
                  </a:moveTo>
                  <a:lnTo>
                    <a:pt x="300" y="599"/>
                  </a:lnTo>
                  <a:cubicBezTo>
                    <a:pt x="135" y="599"/>
                    <a:pt x="0" y="465"/>
                    <a:pt x="0" y="300"/>
                  </a:cubicBezTo>
                  <a:cubicBezTo>
                    <a:pt x="0" y="134"/>
                    <a:pt x="135" y="0"/>
                    <a:pt x="300" y="0"/>
                  </a:cubicBezTo>
                  <a:lnTo>
                    <a:pt x="936" y="0"/>
                  </a:lnTo>
                  <a:cubicBezTo>
                    <a:pt x="1102" y="0"/>
                    <a:pt x="1235" y="134"/>
                    <a:pt x="1235" y="300"/>
                  </a:cubicBezTo>
                  <a:cubicBezTo>
                    <a:pt x="1235" y="465"/>
                    <a:pt x="1102" y="599"/>
                    <a:pt x="936" y="599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grpSp>
          <p:nvGrpSpPr>
            <p:cNvPr id="519" name="Group 1">
              <a:extLst>
                <a:ext uri="{FF2B5EF4-FFF2-40B4-BE49-F238E27FC236}">
                  <a16:creationId xmlns:a16="http://schemas.microsoft.com/office/drawing/2014/main" id="{C29B4A99-7603-8845-B303-3D494BC3339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-1729188" y="1999133"/>
              <a:ext cx="2779923" cy="2871866"/>
              <a:chOff x="8253235" y="2100188"/>
              <a:chExt cx="2448321" cy="2528969"/>
            </a:xfrm>
          </p:grpSpPr>
          <p:sp>
            <p:nvSpPr>
              <p:cNvPr id="520" name="Freeform 91">
                <a:extLst>
                  <a:ext uri="{FF2B5EF4-FFF2-40B4-BE49-F238E27FC236}">
                    <a16:creationId xmlns:a16="http://schemas.microsoft.com/office/drawing/2014/main" id="{F7B9D3E7-AD80-F945-9E2A-FF7AF0A23B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53235" y="3674793"/>
                <a:ext cx="378290" cy="291878"/>
              </a:xfrm>
              <a:custGeom>
                <a:avLst/>
                <a:gdLst>
                  <a:gd name="T0" fmla="*/ 145831 w 869"/>
                  <a:gd name="T1" fmla="*/ 291444 h 672"/>
                  <a:gd name="T2" fmla="*/ 232459 w 869"/>
                  <a:gd name="T3" fmla="*/ 291444 h 672"/>
                  <a:gd name="T4" fmla="*/ 232459 w 869"/>
                  <a:gd name="T5" fmla="*/ 291444 h 672"/>
                  <a:gd name="T6" fmla="*/ 377855 w 869"/>
                  <a:gd name="T7" fmla="*/ 145939 h 672"/>
                  <a:gd name="T8" fmla="*/ 377855 w 869"/>
                  <a:gd name="T9" fmla="*/ 145939 h 672"/>
                  <a:gd name="T10" fmla="*/ 232459 w 869"/>
                  <a:gd name="T11" fmla="*/ 0 h 672"/>
                  <a:gd name="T12" fmla="*/ 145831 w 869"/>
                  <a:gd name="T13" fmla="*/ 0 h 672"/>
                  <a:gd name="T14" fmla="*/ 145831 w 869"/>
                  <a:gd name="T15" fmla="*/ 0 h 672"/>
                  <a:gd name="T16" fmla="*/ 0 w 869"/>
                  <a:gd name="T17" fmla="*/ 145939 h 672"/>
                  <a:gd name="T18" fmla="*/ 0 w 869"/>
                  <a:gd name="T19" fmla="*/ 145939 h 672"/>
                  <a:gd name="T20" fmla="*/ 145831 w 869"/>
                  <a:gd name="T21" fmla="*/ 291444 h 672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869" h="672">
                    <a:moveTo>
                      <a:pt x="335" y="671"/>
                    </a:moveTo>
                    <a:lnTo>
                      <a:pt x="534" y="671"/>
                    </a:lnTo>
                    <a:cubicBezTo>
                      <a:pt x="718" y="671"/>
                      <a:pt x="868" y="520"/>
                      <a:pt x="868" y="336"/>
                    </a:cubicBezTo>
                    <a:cubicBezTo>
                      <a:pt x="868" y="151"/>
                      <a:pt x="718" y="0"/>
                      <a:pt x="534" y="0"/>
                    </a:cubicBezTo>
                    <a:lnTo>
                      <a:pt x="335" y="0"/>
                    </a:lnTo>
                    <a:cubicBezTo>
                      <a:pt x="149" y="0"/>
                      <a:pt x="0" y="151"/>
                      <a:pt x="0" y="336"/>
                    </a:cubicBezTo>
                    <a:cubicBezTo>
                      <a:pt x="0" y="520"/>
                      <a:pt x="149" y="671"/>
                      <a:pt x="335" y="671"/>
                    </a:cubicBezTo>
                  </a:path>
                </a:pathLst>
              </a:custGeom>
              <a:solidFill>
                <a:srgbClr val="CC5EA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21" name="Freeform 92">
                <a:extLst>
                  <a:ext uri="{FF2B5EF4-FFF2-40B4-BE49-F238E27FC236}">
                    <a16:creationId xmlns:a16="http://schemas.microsoft.com/office/drawing/2014/main" id="{72293D92-6BF4-B24F-82BF-FD04C54532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60916" y="2292214"/>
                <a:ext cx="2283178" cy="1945213"/>
              </a:xfrm>
              <a:custGeom>
                <a:avLst/>
                <a:gdLst>
                  <a:gd name="T0" fmla="*/ 0 w 5244"/>
                  <a:gd name="T1" fmla="*/ 728639 h 4469"/>
                  <a:gd name="T2" fmla="*/ 714037 w 5244"/>
                  <a:gd name="T3" fmla="*/ 874018 h 4469"/>
                  <a:gd name="T4" fmla="*/ 568182 w 5244"/>
                  <a:gd name="T5" fmla="*/ 1019833 h 4469"/>
                  <a:gd name="T6" fmla="*/ 714037 w 5244"/>
                  <a:gd name="T7" fmla="*/ 1165648 h 4469"/>
                  <a:gd name="T8" fmla="*/ 913445 w 5244"/>
                  <a:gd name="T9" fmla="*/ 1165648 h 4469"/>
                  <a:gd name="T10" fmla="*/ 911268 w 5244"/>
                  <a:gd name="T11" fmla="*/ 1165648 h 4469"/>
                  <a:gd name="T12" fmla="*/ 1007489 w 5244"/>
                  <a:gd name="T13" fmla="*/ 1263583 h 4469"/>
                  <a:gd name="T14" fmla="*/ 911268 w 5244"/>
                  <a:gd name="T15" fmla="*/ 1361954 h 4469"/>
                  <a:gd name="T16" fmla="*/ 656131 w 5244"/>
                  <a:gd name="T17" fmla="*/ 1361954 h 4469"/>
                  <a:gd name="T18" fmla="*/ 510711 w 5244"/>
                  <a:gd name="T19" fmla="*/ 1507769 h 4469"/>
                  <a:gd name="T20" fmla="*/ 656131 w 5244"/>
                  <a:gd name="T21" fmla="*/ 1653148 h 4469"/>
                  <a:gd name="T22" fmla="*/ 960903 w 5244"/>
                  <a:gd name="T23" fmla="*/ 1653148 h 4469"/>
                  <a:gd name="T24" fmla="*/ 815483 w 5244"/>
                  <a:gd name="T25" fmla="*/ 1798963 h 4469"/>
                  <a:gd name="T26" fmla="*/ 1576978 w 5244"/>
                  <a:gd name="T27" fmla="*/ 1944778 h 4469"/>
                  <a:gd name="T28" fmla="*/ 1722397 w 5244"/>
                  <a:gd name="T29" fmla="*/ 1798963 h 4469"/>
                  <a:gd name="T30" fmla="*/ 1576978 w 5244"/>
                  <a:gd name="T31" fmla="*/ 1653148 h 4469"/>
                  <a:gd name="T32" fmla="*/ 2066354 w 5244"/>
                  <a:gd name="T33" fmla="*/ 1653148 h 4469"/>
                  <a:gd name="T34" fmla="*/ 2212210 w 5244"/>
                  <a:gd name="T35" fmla="*/ 1507769 h 4469"/>
                  <a:gd name="T36" fmla="*/ 1624435 w 5244"/>
                  <a:gd name="T37" fmla="*/ 1361954 h 4469"/>
                  <a:gd name="T38" fmla="*/ 1629660 w 5244"/>
                  <a:gd name="T39" fmla="*/ 1361954 h 4469"/>
                  <a:gd name="T40" fmla="*/ 1536051 w 5244"/>
                  <a:gd name="T41" fmla="*/ 1263583 h 4469"/>
                  <a:gd name="T42" fmla="*/ 1629660 w 5244"/>
                  <a:gd name="T43" fmla="*/ 1166083 h 4469"/>
                  <a:gd name="T44" fmla="*/ 1624435 w 5244"/>
                  <a:gd name="T45" fmla="*/ 1165648 h 4469"/>
                  <a:gd name="T46" fmla="*/ 1765936 w 5244"/>
                  <a:gd name="T47" fmla="*/ 1165648 h 4469"/>
                  <a:gd name="T48" fmla="*/ 1911791 w 5244"/>
                  <a:gd name="T49" fmla="*/ 1019833 h 4469"/>
                  <a:gd name="T50" fmla="*/ 2136452 w 5244"/>
                  <a:gd name="T51" fmla="*/ 874018 h 4469"/>
                  <a:gd name="T52" fmla="*/ 2282743 w 5244"/>
                  <a:gd name="T53" fmla="*/ 728639 h 4469"/>
                  <a:gd name="T54" fmla="*/ 2136452 w 5244"/>
                  <a:gd name="T55" fmla="*/ 583259 h 4469"/>
                  <a:gd name="T56" fmla="*/ 1922241 w 5244"/>
                  <a:gd name="T57" fmla="*/ 583259 h 4469"/>
                  <a:gd name="T58" fmla="*/ 2068096 w 5244"/>
                  <a:gd name="T59" fmla="*/ 437444 h 4469"/>
                  <a:gd name="T60" fmla="*/ 1441136 w 5244"/>
                  <a:gd name="T61" fmla="*/ 291194 h 4469"/>
                  <a:gd name="T62" fmla="*/ 1586992 w 5244"/>
                  <a:gd name="T63" fmla="*/ 145815 h 4469"/>
                  <a:gd name="T64" fmla="*/ 1441136 w 5244"/>
                  <a:gd name="T65" fmla="*/ 0 h 4469"/>
                  <a:gd name="T66" fmla="*/ 389237 w 5244"/>
                  <a:gd name="T67" fmla="*/ 0 h 4469"/>
                  <a:gd name="T68" fmla="*/ 243818 w 5244"/>
                  <a:gd name="T69" fmla="*/ 145815 h 4469"/>
                  <a:gd name="T70" fmla="*/ 876437 w 5244"/>
                  <a:gd name="T71" fmla="*/ 291194 h 4469"/>
                  <a:gd name="T72" fmla="*/ 1022293 w 5244"/>
                  <a:gd name="T73" fmla="*/ 437444 h 4469"/>
                  <a:gd name="T74" fmla="*/ 876437 w 5244"/>
                  <a:gd name="T75" fmla="*/ 583259 h 4469"/>
                  <a:gd name="T76" fmla="*/ 145420 w 5244"/>
                  <a:gd name="T77" fmla="*/ 583259 h 4469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</a:gdLst>
                <a:ahLst/>
                <a:cxnLst>
                  <a:cxn ang="T78">
                    <a:pos x="T0" y="T1"/>
                  </a:cxn>
                  <a:cxn ang="T79">
                    <a:pos x="T2" y="T3"/>
                  </a:cxn>
                  <a:cxn ang="T80">
                    <a:pos x="T4" y="T5"/>
                  </a:cxn>
                  <a:cxn ang="T81">
                    <a:pos x="T6" y="T7"/>
                  </a:cxn>
                  <a:cxn ang="T82">
                    <a:pos x="T8" y="T9"/>
                  </a:cxn>
                  <a:cxn ang="T83">
                    <a:pos x="T10" y="T11"/>
                  </a:cxn>
                  <a:cxn ang="T84">
                    <a:pos x="T12" y="T13"/>
                  </a:cxn>
                  <a:cxn ang="T85">
                    <a:pos x="T14" y="T15"/>
                  </a:cxn>
                  <a:cxn ang="T86">
                    <a:pos x="T16" y="T17"/>
                  </a:cxn>
                  <a:cxn ang="T87">
                    <a:pos x="T18" y="T19"/>
                  </a:cxn>
                  <a:cxn ang="T88">
                    <a:pos x="T20" y="T21"/>
                  </a:cxn>
                  <a:cxn ang="T89">
                    <a:pos x="T22" y="T23"/>
                  </a:cxn>
                  <a:cxn ang="T90">
                    <a:pos x="T24" y="T25"/>
                  </a:cxn>
                  <a:cxn ang="T91">
                    <a:pos x="T26" y="T27"/>
                  </a:cxn>
                  <a:cxn ang="T92">
                    <a:pos x="T28" y="T29"/>
                  </a:cxn>
                  <a:cxn ang="T93">
                    <a:pos x="T30" y="T31"/>
                  </a:cxn>
                  <a:cxn ang="T94">
                    <a:pos x="T32" y="T33"/>
                  </a:cxn>
                  <a:cxn ang="T95">
                    <a:pos x="T34" y="T35"/>
                  </a:cxn>
                  <a:cxn ang="T96">
                    <a:pos x="T36" y="T37"/>
                  </a:cxn>
                  <a:cxn ang="T97">
                    <a:pos x="T38" y="T39"/>
                  </a:cxn>
                  <a:cxn ang="T98">
                    <a:pos x="T40" y="T41"/>
                  </a:cxn>
                  <a:cxn ang="T99">
                    <a:pos x="T42" y="T43"/>
                  </a:cxn>
                  <a:cxn ang="T100">
                    <a:pos x="T44" y="T45"/>
                  </a:cxn>
                  <a:cxn ang="T101">
                    <a:pos x="T46" y="T47"/>
                  </a:cxn>
                  <a:cxn ang="T102">
                    <a:pos x="T48" y="T49"/>
                  </a:cxn>
                  <a:cxn ang="T103">
                    <a:pos x="T50" y="T51"/>
                  </a:cxn>
                  <a:cxn ang="T104">
                    <a:pos x="T52" y="T53"/>
                  </a:cxn>
                  <a:cxn ang="T105">
                    <a:pos x="T54" y="T55"/>
                  </a:cxn>
                  <a:cxn ang="T106">
                    <a:pos x="T56" y="T57"/>
                  </a:cxn>
                  <a:cxn ang="T107">
                    <a:pos x="T58" y="T59"/>
                  </a:cxn>
                  <a:cxn ang="T108">
                    <a:pos x="T60" y="T61"/>
                  </a:cxn>
                  <a:cxn ang="T109">
                    <a:pos x="T62" y="T63"/>
                  </a:cxn>
                  <a:cxn ang="T110">
                    <a:pos x="T64" y="T65"/>
                  </a:cxn>
                  <a:cxn ang="T111">
                    <a:pos x="T66" y="T67"/>
                  </a:cxn>
                  <a:cxn ang="T112">
                    <a:pos x="T68" y="T69"/>
                  </a:cxn>
                  <a:cxn ang="T113">
                    <a:pos x="T70" y="T71"/>
                  </a:cxn>
                  <a:cxn ang="T114">
                    <a:pos x="T72" y="T73"/>
                  </a:cxn>
                  <a:cxn ang="T115">
                    <a:pos x="T74" y="T75"/>
                  </a:cxn>
                  <a:cxn ang="T116">
                    <a:pos x="T76" y="T77"/>
                  </a:cxn>
                </a:cxnLst>
                <a:rect l="0" t="0" r="r" b="b"/>
                <a:pathLst>
                  <a:path w="5244" h="4469">
                    <a:moveTo>
                      <a:pt x="0" y="1674"/>
                    </a:moveTo>
                    <a:lnTo>
                      <a:pt x="0" y="1674"/>
                    </a:lnTo>
                    <a:cubicBezTo>
                      <a:pt x="0" y="1858"/>
                      <a:pt x="150" y="2008"/>
                      <a:pt x="334" y="2008"/>
                    </a:cubicBezTo>
                    <a:lnTo>
                      <a:pt x="1640" y="2008"/>
                    </a:lnTo>
                    <a:cubicBezTo>
                      <a:pt x="1455" y="2008"/>
                      <a:pt x="1305" y="2158"/>
                      <a:pt x="1305" y="2343"/>
                    </a:cubicBezTo>
                    <a:cubicBezTo>
                      <a:pt x="1305" y="2528"/>
                      <a:pt x="1455" y="2678"/>
                      <a:pt x="1640" y="2678"/>
                    </a:cubicBezTo>
                    <a:lnTo>
                      <a:pt x="2098" y="2678"/>
                    </a:lnTo>
                    <a:cubicBezTo>
                      <a:pt x="2097" y="2678"/>
                      <a:pt x="2095" y="2678"/>
                      <a:pt x="2093" y="2678"/>
                    </a:cubicBezTo>
                    <a:cubicBezTo>
                      <a:pt x="2216" y="2681"/>
                      <a:pt x="2314" y="2780"/>
                      <a:pt x="2314" y="2903"/>
                    </a:cubicBezTo>
                    <a:cubicBezTo>
                      <a:pt x="2314" y="3026"/>
                      <a:pt x="2216" y="3127"/>
                      <a:pt x="2093" y="3129"/>
                    </a:cubicBezTo>
                    <a:cubicBezTo>
                      <a:pt x="2095" y="3129"/>
                      <a:pt x="2097" y="3129"/>
                      <a:pt x="2098" y="3129"/>
                    </a:cubicBezTo>
                    <a:lnTo>
                      <a:pt x="1507" y="3129"/>
                    </a:lnTo>
                    <a:cubicBezTo>
                      <a:pt x="1323" y="3129"/>
                      <a:pt x="1173" y="3280"/>
                      <a:pt x="1173" y="3464"/>
                    </a:cubicBezTo>
                    <a:cubicBezTo>
                      <a:pt x="1173" y="3649"/>
                      <a:pt x="1323" y="3798"/>
                      <a:pt x="1507" y="3798"/>
                    </a:cubicBezTo>
                    <a:lnTo>
                      <a:pt x="2207" y="3798"/>
                    </a:lnTo>
                    <a:cubicBezTo>
                      <a:pt x="2023" y="3798"/>
                      <a:pt x="1873" y="3948"/>
                      <a:pt x="1873" y="4133"/>
                    </a:cubicBezTo>
                    <a:cubicBezTo>
                      <a:pt x="1873" y="4318"/>
                      <a:pt x="2023" y="4468"/>
                      <a:pt x="2207" y="4468"/>
                    </a:cubicBezTo>
                    <a:lnTo>
                      <a:pt x="3622" y="4468"/>
                    </a:lnTo>
                    <a:cubicBezTo>
                      <a:pt x="3807" y="4468"/>
                      <a:pt x="3956" y="4318"/>
                      <a:pt x="3956" y="4133"/>
                    </a:cubicBezTo>
                    <a:cubicBezTo>
                      <a:pt x="3956" y="3948"/>
                      <a:pt x="3807" y="3798"/>
                      <a:pt x="3622" y="3798"/>
                    </a:cubicBezTo>
                    <a:lnTo>
                      <a:pt x="4746" y="3798"/>
                    </a:lnTo>
                    <a:cubicBezTo>
                      <a:pt x="4930" y="3798"/>
                      <a:pt x="5081" y="3649"/>
                      <a:pt x="5081" y="3464"/>
                    </a:cubicBezTo>
                    <a:cubicBezTo>
                      <a:pt x="5081" y="3280"/>
                      <a:pt x="4930" y="3129"/>
                      <a:pt x="4746" y="3129"/>
                    </a:cubicBezTo>
                    <a:lnTo>
                      <a:pt x="3731" y="3129"/>
                    </a:lnTo>
                    <a:cubicBezTo>
                      <a:pt x="3735" y="3129"/>
                      <a:pt x="3739" y="3129"/>
                      <a:pt x="3743" y="3129"/>
                    </a:cubicBezTo>
                    <a:cubicBezTo>
                      <a:pt x="3624" y="3122"/>
                      <a:pt x="3528" y="3024"/>
                      <a:pt x="3528" y="2903"/>
                    </a:cubicBezTo>
                    <a:cubicBezTo>
                      <a:pt x="3528" y="2783"/>
                      <a:pt x="3624" y="2684"/>
                      <a:pt x="3743" y="2679"/>
                    </a:cubicBezTo>
                    <a:cubicBezTo>
                      <a:pt x="3739" y="2678"/>
                      <a:pt x="3735" y="2678"/>
                      <a:pt x="3731" y="2678"/>
                    </a:cubicBezTo>
                    <a:lnTo>
                      <a:pt x="4056" y="2678"/>
                    </a:lnTo>
                    <a:cubicBezTo>
                      <a:pt x="4240" y="2678"/>
                      <a:pt x="4391" y="2528"/>
                      <a:pt x="4391" y="2343"/>
                    </a:cubicBezTo>
                    <a:cubicBezTo>
                      <a:pt x="4391" y="2158"/>
                      <a:pt x="4240" y="2008"/>
                      <a:pt x="4056" y="2008"/>
                    </a:cubicBezTo>
                    <a:lnTo>
                      <a:pt x="4907" y="2008"/>
                    </a:lnTo>
                    <a:cubicBezTo>
                      <a:pt x="5093" y="2008"/>
                      <a:pt x="5243" y="1858"/>
                      <a:pt x="5243" y="1674"/>
                    </a:cubicBezTo>
                    <a:cubicBezTo>
                      <a:pt x="5243" y="1490"/>
                      <a:pt x="5093" y="1340"/>
                      <a:pt x="4907" y="1340"/>
                    </a:cubicBezTo>
                    <a:lnTo>
                      <a:pt x="4415" y="1340"/>
                    </a:lnTo>
                    <a:cubicBezTo>
                      <a:pt x="4600" y="1340"/>
                      <a:pt x="4750" y="1189"/>
                      <a:pt x="4750" y="1005"/>
                    </a:cubicBezTo>
                    <a:cubicBezTo>
                      <a:pt x="4750" y="820"/>
                      <a:pt x="4600" y="669"/>
                      <a:pt x="4415" y="669"/>
                    </a:cubicBezTo>
                    <a:lnTo>
                      <a:pt x="3310" y="669"/>
                    </a:lnTo>
                    <a:cubicBezTo>
                      <a:pt x="3495" y="669"/>
                      <a:pt x="3645" y="520"/>
                      <a:pt x="3645" y="335"/>
                    </a:cubicBezTo>
                    <a:cubicBezTo>
                      <a:pt x="3645" y="151"/>
                      <a:pt x="3495" y="0"/>
                      <a:pt x="3310" y="0"/>
                    </a:cubicBezTo>
                    <a:lnTo>
                      <a:pt x="894" y="0"/>
                    </a:lnTo>
                    <a:cubicBezTo>
                      <a:pt x="710" y="0"/>
                      <a:pt x="560" y="151"/>
                      <a:pt x="560" y="335"/>
                    </a:cubicBezTo>
                    <a:cubicBezTo>
                      <a:pt x="560" y="520"/>
                      <a:pt x="710" y="669"/>
                      <a:pt x="894" y="669"/>
                    </a:cubicBezTo>
                    <a:lnTo>
                      <a:pt x="2013" y="669"/>
                    </a:lnTo>
                    <a:cubicBezTo>
                      <a:pt x="2197" y="669"/>
                      <a:pt x="2348" y="820"/>
                      <a:pt x="2348" y="1005"/>
                    </a:cubicBezTo>
                    <a:cubicBezTo>
                      <a:pt x="2348" y="1189"/>
                      <a:pt x="2197" y="1340"/>
                      <a:pt x="2013" y="1340"/>
                    </a:cubicBezTo>
                    <a:lnTo>
                      <a:pt x="334" y="1340"/>
                    </a:lnTo>
                    <a:cubicBezTo>
                      <a:pt x="150" y="1340"/>
                      <a:pt x="0" y="1490"/>
                      <a:pt x="0" y="1674"/>
                    </a:cubicBezTo>
                  </a:path>
                </a:pathLst>
              </a:custGeom>
              <a:solidFill>
                <a:srgbClr val="CC5EA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22" name="Freeform 93">
                <a:extLst>
                  <a:ext uri="{FF2B5EF4-FFF2-40B4-BE49-F238E27FC236}">
                    <a16:creationId xmlns:a16="http://schemas.microsoft.com/office/drawing/2014/main" id="{AE8026FF-426E-DC44-8370-F64BE334F0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17505" y="2488079"/>
                <a:ext cx="76810" cy="76810"/>
              </a:xfrm>
              <a:custGeom>
                <a:avLst/>
                <a:gdLst>
                  <a:gd name="T0" fmla="*/ 76371 w 175"/>
                  <a:gd name="T1" fmla="*/ 38186 h 175"/>
                  <a:gd name="T2" fmla="*/ 76371 w 175"/>
                  <a:gd name="T3" fmla="*/ 38186 h 175"/>
                  <a:gd name="T4" fmla="*/ 38186 w 175"/>
                  <a:gd name="T5" fmla="*/ 76371 h 175"/>
                  <a:gd name="T6" fmla="*/ 38186 w 175"/>
                  <a:gd name="T7" fmla="*/ 76371 h 175"/>
                  <a:gd name="T8" fmla="*/ 0 w 175"/>
                  <a:gd name="T9" fmla="*/ 38186 h 175"/>
                  <a:gd name="T10" fmla="*/ 0 w 175"/>
                  <a:gd name="T11" fmla="*/ 38186 h 175"/>
                  <a:gd name="T12" fmla="*/ 38186 w 175"/>
                  <a:gd name="T13" fmla="*/ 0 h 175"/>
                  <a:gd name="T14" fmla="*/ 38186 w 175"/>
                  <a:gd name="T15" fmla="*/ 0 h 175"/>
                  <a:gd name="T16" fmla="*/ 76371 w 175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5" h="175">
                    <a:moveTo>
                      <a:pt x="174" y="87"/>
                    </a:moveTo>
                    <a:lnTo>
                      <a:pt x="174" y="87"/>
                    </a:lnTo>
                    <a:cubicBezTo>
                      <a:pt x="174" y="135"/>
                      <a:pt x="134" y="174"/>
                      <a:pt x="87" y="174"/>
                    </a:cubicBezTo>
                    <a:cubicBezTo>
                      <a:pt x="39" y="174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4" y="39"/>
                      <a:pt x="174" y="87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23" name="Freeform 94">
                <a:extLst>
                  <a:ext uri="{FF2B5EF4-FFF2-40B4-BE49-F238E27FC236}">
                    <a16:creationId xmlns:a16="http://schemas.microsoft.com/office/drawing/2014/main" id="{8F64131F-D4AC-2E4F-B3F2-39A99A0846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29614" y="3501971"/>
                <a:ext cx="74889" cy="76810"/>
              </a:xfrm>
              <a:custGeom>
                <a:avLst/>
                <a:gdLst>
                  <a:gd name="T0" fmla="*/ 74459 w 174"/>
                  <a:gd name="T1" fmla="*/ 38186 h 175"/>
                  <a:gd name="T2" fmla="*/ 74459 w 174"/>
                  <a:gd name="T3" fmla="*/ 38186 h 175"/>
                  <a:gd name="T4" fmla="*/ 37445 w 174"/>
                  <a:gd name="T5" fmla="*/ 76371 h 175"/>
                  <a:gd name="T6" fmla="*/ 37445 w 174"/>
                  <a:gd name="T7" fmla="*/ 76371 h 175"/>
                  <a:gd name="T8" fmla="*/ 0 w 174"/>
                  <a:gd name="T9" fmla="*/ 38186 h 175"/>
                  <a:gd name="T10" fmla="*/ 0 w 174"/>
                  <a:gd name="T11" fmla="*/ 38186 h 175"/>
                  <a:gd name="T12" fmla="*/ 37445 w 174"/>
                  <a:gd name="T13" fmla="*/ 0 h 175"/>
                  <a:gd name="T14" fmla="*/ 37445 w 174"/>
                  <a:gd name="T15" fmla="*/ 0 h 175"/>
                  <a:gd name="T16" fmla="*/ 74459 w 174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5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5" y="174"/>
                      <a:pt x="87" y="174"/>
                    </a:cubicBezTo>
                    <a:cubicBezTo>
                      <a:pt x="39" y="174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5" y="0"/>
                      <a:pt x="173" y="39"/>
                      <a:pt x="173" y="87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24" name="Freeform 95">
                <a:extLst>
                  <a:ext uri="{FF2B5EF4-FFF2-40B4-BE49-F238E27FC236}">
                    <a16:creationId xmlns:a16="http://schemas.microsoft.com/office/drawing/2014/main" id="{06677EA5-1C92-9548-A6DA-064631FFAF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16320" y="2774196"/>
                <a:ext cx="74890" cy="74890"/>
              </a:xfrm>
              <a:custGeom>
                <a:avLst/>
                <a:gdLst>
                  <a:gd name="T0" fmla="*/ 74457 w 173"/>
                  <a:gd name="T1" fmla="*/ 36796 h 173"/>
                  <a:gd name="T2" fmla="*/ 74457 w 173"/>
                  <a:gd name="T3" fmla="*/ 36796 h 173"/>
                  <a:gd name="T4" fmla="*/ 37661 w 173"/>
                  <a:gd name="T5" fmla="*/ 74457 h 173"/>
                  <a:gd name="T6" fmla="*/ 37661 w 173"/>
                  <a:gd name="T7" fmla="*/ 74457 h 173"/>
                  <a:gd name="T8" fmla="*/ 0 w 173"/>
                  <a:gd name="T9" fmla="*/ 36796 h 173"/>
                  <a:gd name="T10" fmla="*/ 0 w 173"/>
                  <a:gd name="T11" fmla="*/ 36796 h 173"/>
                  <a:gd name="T12" fmla="*/ 37661 w 173"/>
                  <a:gd name="T13" fmla="*/ 0 h 173"/>
                  <a:gd name="T14" fmla="*/ 37661 w 173"/>
                  <a:gd name="T15" fmla="*/ 0 h 173"/>
                  <a:gd name="T16" fmla="*/ 74457 w 173"/>
                  <a:gd name="T17" fmla="*/ 36796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3">
                    <a:moveTo>
                      <a:pt x="172" y="85"/>
                    </a:moveTo>
                    <a:lnTo>
                      <a:pt x="172" y="85"/>
                    </a:lnTo>
                    <a:cubicBezTo>
                      <a:pt x="172" y="133"/>
                      <a:pt x="134" y="172"/>
                      <a:pt x="87" y="172"/>
                    </a:cubicBezTo>
                    <a:cubicBezTo>
                      <a:pt x="39" y="172"/>
                      <a:pt x="0" y="133"/>
                      <a:pt x="0" y="85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4" y="0"/>
                      <a:pt x="172" y="38"/>
                      <a:pt x="172" y="85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25" name="Freeform 96">
                <a:extLst>
                  <a:ext uri="{FF2B5EF4-FFF2-40B4-BE49-F238E27FC236}">
                    <a16:creationId xmlns:a16="http://schemas.microsoft.com/office/drawing/2014/main" id="{3C3DDBD8-131A-1A4C-8212-4404E5A1BA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61661" y="2192360"/>
                <a:ext cx="76810" cy="74889"/>
              </a:xfrm>
              <a:custGeom>
                <a:avLst/>
                <a:gdLst>
                  <a:gd name="T0" fmla="*/ 76371 w 175"/>
                  <a:gd name="T1" fmla="*/ 37445 h 174"/>
                  <a:gd name="T2" fmla="*/ 76371 w 175"/>
                  <a:gd name="T3" fmla="*/ 37445 h 174"/>
                  <a:gd name="T4" fmla="*/ 38186 w 175"/>
                  <a:gd name="T5" fmla="*/ 74459 h 174"/>
                  <a:gd name="T6" fmla="*/ 38186 w 175"/>
                  <a:gd name="T7" fmla="*/ 74459 h 174"/>
                  <a:gd name="T8" fmla="*/ 0 w 175"/>
                  <a:gd name="T9" fmla="*/ 37445 h 174"/>
                  <a:gd name="T10" fmla="*/ 0 w 175"/>
                  <a:gd name="T11" fmla="*/ 37445 h 174"/>
                  <a:gd name="T12" fmla="*/ 38186 w 175"/>
                  <a:gd name="T13" fmla="*/ 0 h 174"/>
                  <a:gd name="T14" fmla="*/ 38186 w 175"/>
                  <a:gd name="T15" fmla="*/ 0 h 174"/>
                  <a:gd name="T16" fmla="*/ 76371 w 175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5" h="174">
                    <a:moveTo>
                      <a:pt x="174" y="87"/>
                    </a:moveTo>
                    <a:lnTo>
                      <a:pt x="174" y="87"/>
                    </a:lnTo>
                    <a:cubicBezTo>
                      <a:pt x="174" y="136"/>
                      <a:pt x="134" y="173"/>
                      <a:pt x="87" y="173"/>
                    </a:cubicBezTo>
                    <a:cubicBezTo>
                      <a:pt x="39" y="173"/>
                      <a:pt x="0" y="136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4" y="39"/>
                      <a:pt x="174" y="87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 dirty="0"/>
              </a:p>
            </p:txBody>
          </p:sp>
          <p:sp>
            <p:nvSpPr>
              <p:cNvPr id="526" name="Freeform 97">
                <a:extLst>
                  <a:ext uri="{FF2B5EF4-FFF2-40B4-BE49-F238E27FC236}">
                    <a16:creationId xmlns:a16="http://schemas.microsoft.com/office/drawing/2014/main" id="{8A814EFA-A0C0-3E43-BE76-7271058C12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81893" y="4162537"/>
                <a:ext cx="74889" cy="74889"/>
              </a:xfrm>
              <a:custGeom>
                <a:avLst/>
                <a:gdLst>
                  <a:gd name="T0" fmla="*/ 74459 w 174"/>
                  <a:gd name="T1" fmla="*/ 37014 h 174"/>
                  <a:gd name="T2" fmla="*/ 74459 w 174"/>
                  <a:gd name="T3" fmla="*/ 37014 h 174"/>
                  <a:gd name="T4" fmla="*/ 37445 w 174"/>
                  <a:gd name="T5" fmla="*/ 74459 h 174"/>
                  <a:gd name="T6" fmla="*/ 37445 w 174"/>
                  <a:gd name="T7" fmla="*/ 74459 h 174"/>
                  <a:gd name="T8" fmla="*/ 0 w 174"/>
                  <a:gd name="T9" fmla="*/ 37014 h 174"/>
                  <a:gd name="T10" fmla="*/ 0 w 174"/>
                  <a:gd name="T11" fmla="*/ 37014 h 174"/>
                  <a:gd name="T12" fmla="*/ 37445 w 174"/>
                  <a:gd name="T13" fmla="*/ 0 h 174"/>
                  <a:gd name="T14" fmla="*/ 37445 w 174"/>
                  <a:gd name="T15" fmla="*/ 0 h 174"/>
                  <a:gd name="T16" fmla="*/ 74459 w 174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4" y="173"/>
                      <a:pt x="87" y="173"/>
                    </a:cubicBezTo>
                    <a:cubicBezTo>
                      <a:pt x="39" y="173"/>
                      <a:pt x="0" y="134"/>
                      <a:pt x="0" y="86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4" y="0"/>
                      <a:pt x="173" y="38"/>
                      <a:pt x="173" y="86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27" name="Freeform 98">
                <a:extLst>
                  <a:ext uri="{FF2B5EF4-FFF2-40B4-BE49-F238E27FC236}">
                    <a16:creationId xmlns:a16="http://schemas.microsoft.com/office/drawing/2014/main" id="{22F1D320-5297-C042-8EFD-D978929D0F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42606" y="3327228"/>
                <a:ext cx="74889" cy="74890"/>
              </a:xfrm>
              <a:custGeom>
                <a:avLst/>
                <a:gdLst>
                  <a:gd name="T0" fmla="*/ 74456 w 173"/>
                  <a:gd name="T1" fmla="*/ 37445 h 174"/>
                  <a:gd name="T2" fmla="*/ 74456 w 173"/>
                  <a:gd name="T3" fmla="*/ 37445 h 174"/>
                  <a:gd name="T4" fmla="*/ 37661 w 173"/>
                  <a:gd name="T5" fmla="*/ 74460 h 174"/>
                  <a:gd name="T6" fmla="*/ 37661 w 173"/>
                  <a:gd name="T7" fmla="*/ 74460 h 174"/>
                  <a:gd name="T8" fmla="*/ 0 w 173"/>
                  <a:gd name="T9" fmla="*/ 37445 h 174"/>
                  <a:gd name="T10" fmla="*/ 0 w 173"/>
                  <a:gd name="T11" fmla="*/ 37445 h 174"/>
                  <a:gd name="T12" fmla="*/ 37661 w 173"/>
                  <a:gd name="T13" fmla="*/ 0 h 174"/>
                  <a:gd name="T14" fmla="*/ 37661 w 173"/>
                  <a:gd name="T15" fmla="*/ 0 h 174"/>
                  <a:gd name="T16" fmla="*/ 74456 w 173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4">
                    <a:moveTo>
                      <a:pt x="172" y="87"/>
                    </a:moveTo>
                    <a:lnTo>
                      <a:pt x="172" y="87"/>
                    </a:lnTo>
                    <a:cubicBezTo>
                      <a:pt x="172" y="135"/>
                      <a:pt x="134" y="173"/>
                      <a:pt x="87" y="173"/>
                    </a:cubicBezTo>
                    <a:cubicBezTo>
                      <a:pt x="39" y="173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2" y="39"/>
                      <a:pt x="172" y="87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28" name="Freeform 99">
                <a:extLst>
                  <a:ext uri="{FF2B5EF4-FFF2-40B4-BE49-F238E27FC236}">
                    <a16:creationId xmlns:a16="http://schemas.microsoft.com/office/drawing/2014/main" id="{989AAA7B-21BD-C141-B085-EE4A790DE5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26656" y="4262390"/>
                <a:ext cx="74889" cy="74889"/>
              </a:xfrm>
              <a:custGeom>
                <a:avLst/>
                <a:gdLst>
                  <a:gd name="T0" fmla="*/ 74459 w 174"/>
                  <a:gd name="T1" fmla="*/ 37014 h 174"/>
                  <a:gd name="T2" fmla="*/ 74459 w 174"/>
                  <a:gd name="T3" fmla="*/ 37014 h 174"/>
                  <a:gd name="T4" fmla="*/ 37445 w 174"/>
                  <a:gd name="T5" fmla="*/ 74459 h 174"/>
                  <a:gd name="T6" fmla="*/ 37445 w 174"/>
                  <a:gd name="T7" fmla="*/ 74459 h 174"/>
                  <a:gd name="T8" fmla="*/ 0 w 174"/>
                  <a:gd name="T9" fmla="*/ 37014 h 174"/>
                  <a:gd name="T10" fmla="*/ 0 w 174"/>
                  <a:gd name="T11" fmla="*/ 37014 h 174"/>
                  <a:gd name="T12" fmla="*/ 37445 w 174"/>
                  <a:gd name="T13" fmla="*/ 0 h 174"/>
                  <a:gd name="T14" fmla="*/ 37445 w 174"/>
                  <a:gd name="T15" fmla="*/ 0 h 174"/>
                  <a:gd name="T16" fmla="*/ 74459 w 174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4" y="173"/>
                      <a:pt x="87" y="173"/>
                    </a:cubicBezTo>
                    <a:cubicBezTo>
                      <a:pt x="39" y="173"/>
                      <a:pt x="0" y="134"/>
                      <a:pt x="0" y="86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4" y="0"/>
                      <a:pt x="173" y="38"/>
                      <a:pt x="173" y="86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29" name="Freeform 100">
                <a:extLst>
                  <a:ext uri="{FF2B5EF4-FFF2-40B4-BE49-F238E27FC236}">
                    <a16:creationId xmlns:a16="http://schemas.microsoft.com/office/drawing/2014/main" id="{62D82EC6-F3CC-8A45-A0B1-B9AE4B1F92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42615" y="3820732"/>
                <a:ext cx="74890" cy="74889"/>
              </a:xfrm>
              <a:custGeom>
                <a:avLst/>
                <a:gdLst>
                  <a:gd name="T0" fmla="*/ 74460 w 174"/>
                  <a:gd name="T1" fmla="*/ 37228 h 173"/>
                  <a:gd name="T2" fmla="*/ 74460 w 174"/>
                  <a:gd name="T3" fmla="*/ 37228 h 173"/>
                  <a:gd name="T4" fmla="*/ 37015 w 174"/>
                  <a:gd name="T5" fmla="*/ 74456 h 173"/>
                  <a:gd name="T6" fmla="*/ 37015 w 174"/>
                  <a:gd name="T7" fmla="*/ 74456 h 173"/>
                  <a:gd name="T8" fmla="*/ 0 w 174"/>
                  <a:gd name="T9" fmla="*/ 37228 h 173"/>
                  <a:gd name="T10" fmla="*/ 0 w 174"/>
                  <a:gd name="T11" fmla="*/ 37228 h 173"/>
                  <a:gd name="T12" fmla="*/ 37015 w 174"/>
                  <a:gd name="T13" fmla="*/ 0 h 173"/>
                  <a:gd name="T14" fmla="*/ 37015 w 174"/>
                  <a:gd name="T15" fmla="*/ 0 h 173"/>
                  <a:gd name="T16" fmla="*/ 74460 w 174"/>
                  <a:gd name="T17" fmla="*/ 37228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3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5" y="172"/>
                      <a:pt x="86" y="172"/>
                    </a:cubicBezTo>
                    <a:cubicBezTo>
                      <a:pt x="39" y="172"/>
                      <a:pt x="0" y="134"/>
                      <a:pt x="0" y="86"/>
                    </a:cubicBezTo>
                    <a:cubicBezTo>
                      <a:pt x="0" y="39"/>
                      <a:pt x="39" y="0"/>
                      <a:pt x="86" y="0"/>
                    </a:cubicBezTo>
                    <a:cubicBezTo>
                      <a:pt x="135" y="0"/>
                      <a:pt x="173" y="39"/>
                      <a:pt x="173" y="86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30" name="Freeform 101">
                <a:extLst>
                  <a:ext uri="{FF2B5EF4-FFF2-40B4-BE49-F238E27FC236}">
                    <a16:creationId xmlns:a16="http://schemas.microsoft.com/office/drawing/2014/main" id="{0CCB7651-4D3D-AC4F-8AE9-569B058809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423118" y="2586011"/>
                <a:ext cx="46086" cy="46086"/>
              </a:xfrm>
              <a:custGeom>
                <a:avLst/>
                <a:gdLst>
                  <a:gd name="T0" fmla="*/ 45651 w 106"/>
                  <a:gd name="T1" fmla="*/ 22824 h 105"/>
                  <a:gd name="T2" fmla="*/ 45651 w 106"/>
                  <a:gd name="T3" fmla="*/ 22824 h 105"/>
                  <a:gd name="T4" fmla="*/ 22608 w 106"/>
                  <a:gd name="T5" fmla="*/ 45647 h 105"/>
                  <a:gd name="T6" fmla="*/ 22608 w 106"/>
                  <a:gd name="T7" fmla="*/ 45647 h 105"/>
                  <a:gd name="T8" fmla="*/ 0 w 106"/>
                  <a:gd name="T9" fmla="*/ 22824 h 105"/>
                  <a:gd name="T10" fmla="*/ 0 w 106"/>
                  <a:gd name="T11" fmla="*/ 22824 h 105"/>
                  <a:gd name="T12" fmla="*/ 22608 w 106"/>
                  <a:gd name="T13" fmla="*/ 0 h 105"/>
                  <a:gd name="T14" fmla="*/ 22608 w 106"/>
                  <a:gd name="T15" fmla="*/ 0 h 105"/>
                  <a:gd name="T16" fmla="*/ 45651 w 106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5">
                    <a:moveTo>
                      <a:pt x="105" y="52"/>
                    </a:moveTo>
                    <a:lnTo>
                      <a:pt x="105" y="52"/>
                    </a:lnTo>
                    <a:cubicBezTo>
                      <a:pt x="105" y="81"/>
                      <a:pt x="81" y="104"/>
                      <a:pt x="52" y="104"/>
                    </a:cubicBezTo>
                    <a:cubicBezTo>
                      <a:pt x="22" y="104"/>
                      <a:pt x="0" y="81"/>
                      <a:pt x="0" y="52"/>
                    </a:cubicBezTo>
                    <a:cubicBezTo>
                      <a:pt x="0" y="24"/>
                      <a:pt x="22" y="0"/>
                      <a:pt x="52" y="0"/>
                    </a:cubicBezTo>
                    <a:cubicBezTo>
                      <a:pt x="81" y="0"/>
                      <a:pt x="105" y="24"/>
                      <a:pt x="105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31" name="Freeform 102">
                <a:extLst>
                  <a:ext uri="{FF2B5EF4-FFF2-40B4-BE49-F238E27FC236}">
                    <a16:creationId xmlns:a16="http://schemas.microsoft.com/office/drawing/2014/main" id="{362F8C1A-1080-104F-ABE3-ED5152ED5F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20298" y="2985423"/>
                <a:ext cx="46086" cy="46086"/>
              </a:xfrm>
              <a:custGeom>
                <a:avLst/>
                <a:gdLst>
                  <a:gd name="T0" fmla="*/ 45651 w 106"/>
                  <a:gd name="T1" fmla="*/ 23043 h 106"/>
                  <a:gd name="T2" fmla="*/ 45651 w 106"/>
                  <a:gd name="T3" fmla="*/ 23043 h 106"/>
                  <a:gd name="T4" fmla="*/ 22608 w 106"/>
                  <a:gd name="T5" fmla="*/ 45651 h 106"/>
                  <a:gd name="T6" fmla="*/ 22608 w 106"/>
                  <a:gd name="T7" fmla="*/ 45651 h 106"/>
                  <a:gd name="T8" fmla="*/ 0 w 106"/>
                  <a:gd name="T9" fmla="*/ 23043 h 106"/>
                  <a:gd name="T10" fmla="*/ 0 w 106"/>
                  <a:gd name="T11" fmla="*/ 23043 h 106"/>
                  <a:gd name="T12" fmla="*/ 22608 w 106"/>
                  <a:gd name="T13" fmla="*/ 0 h 106"/>
                  <a:gd name="T14" fmla="*/ 22608 w 106"/>
                  <a:gd name="T15" fmla="*/ 0 h 106"/>
                  <a:gd name="T16" fmla="*/ 45651 w 106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6">
                    <a:moveTo>
                      <a:pt x="105" y="53"/>
                    </a:moveTo>
                    <a:lnTo>
                      <a:pt x="105" y="53"/>
                    </a:lnTo>
                    <a:cubicBezTo>
                      <a:pt x="105" y="81"/>
                      <a:pt x="81" y="105"/>
                      <a:pt x="52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5" y="23"/>
                      <a:pt x="105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32" name="Freeform 103">
                <a:extLst>
                  <a:ext uri="{FF2B5EF4-FFF2-40B4-BE49-F238E27FC236}">
                    <a16:creationId xmlns:a16="http://schemas.microsoft.com/office/drawing/2014/main" id="{0D632232-08C8-4F48-AC86-939370531A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587810" y="3342589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0" y="104"/>
                      <a:pt x="52" y="104"/>
                    </a:cubicBezTo>
                    <a:cubicBezTo>
                      <a:pt x="24" y="104"/>
                      <a:pt x="0" y="81"/>
                      <a:pt x="0" y="52"/>
                    </a:cubicBezTo>
                    <a:cubicBezTo>
                      <a:pt x="0" y="23"/>
                      <a:pt x="24" y="0"/>
                      <a:pt x="52" y="0"/>
                    </a:cubicBezTo>
                    <a:cubicBezTo>
                      <a:pt x="80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33" name="Freeform 104">
                <a:extLst>
                  <a:ext uri="{FF2B5EF4-FFF2-40B4-BE49-F238E27FC236}">
                    <a16:creationId xmlns:a16="http://schemas.microsoft.com/office/drawing/2014/main" id="{830CE555-6A3D-D347-AF19-BB3E7AE348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4882" y="4316157"/>
                <a:ext cx="46086" cy="46086"/>
              </a:xfrm>
              <a:custGeom>
                <a:avLst/>
                <a:gdLst>
                  <a:gd name="T0" fmla="*/ 45655 w 107"/>
                  <a:gd name="T1" fmla="*/ 22824 h 105"/>
                  <a:gd name="T2" fmla="*/ 45655 w 107"/>
                  <a:gd name="T3" fmla="*/ 22824 h 105"/>
                  <a:gd name="T4" fmla="*/ 22397 w 107"/>
                  <a:gd name="T5" fmla="*/ 45647 h 105"/>
                  <a:gd name="T6" fmla="*/ 22397 w 107"/>
                  <a:gd name="T7" fmla="*/ 45647 h 105"/>
                  <a:gd name="T8" fmla="*/ 0 w 107"/>
                  <a:gd name="T9" fmla="*/ 22824 h 105"/>
                  <a:gd name="T10" fmla="*/ 0 w 107"/>
                  <a:gd name="T11" fmla="*/ 22824 h 105"/>
                  <a:gd name="T12" fmla="*/ 22397 w 107"/>
                  <a:gd name="T13" fmla="*/ 0 h 105"/>
                  <a:gd name="T14" fmla="*/ 22397 w 107"/>
                  <a:gd name="T15" fmla="*/ 0 h 105"/>
                  <a:gd name="T16" fmla="*/ 45655 w 107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5">
                    <a:moveTo>
                      <a:pt x="106" y="52"/>
                    </a:moveTo>
                    <a:lnTo>
                      <a:pt x="106" y="52"/>
                    </a:lnTo>
                    <a:cubicBezTo>
                      <a:pt x="106" y="80"/>
                      <a:pt x="82" y="104"/>
                      <a:pt x="52" y="104"/>
                    </a:cubicBezTo>
                    <a:cubicBezTo>
                      <a:pt x="24" y="104"/>
                      <a:pt x="0" y="80"/>
                      <a:pt x="0" y="52"/>
                    </a:cubicBezTo>
                    <a:cubicBezTo>
                      <a:pt x="0" y="23"/>
                      <a:pt x="24" y="0"/>
                      <a:pt x="52" y="0"/>
                    </a:cubicBezTo>
                    <a:cubicBezTo>
                      <a:pt x="82" y="0"/>
                      <a:pt x="106" y="23"/>
                      <a:pt x="106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34" name="Freeform 105">
                <a:extLst>
                  <a:ext uri="{FF2B5EF4-FFF2-40B4-BE49-F238E27FC236}">
                    <a16:creationId xmlns:a16="http://schemas.microsoft.com/office/drawing/2014/main" id="{0924E682-5210-BA47-80F7-36511BBD45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133161" y="4037720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4" y="105"/>
                      <a:pt x="0" y="81"/>
                      <a:pt x="0" y="53"/>
                    </a:cubicBezTo>
                    <a:cubicBezTo>
                      <a:pt x="0" y="24"/>
                      <a:pt x="24" y="0"/>
                      <a:pt x="52" y="0"/>
                    </a:cubicBezTo>
                    <a:cubicBezTo>
                      <a:pt x="81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35" name="Freeform 106">
                <a:extLst>
                  <a:ext uri="{FF2B5EF4-FFF2-40B4-BE49-F238E27FC236}">
                    <a16:creationId xmlns:a16="http://schemas.microsoft.com/office/drawing/2014/main" id="{F24A929E-5946-5646-BC2C-1227A2ACAD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48513" y="2357502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4"/>
                      <a:pt x="52" y="104"/>
                    </a:cubicBezTo>
                    <a:cubicBezTo>
                      <a:pt x="22" y="104"/>
                      <a:pt x="0" y="81"/>
                      <a:pt x="0" y="52"/>
                    </a:cubicBezTo>
                    <a:cubicBezTo>
                      <a:pt x="0" y="23"/>
                      <a:pt x="22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36" name="Freeform 107">
                <a:extLst>
                  <a:ext uri="{FF2B5EF4-FFF2-40B4-BE49-F238E27FC236}">
                    <a16:creationId xmlns:a16="http://schemas.microsoft.com/office/drawing/2014/main" id="{B982BD33-3880-C342-8637-F807850EB4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66098" y="2881729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2"/>
                      <a:pt x="81" y="105"/>
                      <a:pt x="52" y="105"/>
                    </a:cubicBezTo>
                    <a:cubicBezTo>
                      <a:pt x="23" y="105"/>
                      <a:pt x="0" y="82"/>
                      <a:pt x="0" y="53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1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37" name="Freeform 108">
                <a:extLst>
                  <a:ext uri="{FF2B5EF4-FFF2-40B4-BE49-F238E27FC236}">
                    <a16:creationId xmlns:a16="http://schemas.microsoft.com/office/drawing/2014/main" id="{842FD0FF-B709-094B-A373-F1A142BFCE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21482" y="3717039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1"/>
                      <a:pt x="80" y="105"/>
                      <a:pt x="52" y="105"/>
                    </a:cubicBezTo>
                    <a:cubicBezTo>
                      <a:pt x="22" y="105"/>
                      <a:pt x="0" y="81"/>
                      <a:pt x="0" y="53"/>
                    </a:cubicBezTo>
                    <a:cubicBezTo>
                      <a:pt x="0" y="24"/>
                      <a:pt x="22" y="0"/>
                      <a:pt x="52" y="0"/>
                    </a:cubicBezTo>
                    <a:cubicBezTo>
                      <a:pt x="80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38" name="Freeform 109">
                <a:extLst>
                  <a:ext uri="{FF2B5EF4-FFF2-40B4-BE49-F238E27FC236}">
                    <a16:creationId xmlns:a16="http://schemas.microsoft.com/office/drawing/2014/main" id="{BC8491FA-DAFF-3347-8D47-96A31C3E58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85439" y="4293114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4" y="23"/>
                      <a:pt x="104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39" name="Freeform 110">
                <a:extLst>
                  <a:ext uri="{FF2B5EF4-FFF2-40B4-BE49-F238E27FC236}">
                    <a16:creationId xmlns:a16="http://schemas.microsoft.com/office/drawing/2014/main" id="{CEE9A624-D135-3C41-A1F4-C052498025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36550" y="2962380"/>
                <a:ext cx="46086" cy="46086"/>
              </a:xfrm>
              <a:custGeom>
                <a:avLst/>
                <a:gdLst>
                  <a:gd name="T0" fmla="*/ 45647 w 105"/>
                  <a:gd name="T1" fmla="*/ 22608 h 106"/>
                  <a:gd name="T2" fmla="*/ 45647 w 105"/>
                  <a:gd name="T3" fmla="*/ 22608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2608 h 106"/>
                  <a:gd name="T10" fmla="*/ 0 w 105"/>
                  <a:gd name="T11" fmla="*/ 22608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2608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2" y="105"/>
                      <a:pt x="0" y="81"/>
                      <a:pt x="0" y="52"/>
                    </a:cubicBezTo>
                    <a:cubicBezTo>
                      <a:pt x="0" y="23"/>
                      <a:pt x="22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rgbClr val="CC1E45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40" name="Freeform 111">
                <a:extLst>
                  <a:ext uri="{FF2B5EF4-FFF2-40B4-BE49-F238E27FC236}">
                    <a16:creationId xmlns:a16="http://schemas.microsoft.com/office/drawing/2014/main" id="{6FF397CA-1702-AE41-851A-3926B8C0D6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66384" y="3740082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4"/>
                      <a:pt x="52" y="104"/>
                    </a:cubicBezTo>
                    <a:cubicBezTo>
                      <a:pt x="23" y="104"/>
                      <a:pt x="0" y="81"/>
                      <a:pt x="0" y="52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41" name="Freeform 112">
                <a:extLst>
                  <a:ext uri="{FF2B5EF4-FFF2-40B4-BE49-F238E27FC236}">
                    <a16:creationId xmlns:a16="http://schemas.microsoft.com/office/drawing/2014/main" id="{D69B30CC-E452-F54A-AD18-043DCF25CF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65943" y="2831803"/>
                <a:ext cx="733536" cy="261154"/>
              </a:xfrm>
              <a:custGeom>
                <a:avLst/>
                <a:gdLst>
                  <a:gd name="T0" fmla="*/ 602936 w 1685"/>
                  <a:gd name="T1" fmla="*/ 260719 h 601"/>
                  <a:gd name="T2" fmla="*/ 130165 w 1685"/>
                  <a:gd name="T3" fmla="*/ 260719 h 601"/>
                  <a:gd name="T4" fmla="*/ 130165 w 1685"/>
                  <a:gd name="T5" fmla="*/ 260719 h 601"/>
                  <a:gd name="T6" fmla="*/ 0 w 1685"/>
                  <a:gd name="T7" fmla="*/ 130360 h 601"/>
                  <a:gd name="T8" fmla="*/ 0 w 1685"/>
                  <a:gd name="T9" fmla="*/ 130360 h 601"/>
                  <a:gd name="T10" fmla="*/ 130165 w 1685"/>
                  <a:gd name="T11" fmla="*/ 0 h 601"/>
                  <a:gd name="T12" fmla="*/ 602936 w 1685"/>
                  <a:gd name="T13" fmla="*/ 0 h 601"/>
                  <a:gd name="T14" fmla="*/ 602936 w 1685"/>
                  <a:gd name="T15" fmla="*/ 0 h 601"/>
                  <a:gd name="T16" fmla="*/ 733101 w 1685"/>
                  <a:gd name="T17" fmla="*/ 130360 h 601"/>
                  <a:gd name="T18" fmla="*/ 733101 w 1685"/>
                  <a:gd name="T19" fmla="*/ 130360 h 601"/>
                  <a:gd name="T20" fmla="*/ 602936 w 1685"/>
                  <a:gd name="T21" fmla="*/ 260719 h 601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685" h="601">
                    <a:moveTo>
                      <a:pt x="1385" y="600"/>
                    </a:moveTo>
                    <a:lnTo>
                      <a:pt x="299" y="600"/>
                    </a:lnTo>
                    <a:cubicBezTo>
                      <a:pt x="134" y="600"/>
                      <a:pt x="0" y="465"/>
                      <a:pt x="0" y="300"/>
                    </a:cubicBezTo>
                    <a:cubicBezTo>
                      <a:pt x="0" y="134"/>
                      <a:pt x="134" y="0"/>
                      <a:pt x="299" y="0"/>
                    </a:cubicBezTo>
                    <a:lnTo>
                      <a:pt x="1385" y="0"/>
                    </a:lnTo>
                    <a:cubicBezTo>
                      <a:pt x="1550" y="0"/>
                      <a:pt x="1684" y="134"/>
                      <a:pt x="1684" y="300"/>
                    </a:cubicBezTo>
                    <a:cubicBezTo>
                      <a:pt x="1684" y="465"/>
                      <a:pt x="1550" y="600"/>
                      <a:pt x="1385" y="600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42" name="Freeform 113">
                <a:extLst>
                  <a:ext uri="{FF2B5EF4-FFF2-40B4-BE49-F238E27FC236}">
                    <a16:creationId xmlns:a16="http://schemas.microsoft.com/office/drawing/2014/main" id="{F3AE09E8-C0C2-C54F-8E50-795D3F007A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3235" y="3501971"/>
                <a:ext cx="618321" cy="261154"/>
              </a:xfrm>
              <a:custGeom>
                <a:avLst/>
                <a:gdLst>
                  <a:gd name="T0" fmla="*/ 487690 w 1420"/>
                  <a:gd name="T1" fmla="*/ 260719 h 601"/>
                  <a:gd name="T2" fmla="*/ 130196 w 1420"/>
                  <a:gd name="T3" fmla="*/ 260719 h 601"/>
                  <a:gd name="T4" fmla="*/ 130196 w 1420"/>
                  <a:gd name="T5" fmla="*/ 260719 h 601"/>
                  <a:gd name="T6" fmla="*/ 0 w 1420"/>
                  <a:gd name="T7" fmla="*/ 130794 h 601"/>
                  <a:gd name="T8" fmla="*/ 0 w 1420"/>
                  <a:gd name="T9" fmla="*/ 130794 h 601"/>
                  <a:gd name="T10" fmla="*/ 130196 w 1420"/>
                  <a:gd name="T11" fmla="*/ 0 h 601"/>
                  <a:gd name="T12" fmla="*/ 487690 w 1420"/>
                  <a:gd name="T13" fmla="*/ 0 h 601"/>
                  <a:gd name="T14" fmla="*/ 487690 w 1420"/>
                  <a:gd name="T15" fmla="*/ 0 h 601"/>
                  <a:gd name="T16" fmla="*/ 617886 w 1420"/>
                  <a:gd name="T17" fmla="*/ 130794 h 601"/>
                  <a:gd name="T18" fmla="*/ 617886 w 1420"/>
                  <a:gd name="T19" fmla="*/ 130794 h 601"/>
                  <a:gd name="T20" fmla="*/ 487690 w 1420"/>
                  <a:gd name="T21" fmla="*/ 260719 h 601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420" h="601">
                    <a:moveTo>
                      <a:pt x="1120" y="600"/>
                    </a:moveTo>
                    <a:lnTo>
                      <a:pt x="299" y="600"/>
                    </a:lnTo>
                    <a:cubicBezTo>
                      <a:pt x="133" y="600"/>
                      <a:pt x="0" y="466"/>
                      <a:pt x="0" y="301"/>
                    </a:cubicBezTo>
                    <a:cubicBezTo>
                      <a:pt x="0" y="135"/>
                      <a:pt x="133" y="0"/>
                      <a:pt x="299" y="0"/>
                    </a:cubicBezTo>
                    <a:lnTo>
                      <a:pt x="1120" y="0"/>
                    </a:lnTo>
                    <a:cubicBezTo>
                      <a:pt x="1284" y="0"/>
                      <a:pt x="1419" y="135"/>
                      <a:pt x="1419" y="301"/>
                    </a:cubicBezTo>
                    <a:cubicBezTo>
                      <a:pt x="1419" y="466"/>
                      <a:pt x="1284" y="600"/>
                      <a:pt x="1120" y="600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43" name="Freeform 114">
                <a:extLst>
                  <a:ext uri="{FF2B5EF4-FFF2-40B4-BE49-F238E27FC236}">
                    <a16:creationId xmlns:a16="http://schemas.microsoft.com/office/drawing/2014/main" id="{8BA9BC4E-950E-7B4B-AC44-0E7CDBA262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24735" y="2100188"/>
                <a:ext cx="618321" cy="261154"/>
              </a:xfrm>
              <a:custGeom>
                <a:avLst/>
                <a:gdLst>
                  <a:gd name="T0" fmla="*/ 487690 w 1420"/>
                  <a:gd name="T1" fmla="*/ 260719 h 600"/>
                  <a:gd name="T2" fmla="*/ 131067 w 1420"/>
                  <a:gd name="T3" fmla="*/ 260719 h 600"/>
                  <a:gd name="T4" fmla="*/ 131067 w 1420"/>
                  <a:gd name="T5" fmla="*/ 260719 h 600"/>
                  <a:gd name="T6" fmla="*/ 0 w 1420"/>
                  <a:gd name="T7" fmla="*/ 130577 h 600"/>
                  <a:gd name="T8" fmla="*/ 0 w 1420"/>
                  <a:gd name="T9" fmla="*/ 130577 h 600"/>
                  <a:gd name="T10" fmla="*/ 131067 w 1420"/>
                  <a:gd name="T11" fmla="*/ 0 h 600"/>
                  <a:gd name="T12" fmla="*/ 487690 w 1420"/>
                  <a:gd name="T13" fmla="*/ 0 h 600"/>
                  <a:gd name="T14" fmla="*/ 487690 w 1420"/>
                  <a:gd name="T15" fmla="*/ 0 h 600"/>
                  <a:gd name="T16" fmla="*/ 617886 w 1420"/>
                  <a:gd name="T17" fmla="*/ 130577 h 600"/>
                  <a:gd name="T18" fmla="*/ 617886 w 1420"/>
                  <a:gd name="T19" fmla="*/ 130577 h 600"/>
                  <a:gd name="T20" fmla="*/ 487690 w 1420"/>
                  <a:gd name="T21" fmla="*/ 260719 h 60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420" h="600">
                    <a:moveTo>
                      <a:pt x="1120" y="599"/>
                    </a:moveTo>
                    <a:lnTo>
                      <a:pt x="301" y="599"/>
                    </a:lnTo>
                    <a:cubicBezTo>
                      <a:pt x="135" y="599"/>
                      <a:pt x="0" y="465"/>
                      <a:pt x="0" y="300"/>
                    </a:cubicBezTo>
                    <a:cubicBezTo>
                      <a:pt x="0" y="135"/>
                      <a:pt x="135" y="0"/>
                      <a:pt x="301" y="0"/>
                    </a:cubicBezTo>
                    <a:lnTo>
                      <a:pt x="1120" y="0"/>
                    </a:lnTo>
                    <a:cubicBezTo>
                      <a:pt x="1285" y="0"/>
                      <a:pt x="1419" y="135"/>
                      <a:pt x="1419" y="300"/>
                    </a:cubicBezTo>
                    <a:cubicBezTo>
                      <a:pt x="1419" y="465"/>
                      <a:pt x="1285" y="599"/>
                      <a:pt x="1120" y="599"/>
                    </a:cubicBez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544" name="Freeform 115">
                <a:extLst>
                  <a:ext uri="{FF2B5EF4-FFF2-40B4-BE49-F238E27FC236}">
                    <a16:creationId xmlns:a16="http://schemas.microsoft.com/office/drawing/2014/main" id="{21B404B9-9F99-C34D-BDBF-55AF07A1CC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507159" y="4106849"/>
                <a:ext cx="814186" cy="522308"/>
              </a:xfrm>
              <a:custGeom>
                <a:avLst/>
                <a:gdLst>
                  <a:gd name="T0" fmla="*/ 682697 w 1870"/>
                  <a:gd name="T1" fmla="*/ 260937 h 1201"/>
                  <a:gd name="T2" fmla="*/ 487641 w 1870"/>
                  <a:gd name="T3" fmla="*/ 260937 h 1201"/>
                  <a:gd name="T4" fmla="*/ 487641 w 1870"/>
                  <a:gd name="T5" fmla="*/ 260937 h 1201"/>
                  <a:gd name="T6" fmla="*/ 617823 w 1870"/>
                  <a:gd name="T7" fmla="*/ 130903 h 1201"/>
                  <a:gd name="T8" fmla="*/ 617823 w 1870"/>
                  <a:gd name="T9" fmla="*/ 130903 h 1201"/>
                  <a:gd name="T10" fmla="*/ 487641 w 1870"/>
                  <a:gd name="T11" fmla="*/ 0 h 1201"/>
                  <a:gd name="T12" fmla="*/ 130618 w 1870"/>
                  <a:gd name="T13" fmla="*/ 0 h 1201"/>
                  <a:gd name="T14" fmla="*/ 130618 w 1870"/>
                  <a:gd name="T15" fmla="*/ 0 h 1201"/>
                  <a:gd name="T16" fmla="*/ 0 w 1870"/>
                  <a:gd name="T17" fmla="*/ 130903 h 1201"/>
                  <a:gd name="T18" fmla="*/ 0 w 1870"/>
                  <a:gd name="T19" fmla="*/ 130903 h 1201"/>
                  <a:gd name="T20" fmla="*/ 130618 w 1870"/>
                  <a:gd name="T21" fmla="*/ 260937 h 1201"/>
                  <a:gd name="T22" fmla="*/ 326110 w 1870"/>
                  <a:gd name="T23" fmla="*/ 260937 h 1201"/>
                  <a:gd name="T24" fmla="*/ 326110 w 1870"/>
                  <a:gd name="T25" fmla="*/ 260937 h 1201"/>
                  <a:gd name="T26" fmla="*/ 195056 w 1870"/>
                  <a:gd name="T27" fmla="*/ 391405 h 1201"/>
                  <a:gd name="T28" fmla="*/ 195056 w 1870"/>
                  <a:gd name="T29" fmla="*/ 391405 h 1201"/>
                  <a:gd name="T30" fmla="*/ 326110 w 1870"/>
                  <a:gd name="T31" fmla="*/ 521873 h 1201"/>
                  <a:gd name="T32" fmla="*/ 682697 w 1870"/>
                  <a:gd name="T33" fmla="*/ 521873 h 1201"/>
                  <a:gd name="T34" fmla="*/ 682697 w 1870"/>
                  <a:gd name="T35" fmla="*/ 521873 h 1201"/>
                  <a:gd name="T36" fmla="*/ 813751 w 1870"/>
                  <a:gd name="T37" fmla="*/ 391405 h 1201"/>
                  <a:gd name="T38" fmla="*/ 813751 w 1870"/>
                  <a:gd name="T39" fmla="*/ 391405 h 1201"/>
                  <a:gd name="T40" fmla="*/ 682697 w 1870"/>
                  <a:gd name="T41" fmla="*/ 260937 h 1201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1870" h="1201">
                    <a:moveTo>
                      <a:pt x="1568" y="600"/>
                    </a:moveTo>
                    <a:lnTo>
                      <a:pt x="1120" y="600"/>
                    </a:lnTo>
                    <a:cubicBezTo>
                      <a:pt x="1286" y="600"/>
                      <a:pt x="1419" y="467"/>
                      <a:pt x="1419" y="301"/>
                    </a:cubicBezTo>
                    <a:cubicBezTo>
                      <a:pt x="1419" y="135"/>
                      <a:pt x="1286" y="0"/>
                      <a:pt x="1120" y="0"/>
                    </a:cubicBezTo>
                    <a:lnTo>
                      <a:pt x="300" y="0"/>
                    </a:lnTo>
                    <a:cubicBezTo>
                      <a:pt x="134" y="0"/>
                      <a:pt x="0" y="135"/>
                      <a:pt x="0" y="301"/>
                    </a:cubicBezTo>
                    <a:cubicBezTo>
                      <a:pt x="0" y="467"/>
                      <a:pt x="134" y="600"/>
                      <a:pt x="300" y="600"/>
                    </a:cubicBezTo>
                    <a:lnTo>
                      <a:pt x="749" y="600"/>
                    </a:lnTo>
                    <a:cubicBezTo>
                      <a:pt x="583" y="600"/>
                      <a:pt x="448" y="735"/>
                      <a:pt x="448" y="900"/>
                    </a:cubicBezTo>
                    <a:cubicBezTo>
                      <a:pt x="448" y="1066"/>
                      <a:pt x="583" y="1200"/>
                      <a:pt x="749" y="1200"/>
                    </a:cubicBezTo>
                    <a:lnTo>
                      <a:pt x="1568" y="1200"/>
                    </a:lnTo>
                    <a:cubicBezTo>
                      <a:pt x="1734" y="1200"/>
                      <a:pt x="1869" y="1066"/>
                      <a:pt x="1869" y="900"/>
                    </a:cubicBezTo>
                    <a:cubicBezTo>
                      <a:pt x="1869" y="735"/>
                      <a:pt x="1734" y="600"/>
                      <a:pt x="1568" y="600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</p:grpSp>
      </p:grpSp>
      <p:grpSp>
        <p:nvGrpSpPr>
          <p:cNvPr id="559" name="그룹 558">
            <a:extLst>
              <a:ext uri="{FF2B5EF4-FFF2-40B4-BE49-F238E27FC236}">
                <a16:creationId xmlns:a16="http://schemas.microsoft.com/office/drawing/2014/main" id="{CD229F35-B090-E94D-81E2-7F36CC478F98}"/>
              </a:ext>
            </a:extLst>
          </p:cNvPr>
          <p:cNvGrpSpPr/>
          <p:nvPr/>
        </p:nvGrpSpPr>
        <p:grpSpPr>
          <a:xfrm>
            <a:off x="11133778" y="-207631"/>
            <a:ext cx="2925041" cy="7069462"/>
            <a:chOff x="11133778" y="-207631"/>
            <a:chExt cx="2925041" cy="7069462"/>
          </a:xfrm>
        </p:grpSpPr>
        <p:grpSp>
          <p:nvGrpSpPr>
            <p:cNvPr id="560" name="Group 8">
              <a:extLst>
                <a:ext uri="{FF2B5EF4-FFF2-40B4-BE49-F238E27FC236}">
                  <a16:creationId xmlns:a16="http://schemas.microsoft.com/office/drawing/2014/main" id="{8FFBFE38-0FF8-FB4A-ADEF-C0D371C2C43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1134327" y="1996458"/>
              <a:ext cx="2924492" cy="2528094"/>
              <a:chOff x="1751269" y="-543996"/>
              <a:chExt cx="2728676" cy="2359988"/>
            </a:xfrm>
          </p:grpSpPr>
          <p:sp>
            <p:nvSpPr>
              <p:cNvPr id="605" name="Freeform 1">
                <a:extLst>
                  <a:ext uri="{FF2B5EF4-FFF2-40B4-BE49-F238E27FC236}">
                    <a16:creationId xmlns:a16="http://schemas.microsoft.com/office/drawing/2014/main" id="{730CC1AE-D4A1-5B46-B08D-7B4A316E94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51269" y="-543996"/>
                <a:ext cx="2206368" cy="2008582"/>
              </a:xfrm>
              <a:custGeom>
                <a:avLst/>
                <a:gdLst>
                  <a:gd name="T0" fmla="*/ 2005235 w 5068"/>
                  <a:gd name="T1" fmla="*/ 802910 h 4613"/>
                  <a:gd name="T2" fmla="*/ 1689169 w 5068"/>
                  <a:gd name="T3" fmla="*/ 802910 h 4613"/>
                  <a:gd name="T4" fmla="*/ 1689169 w 5068"/>
                  <a:gd name="T5" fmla="*/ 802910 h 4613"/>
                  <a:gd name="T6" fmla="*/ 1889867 w 5068"/>
                  <a:gd name="T7" fmla="*/ 602183 h 4613"/>
                  <a:gd name="T8" fmla="*/ 1889867 w 5068"/>
                  <a:gd name="T9" fmla="*/ 602183 h 4613"/>
                  <a:gd name="T10" fmla="*/ 1689169 w 5068"/>
                  <a:gd name="T11" fmla="*/ 401455 h 4613"/>
                  <a:gd name="T12" fmla="*/ 1276890 w 5068"/>
                  <a:gd name="T13" fmla="*/ 401455 h 4613"/>
                  <a:gd name="T14" fmla="*/ 1276890 w 5068"/>
                  <a:gd name="T15" fmla="*/ 401455 h 4613"/>
                  <a:gd name="T16" fmla="*/ 1477587 w 5068"/>
                  <a:gd name="T17" fmla="*/ 200728 h 4613"/>
                  <a:gd name="T18" fmla="*/ 1477587 w 5068"/>
                  <a:gd name="T19" fmla="*/ 200728 h 4613"/>
                  <a:gd name="T20" fmla="*/ 1276890 w 5068"/>
                  <a:gd name="T21" fmla="*/ 0 h 4613"/>
                  <a:gd name="T22" fmla="*/ 613412 w 5068"/>
                  <a:gd name="T23" fmla="*/ 0 h 4613"/>
                  <a:gd name="T24" fmla="*/ 613412 w 5068"/>
                  <a:gd name="T25" fmla="*/ 0 h 4613"/>
                  <a:gd name="T26" fmla="*/ 411844 w 5068"/>
                  <a:gd name="T27" fmla="*/ 200728 h 4613"/>
                  <a:gd name="T28" fmla="*/ 411844 w 5068"/>
                  <a:gd name="T29" fmla="*/ 200728 h 4613"/>
                  <a:gd name="T30" fmla="*/ 613412 w 5068"/>
                  <a:gd name="T31" fmla="*/ 401455 h 4613"/>
                  <a:gd name="T32" fmla="*/ 200698 w 5068"/>
                  <a:gd name="T33" fmla="*/ 401455 h 4613"/>
                  <a:gd name="T34" fmla="*/ 200698 w 5068"/>
                  <a:gd name="T35" fmla="*/ 401455 h 4613"/>
                  <a:gd name="T36" fmla="*/ 0 w 5068"/>
                  <a:gd name="T37" fmla="*/ 602183 h 4613"/>
                  <a:gd name="T38" fmla="*/ 0 w 5068"/>
                  <a:gd name="T39" fmla="*/ 602183 h 4613"/>
                  <a:gd name="T40" fmla="*/ 200698 w 5068"/>
                  <a:gd name="T41" fmla="*/ 802910 h 4613"/>
                  <a:gd name="T42" fmla="*/ 521988 w 5068"/>
                  <a:gd name="T43" fmla="*/ 802910 h 4613"/>
                  <a:gd name="T44" fmla="*/ 521988 w 5068"/>
                  <a:gd name="T45" fmla="*/ 802910 h 4613"/>
                  <a:gd name="T46" fmla="*/ 722686 w 5068"/>
                  <a:gd name="T47" fmla="*/ 1004509 h 4613"/>
                  <a:gd name="T48" fmla="*/ 722686 w 5068"/>
                  <a:gd name="T49" fmla="*/ 1004509 h 4613"/>
                  <a:gd name="T50" fmla="*/ 521988 w 5068"/>
                  <a:gd name="T51" fmla="*/ 1204801 h 4613"/>
                  <a:gd name="T52" fmla="*/ 200698 w 5068"/>
                  <a:gd name="T53" fmla="*/ 1204801 h 4613"/>
                  <a:gd name="T54" fmla="*/ 200698 w 5068"/>
                  <a:gd name="T55" fmla="*/ 1204801 h 4613"/>
                  <a:gd name="T56" fmla="*/ 0 w 5068"/>
                  <a:gd name="T57" fmla="*/ 1405528 h 4613"/>
                  <a:gd name="T58" fmla="*/ 0 w 5068"/>
                  <a:gd name="T59" fmla="*/ 1405528 h 4613"/>
                  <a:gd name="T60" fmla="*/ 200698 w 5068"/>
                  <a:gd name="T61" fmla="*/ 1606691 h 4613"/>
                  <a:gd name="T62" fmla="*/ 827170 w 5068"/>
                  <a:gd name="T63" fmla="*/ 1606691 h 4613"/>
                  <a:gd name="T64" fmla="*/ 827170 w 5068"/>
                  <a:gd name="T65" fmla="*/ 1606691 h 4613"/>
                  <a:gd name="T66" fmla="*/ 626473 w 5068"/>
                  <a:gd name="T67" fmla="*/ 1807419 h 4613"/>
                  <a:gd name="T68" fmla="*/ 626473 w 5068"/>
                  <a:gd name="T69" fmla="*/ 1807419 h 4613"/>
                  <a:gd name="T70" fmla="*/ 827170 w 5068"/>
                  <a:gd name="T71" fmla="*/ 2008147 h 4613"/>
                  <a:gd name="T72" fmla="*/ 1949074 w 5068"/>
                  <a:gd name="T73" fmla="*/ 2008147 h 4613"/>
                  <a:gd name="T74" fmla="*/ 1949074 w 5068"/>
                  <a:gd name="T75" fmla="*/ 2008147 h 4613"/>
                  <a:gd name="T76" fmla="*/ 2149772 w 5068"/>
                  <a:gd name="T77" fmla="*/ 1807419 h 4613"/>
                  <a:gd name="T78" fmla="*/ 2149772 w 5068"/>
                  <a:gd name="T79" fmla="*/ 1807419 h 4613"/>
                  <a:gd name="T80" fmla="*/ 1949074 w 5068"/>
                  <a:gd name="T81" fmla="*/ 1606691 h 4613"/>
                  <a:gd name="T82" fmla="*/ 1646069 w 5068"/>
                  <a:gd name="T83" fmla="*/ 1606691 h 4613"/>
                  <a:gd name="T84" fmla="*/ 1646069 w 5068"/>
                  <a:gd name="T85" fmla="*/ 1606691 h 4613"/>
                  <a:gd name="T86" fmla="*/ 1445371 w 5068"/>
                  <a:gd name="T87" fmla="*/ 1405528 h 4613"/>
                  <a:gd name="T88" fmla="*/ 1445371 w 5068"/>
                  <a:gd name="T89" fmla="*/ 1405528 h 4613"/>
                  <a:gd name="T90" fmla="*/ 1646069 w 5068"/>
                  <a:gd name="T91" fmla="*/ 1204801 h 4613"/>
                  <a:gd name="T92" fmla="*/ 2005235 w 5068"/>
                  <a:gd name="T93" fmla="*/ 1204801 h 4613"/>
                  <a:gd name="T94" fmla="*/ 2005235 w 5068"/>
                  <a:gd name="T95" fmla="*/ 1204801 h 4613"/>
                  <a:gd name="T96" fmla="*/ 2205933 w 5068"/>
                  <a:gd name="T97" fmla="*/ 1004509 h 4613"/>
                  <a:gd name="T98" fmla="*/ 2205933 w 5068"/>
                  <a:gd name="T99" fmla="*/ 1004509 h 4613"/>
                  <a:gd name="T100" fmla="*/ 2005235 w 5068"/>
                  <a:gd name="T101" fmla="*/ 802910 h 4613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0" t="0" r="r" b="b"/>
                <a:pathLst>
                  <a:path w="5068" h="4613">
                    <a:moveTo>
                      <a:pt x="4606" y="1844"/>
                    </a:moveTo>
                    <a:lnTo>
                      <a:pt x="3880" y="1844"/>
                    </a:lnTo>
                    <a:cubicBezTo>
                      <a:pt x="4135" y="1844"/>
                      <a:pt x="4341" y="1638"/>
                      <a:pt x="4341" y="1383"/>
                    </a:cubicBezTo>
                    <a:cubicBezTo>
                      <a:pt x="4341" y="1128"/>
                      <a:pt x="4135" y="922"/>
                      <a:pt x="3880" y="922"/>
                    </a:cubicBezTo>
                    <a:lnTo>
                      <a:pt x="2933" y="922"/>
                    </a:lnTo>
                    <a:cubicBezTo>
                      <a:pt x="3188" y="922"/>
                      <a:pt x="3394" y="716"/>
                      <a:pt x="3394" y="461"/>
                    </a:cubicBezTo>
                    <a:cubicBezTo>
                      <a:pt x="3394" y="206"/>
                      <a:pt x="3188" y="0"/>
                      <a:pt x="2933" y="0"/>
                    </a:cubicBezTo>
                    <a:lnTo>
                      <a:pt x="1409" y="0"/>
                    </a:lnTo>
                    <a:cubicBezTo>
                      <a:pt x="1154" y="0"/>
                      <a:pt x="946" y="206"/>
                      <a:pt x="946" y="461"/>
                    </a:cubicBezTo>
                    <a:cubicBezTo>
                      <a:pt x="946" y="716"/>
                      <a:pt x="1154" y="922"/>
                      <a:pt x="1409" y="922"/>
                    </a:cubicBezTo>
                    <a:lnTo>
                      <a:pt x="461" y="922"/>
                    </a:lnTo>
                    <a:cubicBezTo>
                      <a:pt x="206" y="922"/>
                      <a:pt x="0" y="1128"/>
                      <a:pt x="0" y="1383"/>
                    </a:cubicBezTo>
                    <a:cubicBezTo>
                      <a:pt x="0" y="1638"/>
                      <a:pt x="206" y="1844"/>
                      <a:pt x="461" y="1844"/>
                    </a:cubicBezTo>
                    <a:lnTo>
                      <a:pt x="1199" y="1844"/>
                    </a:lnTo>
                    <a:cubicBezTo>
                      <a:pt x="1454" y="1844"/>
                      <a:pt x="1660" y="2052"/>
                      <a:pt x="1660" y="2307"/>
                    </a:cubicBezTo>
                    <a:cubicBezTo>
                      <a:pt x="1660" y="2560"/>
                      <a:pt x="1454" y="2767"/>
                      <a:pt x="1199" y="2767"/>
                    </a:cubicBezTo>
                    <a:lnTo>
                      <a:pt x="461" y="2767"/>
                    </a:lnTo>
                    <a:cubicBezTo>
                      <a:pt x="206" y="2767"/>
                      <a:pt x="0" y="2974"/>
                      <a:pt x="0" y="3228"/>
                    </a:cubicBezTo>
                    <a:cubicBezTo>
                      <a:pt x="0" y="3483"/>
                      <a:pt x="206" y="3690"/>
                      <a:pt x="461" y="3690"/>
                    </a:cubicBezTo>
                    <a:lnTo>
                      <a:pt x="1900" y="3690"/>
                    </a:lnTo>
                    <a:cubicBezTo>
                      <a:pt x="1645" y="3690"/>
                      <a:pt x="1439" y="3896"/>
                      <a:pt x="1439" y="4151"/>
                    </a:cubicBezTo>
                    <a:cubicBezTo>
                      <a:pt x="1439" y="4406"/>
                      <a:pt x="1645" y="4612"/>
                      <a:pt x="1900" y="4612"/>
                    </a:cubicBezTo>
                    <a:lnTo>
                      <a:pt x="4477" y="4612"/>
                    </a:lnTo>
                    <a:cubicBezTo>
                      <a:pt x="4732" y="4612"/>
                      <a:pt x="4938" y="4406"/>
                      <a:pt x="4938" y="4151"/>
                    </a:cubicBezTo>
                    <a:cubicBezTo>
                      <a:pt x="4938" y="3896"/>
                      <a:pt x="4732" y="3690"/>
                      <a:pt x="4477" y="3690"/>
                    </a:cubicBezTo>
                    <a:lnTo>
                      <a:pt x="3781" y="3690"/>
                    </a:lnTo>
                    <a:cubicBezTo>
                      <a:pt x="3528" y="3690"/>
                      <a:pt x="3320" y="3483"/>
                      <a:pt x="3320" y="3228"/>
                    </a:cubicBezTo>
                    <a:cubicBezTo>
                      <a:pt x="3320" y="2974"/>
                      <a:pt x="3528" y="2767"/>
                      <a:pt x="3781" y="2767"/>
                    </a:cubicBezTo>
                    <a:lnTo>
                      <a:pt x="4606" y="2767"/>
                    </a:lnTo>
                    <a:cubicBezTo>
                      <a:pt x="4861" y="2767"/>
                      <a:pt x="5067" y="2560"/>
                      <a:pt x="5067" y="2307"/>
                    </a:cubicBezTo>
                    <a:cubicBezTo>
                      <a:pt x="5067" y="2052"/>
                      <a:pt x="4861" y="1844"/>
                      <a:pt x="4606" y="1844"/>
                    </a:cubicBezTo>
                  </a:path>
                </a:pathLst>
              </a:custGeom>
              <a:solidFill>
                <a:srgbClr val="E22D27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06" name="Freeform 2">
                <a:extLst>
                  <a:ext uri="{FF2B5EF4-FFF2-40B4-BE49-F238E27FC236}">
                    <a16:creationId xmlns:a16="http://schemas.microsoft.com/office/drawing/2014/main" id="{163D8000-2E94-8744-9F16-6A411FE7A47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7490" y="1063254"/>
                <a:ext cx="422455" cy="401332"/>
              </a:xfrm>
              <a:custGeom>
                <a:avLst/>
                <a:gdLst>
                  <a:gd name="T0" fmla="*/ 221658 w 972"/>
                  <a:gd name="T1" fmla="*/ 0 h 923"/>
                  <a:gd name="T2" fmla="*/ 200362 w 972"/>
                  <a:gd name="T3" fmla="*/ 0 h 923"/>
                  <a:gd name="T4" fmla="*/ 200362 w 972"/>
                  <a:gd name="T5" fmla="*/ 0 h 923"/>
                  <a:gd name="T6" fmla="*/ 0 w 972"/>
                  <a:gd name="T7" fmla="*/ 200449 h 923"/>
                  <a:gd name="T8" fmla="*/ 0 w 972"/>
                  <a:gd name="T9" fmla="*/ 200449 h 923"/>
                  <a:gd name="T10" fmla="*/ 200362 w 972"/>
                  <a:gd name="T11" fmla="*/ 400897 h 923"/>
                  <a:gd name="T12" fmla="*/ 221658 w 972"/>
                  <a:gd name="T13" fmla="*/ 400897 h 923"/>
                  <a:gd name="T14" fmla="*/ 221658 w 972"/>
                  <a:gd name="T15" fmla="*/ 400897 h 923"/>
                  <a:gd name="T16" fmla="*/ 422020 w 972"/>
                  <a:gd name="T17" fmla="*/ 200449 h 923"/>
                  <a:gd name="T18" fmla="*/ 422020 w 972"/>
                  <a:gd name="T19" fmla="*/ 200449 h 923"/>
                  <a:gd name="T20" fmla="*/ 221658 w 972"/>
                  <a:gd name="T21" fmla="*/ 0 h 92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972" h="923">
                    <a:moveTo>
                      <a:pt x="510" y="0"/>
                    </a:moveTo>
                    <a:lnTo>
                      <a:pt x="461" y="0"/>
                    </a:lnTo>
                    <a:cubicBezTo>
                      <a:pt x="206" y="0"/>
                      <a:pt x="0" y="206"/>
                      <a:pt x="0" y="461"/>
                    </a:cubicBezTo>
                    <a:cubicBezTo>
                      <a:pt x="0" y="716"/>
                      <a:pt x="206" y="922"/>
                      <a:pt x="461" y="922"/>
                    </a:cubicBezTo>
                    <a:lnTo>
                      <a:pt x="510" y="922"/>
                    </a:lnTo>
                    <a:cubicBezTo>
                      <a:pt x="765" y="922"/>
                      <a:pt x="971" y="716"/>
                      <a:pt x="971" y="461"/>
                    </a:cubicBezTo>
                    <a:cubicBezTo>
                      <a:pt x="971" y="206"/>
                      <a:pt x="765" y="0"/>
                      <a:pt x="510" y="0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07" name="Freeform 3">
                <a:extLst>
                  <a:ext uri="{FF2B5EF4-FFF2-40B4-BE49-F238E27FC236}">
                    <a16:creationId xmlns:a16="http://schemas.microsoft.com/office/drawing/2014/main" id="{635D787F-FB74-3747-AB69-69B7F37EBAB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49055" y="-298204"/>
                <a:ext cx="74889" cy="74890"/>
              </a:xfrm>
              <a:custGeom>
                <a:avLst/>
                <a:gdLst>
                  <a:gd name="T0" fmla="*/ 74459 w 174"/>
                  <a:gd name="T1" fmla="*/ 37015 h 174"/>
                  <a:gd name="T2" fmla="*/ 74459 w 174"/>
                  <a:gd name="T3" fmla="*/ 37015 h 174"/>
                  <a:gd name="T4" fmla="*/ 37445 w 174"/>
                  <a:gd name="T5" fmla="*/ 74460 h 174"/>
                  <a:gd name="T6" fmla="*/ 37445 w 174"/>
                  <a:gd name="T7" fmla="*/ 74460 h 174"/>
                  <a:gd name="T8" fmla="*/ 0 w 174"/>
                  <a:gd name="T9" fmla="*/ 37015 h 174"/>
                  <a:gd name="T10" fmla="*/ 0 w 174"/>
                  <a:gd name="T11" fmla="*/ 37015 h 174"/>
                  <a:gd name="T12" fmla="*/ 37445 w 174"/>
                  <a:gd name="T13" fmla="*/ 0 h 174"/>
                  <a:gd name="T14" fmla="*/ 37445 w 174"/>
                  <a:gd name="T15" fmla="*/ 0 h 174"/>
                  <a:gd name="T16" fmla="*/ 74459 w 174"/>
                  <a:gd name="T17" fmla="*/ 3701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5" y="173"/>
                      <a:pt x="87" y="173"/>
                    </a:cubicBezTo>
                    <a:cubicBezTo>
                      <a:pt x="39" y="173"/>
                      <a:pt x="0" y="134"/>
                      <a:pt x="0" y="86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5" y="0"/>
                      <a:pt x="173" y="38"/>
                      <a:pt x="173" y="8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08" name="Freeform 4">
                <a:extLst>
                  <a:ext uri="{FF2B5EF4-FFF2-40B4-BE49-F238E27FC236}">
                    <a16:creationId xmlns:a16="http://schemas.microsoft.com/office/drawing/2014/main" id="{067EB78D-AAB4-E945-B68E-BD5EDAAED4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71069" y="656160"/>
                <a:ext cx="74889" cy="74889"/>
              </a:xfrm>
              <a:custGeom>
                <a:avLst/>
                <a:gdLst>
                  <a:gd name="T0" fmla="*/ 74456 w 173"/>
                  <a:gd name="T1" fmla="*/ 37014 h 174"/>
                  <a:gd name="T2" fmla="*/ 74456 w 173"/>
                  <a:gd name="T3" fmla="*/ 37014 h 174"/>
                  <a:gd name="T4" fmla="*/ 37228 w 173"/>
                  <a:gd name="T5" fmla="*/ 74459 h 174"/>
                  <a:gd name="T6" fmla="*/ 37228 w 173"/>
                  <a:gd name="T7" fmla="*/ 74459 h 174"/>
                  <a:gd name="T8" fmla="*/ 0 w 173"/>
                  <a:gd name="T9" fmla="*/ 37014 h 174"/>
                  <a:gd name="T10" fmla="*/ 0 w 173"/>
                  <a:gd name="T11" fmla="*/ 37014 h 174"/>
                  <a:gd name="T12" fmla="*/ 37228 w 173"/>
                  <a:gd name="T13" fmla="*/ 0 h 174"/>
                  <a:gd name="T14" fmla="*/ 37228 w 173"/>
                  <a:gd name="T15" fmla="*/ 0 h 174"/>
                  <a:gd name="T16" fmla="*/ 74456 w 173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4">
                    <a:moveTo>
                      <a:pt x="172" y="86"/>
                    </a:moveTo>
                    <a:lnTo>
                      <a:pt x="172" y="86"/>
                    </a:lnTo>
                    <a:cubicBezTo>
                      <a:pt x="172" y="134"/>
                      <a:pt x="133" y="173"/>
                      <a:pt x="86" y="173"/>
                    </a:cubicBezTo>
                    <a:cubicBezTo>
                      <a:pt x="38" y="173"/>
                      <a:pt x="0" y="134"/>
                      <a:pt x="0" y="86"/>
                    </a:cubicBezTo>
                    <a:cubicBezTo>
                      <a:pt x="0" y="38"/>
                      <a:pt x="38" y="0"/>
                      <a:pt x="86" y="0"/>
                    </a:cubicBezTo>
                    <a:cubicBezTo>
                      <a:pt x="133" y="0"/>
                      <a:pt x="172" y="38"/>
                      <a:pt x="172" y="8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09" name="Freeform 5">
                <a:extLst>
                  <a:ext uri="{FF2B5EF4-FFF2-40B4-BE49-F238E27FC236}">
                    <a16:creationId xmlns:a16="http://schemas.microsoft.com/office/drawing/2014/main" id="{0966B64F-D758-3143-A0E7-7139B3278A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7490" y="517902"/>
                <a:ext cx="74889" cy="74889"/>
              </a:xfrm>
              <a:custGeom>
                <a:avLst/>
                <a:gdLst>
                  <a:gd name="T0" fmla="*/ 74456 w 173"/>
                  <a:gd name="T1" fmla="*/ 37661 h 173"/>
                  <a:gd name="T2" fmla="*/ 74456 w 173"/>
                  <a:gd name="T3" fmla="*/ 37661 h 173"/>
                  <a:gd name="T4" fmla="*/ 37661 w 173"/>
                  <a:gd name="T5" fmla="*/ 74456 h 173"/>
                  <a:gd name="T6" fmla="*/ 37661 w 173"/>
                  <a:gd name="T7" fmla="*/ 74456 h 173"/>
                  <a:gd name="T8" fmla="*/ 0 w 173"/>
                  <a:gd name="T9" fmla="*/ 37661 h 173"/>
                  <a:gd name="T10" fmla="*/ 0 w 173"/>
                  <a:gd name="T11" fmla="*/ 37661 h 173"/>
                  <a:gd name="T12" fmla="*/ 37661 w 173"/>
                  <a:gd name="T13" fmla="*/ 0 h 173"/>
                  <a:gd name="T14" fmla="*/ 37661 w 173"/>
                  <a:gd name="T15" fmla="*/ 0 h 173"/>
                  <a:gd name="T16" fmla="*/ 74456 w 173"/>
                  <a:gd name="T17" fmla="*/ 37661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3">
                    <a:moveTo>
                      <a:pt x="172" y="87"/>
                    </a:moveTo>
                    <a:lnTo>
                      <a:pt x="172" y="87"/>
                    </a:lnTo>
                    <a:cubicBezTo>
                      <a:pt x="172" y="134"/>
                      <a:pt x="134" y="172"/>
                      <a:pt x="87" y="172"/>
                    </a:cubicBezTo>
                    <a:cubicBezTo>
                      <a:pt x="38" y="172"/>
                      <a:pt x="0" y="134"/>
                      <a:pt x="0" y="87"/>
                    </a:cubicBezTo>
                    <a:cubicBezTo>
                      <a:pt x="0" y="39"/>
                      <a:pt x="38" y="0"/>
                      <a:pt x="87" y="0"/>
                    </a:cubicBezTo>
                    <a:cubicBezTo>
                      <a:pt x="134" y="0"/>
                      <a:pt x="172" y="39"/>
                      <a:pt x="172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10" name="Freeform 6">
                <a:extLst>
                  <a:ext uri="{FF2B5EF4-FFF2-40B4-BE49-F238E27FC236}">
                    <a16:creationId xmlns:a16="http://schemas.microsoft.com/office/drawing/2014/main" id="{12C6A892-1EB8-A44B-9A7F-A6311184C5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01802" y="592791"/>
                <a:ext cx="46086" cy="46086"/>
              </a:xfrm>
              <a:custGeom>
                <a:avLst/>
                <a:gdLst>
                  <a:gd name="T0" fmla="*/ 45651 w 106"/>
                  <a:gd name="T1" fmla="*/ 23258 h 107"/>
                  <a:gd name="T2" fmla="*/ 45651 w 106"/>
                  <a:gd name="T3" fmla="*/ 23258 h 107"/>
                  <a:gd name="T4" fmla="*/ 23043 w 106"/>
                  <a:gd name="T5" fmla="*/ 45655 h 107"/>
                  <a:gd name="T6" fmla="*/ 23043 w 106"/>
                  <a:gd name="T7" fmla="*/ 45655 h 107"/>
                  <a:gd name="T8" fmla="*/ 0 w 106"/>
                  <a:gd name="T9" fmla="*/ 23258 h 107"/>
                  <a:gd name="T10" fmla="*/ 0 w 106"/>
                  <a:gd name="T11" fmla="*/ 23258 h 107"/>
                  <a:gd name="T12" fmla="*/ 23043 w 106"/>
                  <a:gd name="T13" fmla="*/ 0 h 107"/>
                  <a:gd name="T14" fmla="*/ 23043 w 106"/>
                  <a:gd name="T15" fmla="*/ 0 h 107"/>
                  <a:gd name="T16" fmla="*/ 45651 w 106"/>
                  <a:gd name="T17" fmla="*/ 23258 h 10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7">
                    <a:moveTo>
                      <a:pt x="105" y="54"/>
                    </a:moveTo>
                    <a:lnTo>
                      <a:pt x="105" y="54"/>
                    </a:lnTo>
                    <a:cubicBezTo>
                      <a:pt x="105" y="83"/>
                      <a:pt x="81" y="106"/>
                      <a:pt x="53" y="106"/>
                    </a:cubicBezTo>
                    <a:cubicBezTo>
                      <a:pt x="24" y="106"/>
                      <a:pt x="0" y="83"/>
                      <a:pt x="0" y="54"/>
                    </a:cubicBezTo>
                    <a:cubicBezTo>
                      <a:pt x="0" y="24"/>
                      <a:pt x="24" y="0"/>
                      <a:pt x="53" y="0"/>
                    </a:cubicBezTo>
                    <a:cubicBezTo>
                      <a:pt x="81" y="0"/>
                      <a:pt x="105" y="24"/>
                      <a:pt x="105" y="54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11" name="Freeform 7">
                <a:extLst>
                  <a:ext uri="{FF2B5EF4-FFF2-40B4-BE49-F238E27FC236}">
                    <a16:creationId xmlns:a16="http://schemas.microsoft.com/office/drawing/2014/main" id="{5469BC4A-52C6-694F-9602-46A72CE553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32370" y="-486389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2"/>
                      <a:pt x="80" y="105"/>
                      <a:pt x="52" y="105"/>
                    </a:cubicBezTo>
                    <a:cubicBezTo>
                      <a:pt x="23" y="105"/>
                      <a:pt x="0" y="82"/>
                      <a:pt x="0" y="53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0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12" name="Freeform 8">
                <a:extLst>
                  <a:ext uri="{FF2B5EF4-FFF2-40B4-BE49-F238E27FC236}">
                    <a16:creationId xmlns:a16="http://schemas.microsoft.com/office/drawing/2014/main" id="{93643EF4-367E-0749-B297-B1D043FC47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32370" y="786737"/>
                <a:ext cx="46086" cy="46086"/>
              </a:xfrm>
              <a:custGeom>
                <a:avLst/>
                <a:gdLst>
                  <a:gd name="T0" fmla="*/ 45647 w 105"/>
                  <a:gd name="T1" fmla="*/ 22608 h 106"/>
                  <a:gd name="T2" fmla="*/ 45647 w 105"/>
                  <a:gd name="T3" fmla="*/ 22608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2608 h 106"/>
                  <a:gd name="T10" fmla="*/ 0 w 105"/>
                  <a:gd name="T11" fmla="*/ 22608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2608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0" y="105"/>
                      <a:pt x="52" y="105"/>
                    </a:cubicBezTo>
                    <a:cubicBezTo>
                      <a:pt x="23" y="105"/>
                      <a:pt x="0" y="81"/>
                      <a:pt x="0" y="52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0" y="0"/>
                      <a:pt x="104" y="24"/>
                      <a:pt x="104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13" name="Freeform 9">
                <a:extLst>
                  <a:ext uri="{FF2B5EF4-FFF2-40B4-BE49-F238E27FC236}">
                    <a16:creationId xmlns:a16="http://schemas.microsoft.com/office/drawing/2014/main" id="{6B0C2A87-A514-1648-95D9-CEB4AE3D4A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37836" y="-12087"/>
                <a:ext cx="46086" cy="46086"/>
              </a:xfrm>
              <a:custGeom>
                <a:avLst/>
                <a:gdLst>
                  <a:gd name="T0" fmla="*/ 45651 w 106"/>
                  <a:gd name="T1" fmla="*/ 23043 h 106"/>
                  <a:gd name="T2" fmla="*/ 45651 w 106"/>
                  <a:gd name="T3" fmla="*/ 23043 h 106"/>
                  <a:gd name="T4" fmla="*/ 23043 w 106"/>
                  <a:gd name="T5" fmla="*/ 45651 h 106"/>
                  <a:gd name="T6" fmla="*/ 23043 w 106"/>
                  <a:gd name="T7" fmla="*/ 45651 h 106"/>
                  <a:gd name="T8" fmla="*/ 0 w 106"/>
                  <a:gd name="T9" fmla="*/ 23043 h 106"/>
                  <a:gd name="T10" fmla="*/ 0 w 106"/>
                  <a:gd name="T11" fmla="*/ 23043 h 106"/>
                  <a:gd name="T12" fmla="*/ 23043 w 106"/>
                  <a:gd name="T13" fmla="*/ 0 h 106"/>
                  <a:gd name="T14" fmla="*/ 23043 w 106"/>
                  <a:gd name="T15" fmla="*/ 0 h 106"/>
                  <a:gd name="T16" fmla="*/ 45651 w 106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6">
                    <a:moveTo>
                      <a:pt x="105" y="53"/>
                    </a:moveTo>
                    <a:lnTo>
                      <a:pt x="105" y="53"/>
                    </a:lnTo>
                    <a:cubicBezTo>
                      <a:pt x="105" y="81"/>
                      <a:pt x="81" y="105"/>
                      <a:pt x="53" y="105"/>
                    </a:cubicBezTo>
                    <a:cubicBezTo>
                      <a:pt x="24" y="105"/>
                      <a:pt x="0" y="81"/>
                      <a:pt x="0" y="53"/>
                    </a:cubicBezTo>
                    <a:cubicBezTo>
                      <a:pt x="0" y="23"/>
                      <a:pt x="24" y="0"/>
                      <a:pt x="53" y="0"/>
                    </a:cubicBezTo>
                    <a:cubicBezTo>
                      <a:pt x="81" y="0"/>
                      <a:pt x="105" y="23"/>
                      <a:pt x="105" y="53"/>
                    </a:cubicBezTo>
                  </a:path>
                </a:pathLst>
              </a:custGeom>
              <a:solidFill>
                <a:srgbClr val="B52B2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14" name="Freeform 10">
                <a:extLst>
                  <a:ext uri="{FF2B5EF4-FFF2-40B4-BE49-F238E27FC236}">
                    <a16:creationId xmlns:a16="http://schemas.microsoft.com/office/drawing/2014/main" id="{A2E0F67F-9781-2745-9FC3-1FAC838DD8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00764" y="400766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4"/>
                      <a:pt x="52" y="104"/>
                    </a:cubicBezTo>
                    <a:cubicBezTo>
                      <a:pt x="23" y="104"/>
                      <a:pt x="0" y="81"/>
                      <a:pt x="0" y="52"/>
                    </a:cubicBezTo>
                    <a:cubicBezTo>
                      <a:pt x="0" y="22"/>
                      <a:pt x="23" y="0"/>
                      <a:pt x="52" y="0"/>
                    </a:cubicBezTo>
                    <a:cubicBezTo>
                      <a:pt x="81" y="0"/>
                      <a:pt x="104" y="22"/>
                      <a:pt x="104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15" name="Freeform 11">
                <a:extLst>
                  <a:ext uri="{FF2B5EF4-FFF2-40B4-BE49-F238E27FC236}">
                    <a16:creationId xmlns:a16="http://schemas.microsoft.com/office/drawing/2014/main" id="{38FB8BA3-C417-0A46-9269-475FED4DA1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58813" y="571669"/>
                <a:ext cx="46086" cy="46086"/>
              </a:xfrm>
              <a:custGeom>
                <a:avLst/>
                <a:gdLst>
                  <a:gd name="T0" fmla="*/ 45655 w 107"/>
                  <a:gd name="T1" fmla="*/ 22397 h 107"/>
                  <a:gd name="T2" fmla="*/ 45655 w 107"/>
                  <a:gd name="T3" fmla="*/ 22397 h 107"/>
                  <a:gd name="T4" fmla="*/ 22397 w 107"/>
                  <a:gd name="T5" fmla="*/ 45655 h 107"/>
                  <a:gd name="T6" fmla="*/ 22397 w 107"/>
                  <a:gd name="T7" fmla="*/ 45655 h 107"/>
                  <a:gd name="T8" fmla="*/ 0 w 107"/>
                  <a:gd name="T9" fmla="*/ 22397 h 107"/>
                  <a:gd name="T10" fmla="*/ 0 w 107"/>
                  <a:gd name="T11" fmla="*/ 22397 h 107"/>
                  <a:gd name="T12" fmla="*/ 22397 w 107"/>
                  <a:gd name="T13" fmla="*/ 0 h 107"/>
                  <a:gd name="T14" fmla="*/ 22397 w 107"/>
                  <a:gd name="T15" fmla="*/ 0 h 107"/>
                  <a:gd name="T16" fmla="*/ 45655 w 107"/>
                  <a:gd name="T17" fmla="*/ 22397 h 10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7">
                    <a:moveTo>
                      <a:pt x="106" y="52"/>
                    </a:moveTo>
                    <a:lnTo>
                      <a:pt x="106" y="52"/>
                    </a:lnTo>
                    <a:cubicBezTo>
                      <a:pt x="106" y="82"/>
                      <a:pt x="82" y="106"/>
                      <a:pt x="52" y="106"/>
                    </a:cubicBezTo>
                    <a:cubicBezTo>
                      <a:pt x="24" y="106"/>
                      <a:pt x="0" y="82"/>
                      <a:pt x="0" y="52"/>
                    </a:cubicBezTo>
                    <a:cubicBezTo>
                      <a:pt x="0" y="24"/>
                      <a:pt x="24" y="0"/>
                      <a:pt x="52" y="0"/>
                    </a:cubicBezTo>
                    <a:cubicBezTo>
                      <a:pt x="82" y="0"/>
                      <a:pt x="106" y="24"/>
                      <a:pt x="106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16" name="Freeform 12">
                <a:extLst>
                  <a:ext uri="{FF2B5EF4-FFF2-40B4-BE49-F238E27FC236}">
                    <a16:creationId xmlns:a16="http://schemas.microsoft.com/office/drawing/2014/main" id="{B0495764-1719-2046-9D2E-C1F5AC423A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2202" y="51281"/>
                <a:ext cx="46086" cy="46086"/>
              </a:xfrm>
              <a:custGeom>
                <a:avLst/>
                <a:gdLst>
                  <a:gd name="T0" fmla="*/ 45655 w 107"/>
                  <a:gd name="T1" fmla="*/ 23043 h 106"/>
                  <a:gd name="T2" fmla="*/ 45655 w 107"/>
                  <a:gd name="T3" fmla="*/ 23043 h 106"/>
                  <a:gd name="T4" fmla="*/ 22828 w 107"/>
                  <a:gd name="T5" fmla="*/ 45651 h 106"/>
                  <a:gd name="T6" fmla="*/ 22828 w 107"/>
                  <a:gd name="T7" fmla="*/ 45651 h 106"/>
                  <a:gd name="T8" fmla="*/ 0 w 107"/>
                  <a:gd name="T9" fmla="*/ 23043 h 106"/>
                  <a:gd name="T10" fmla="*/ 0 w 107"/>
                  <a:gd name="T11" fmla="*/ 23043 h 106"/>
                  <a:gd name="T12" fmla="*/ 22828 w 107"/>
                  <a:gd name="T13" fmla="*/ 0 h 106"/>
                  <a:gd name="T14" fmla="*/ 22828 w 107"/>
                  <a:gd name="T15" fmla="*/ 0 h 106"/>
                  <a:gd name="T16" fmla="*/ 45655 w 107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6">
                    <a:moveTo>
                      <a:pt x="106" y="53"/>
                    </a:moveTo>
                    <a:lnTo>
                      <a:pt x="106" y="53"/>
                    </a:lnTo>
                    <a:cubicBezTo>
                      <a:pt x="106" y="81"/>
                      <a:pt x="82" y="105"/>
                      <a:pt x="53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4"/>
                      <a:pt x="23" y="0"/>
                      <a:pt x="53" y="0"/>
                    </a:cubicBezTo>
                    <a:cubicBezTo>
                      <a:pt x="82" y="0"/>
                      <a:pt x="106" y="24"/>
                      <a:pt x="106" y="53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17" name="Freeform 13">
                <a:extLst>
                  <a:ext uri="{FF2B5EF4-FFF2-40B4-BE49-F238E27FC236}">
                    <a16:creationId xmlns:a16="http://schemas.microsoft.com/office/drawing/2014/main" id="{BCE72A22-AF7D-0E4B-9EBF-1B9446614F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27932" y="1124701"/>
                <a:ext cx="46086" cy="46086"/>
              </a:xfrm>
              <a:custGeom>
                <a:avLst/>
                <a:gdLst>
                  <a:gd name="T0" fmla="*/ 45647 w 105"/>
                  <a:gd name="T1" fmla="*/ 22608 h 106"/>
                  <a:gd name="T2" fmla="*/ 45647 w 105"/>
                  <a:gd name="T3" fmla="*/ 22608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2608 h 106"/>
                  <a:gd name="T10" fmla="*/ 0 w 105"/>
                  <a:gd name="T11" fmla="*/ 22608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2608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4" y="105"/>
                      <a:pt x="0" y="81"/>
                      <a:pt x="0" y="52"/>
                    </a:cubicBezTo>
                    <a:cubicBezTo>
                      <a:pt x="0" y="23"/>
                      <a:pt x="24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18" name="Freeform 14">
                <a:extLst>
                  <a:ext uri="{FF2B5EF4-FFF2-40B4-BE49-F238E27FC236}">
                    <a16:creationId xmlns:a16="http://schemas.microsoft.com/office/drawing/2014/main" id="{7595C6E2-A670-4B4F-A45F-AB3E747512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2202" y="556307"/>
                <a:ext cx="46086" cy="46086"/>
              </a:xfrm>
              <a:custGeom>
                <a:avLst/>
                <a:gdLst>
                  <a:gd name="T0" fmla="*/ 45655 w 107"/>
                  <a:gd name="T1" fmla="*/ 22824 h 105"/>
                  <a:gd name="T2" fmla="*/ 45655 w 107"/>
                  <a:gd name="T3" fmla="*/ 22824 h 105"/>
                  <a:gd name="T4" fmla="*/ 22828 w 107"/>
                  <a:gd name="T5" fmla="*/ 45647 h 105"/>
                  <a:gd name="T6" fmla="*/ 22828 w 107"/>
                  <a:gd name="T7" fmla="*/ 45647 h 105"/>
                  <a:gd name="T8" fmla="*/ 0 w 107"/>
                  <a:gd name="T9" fmla="*/ 22824 h 105"/>
                  <a:gd name="T10" fmla="*/ 0 w 107"/>
                  <a:gd name="T11" fmla="*/ 22824 h 105"/>
                  <a:gd name="T12" fmla="*/ 22828 w 107"/>
                  <a:gd name="T13" fmla="*/ 0 h 105"/>
                  <a:gd name="T14" fmla="*/ 22828 w 107"/>
                  <a:gd name="T15" fmla="*/ 0 h 105"/>
                  <a:gd name="T16" fmla="*/ 45655 w 107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5">
                    <a:moveTo>
                      <a:pt x="106" y="52"/>
                    </a:moveTo>
                    <a:lnTo>
                      <a:pt x="106" y="52"/>
                    </a:lnTo>
                    <a:cubicBezTo>
                      <a:pt x="106" y="81"/>
                      <a:pt x="82" y="104"/>
                      <a:pt x="53" y="104"/>
                    </a:cubicBezTo>
                    <a:cubicBezTo>
                      <a:pt x="23" y="104"/>
                      <a:pt x="0" y="81"/>
                      <a:pt x="0" y="52"/>
                    </a:cubicBezTo>
                    <a:cubicBezTo>
                      <a:pt x="0" y="24"/>
                      <a:pt x="23" y="0"/>
                      <a:pt x="53" y="0"/>
                    </a:cubicBezTo>
                    <a:cubicBezTo>
                      <a:pt x="82" y="0"/>
                      <a:pt x="106" y="24"/>
                      <a:pt x="106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19" name="Freeform 15">
                <a:extLst>
                  <a:ext uri="{FF2B5EF4-FFF2-40B4-BE49-F238E27FC236}">
                    <a16:creationId xmlns:a16="http://schemas.microsoft.com/office/drawing/2014/main" id="{39C7E0B3-D81D-2640-9321-D3A0F0DFE61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42569" y="1658531"/>
                <a:ext cx="46086" cy="46086"/>
              </a:xfrm>
              <a:custGeom>
                <a:avLst/>
                <a:gdLst>
                  <a:gd name="T0" fmla="*/ 45655 w 107"/>
                  <a:gd name="T1" fmla="*/ 22824 h 105"/>
                  <a:gd name="T2" fmla="*/ 45655 w 107"/>
                  <a:gd name="T3" fmla="*/ 22824 h 105"/>
                  <a:gd name="T4" fmla="*/ 22397 w 107"/>
                  <a:gd name="T5" fmla="*/ 45647 h 105"/>
                  <a:gd name="T6" fmla="*/ 22397 w 107"/>
                  <a:gd name="T7" fmla="*/ 45647 h 105"/>
                  <a:gd name="T8" fmla="*/ 0 w 107"/>
                  <a:gd name="T9" fmla="*/ 22824 h 105"/>
                  <a:gd name="T10" fmla="*/ 0 w 107"/>
                  <a:gd name="T11" fmla="*/ 22824 h 105"/>
                  <a:gd name="T12" fmla="*/ 22397 w 107"/>
                  <a:gd name="T13" fmla="*/ 0 h 105"/>
                  <a:gd name="T14" fmla="*/ 22397 w 107"/>
                  <a:gd name="T15" fmla="*/ 0 h 105"/>
                  <a:gd name="T16" fmla="*/ 45655 w 107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5">
                    <a:moveTo>
                      <a:pt x="106" y="52"/>
                    </a:moveTo>
                    <a:lnTo>
                      <a:pt x="106" y="52"/>
                    </a:lnTo>
                    <a:cubicBezTo>
                      <a:pt x="106" y="81"/>
                      <a:pt x="82" y="104"/>
                      <a:pt x="52" y="104"/>
                    </a:cubicBezTo>
                    <a:cubicBezTo>
                      <a:pt x="24" y="104"/>
                      <a:pt x="0" y="81"/>
                      <a:pt x="0" y="52"/>
                    </a:cubicBezTo>
                    <a:cubicBezTo>
                      <a:pt x="0" y="22"/>
                      <a:pt x="24" y="0"/>
                      <a:pt x="52" y="0"/>
                    </a:cubicBezTo>
                    <a:cubicBezTo>
                      <a:pt x="82" y="0"/>
                      <a:pt x="106" y="22"/>
                      <a:pt x="106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20" name="Freeform 16">
                <a:extLst>
                  <a:ext uri="{FF2B5EF4-FFF2-40B4-BE49-F238E27FC236}">
                    <a16:creationId xmlns:a16="http://schemas.microsoft.com/office/drawing/2014/main" id="{024F8FC2-410C-5442-96C6-C47005161F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73136" y="1286002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4" y="23"/>
                      <a:pt x="104" y="53"/>
                    </a:cubicBezTo>
                  </a:path>
                </a:pathLst>
              </a:custGeom>
              <a:solidFill>
                <a:srgbClr val="B52B2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21" name="Freeform 17">
                <a:extLst>
                  <a:ext uri="{FF2B5EF4-FFF2-40B4-BE49-F238E27FC236}">
                    <a16:creationId xmlns:a16="http://schemas.microsoft.com/office/drawing/2014/main" id="{74707376-7E36-7040-A51B-11F6E5777B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52317" y="1537554"/>
                <a:ext cx="74890" cy="76810"/>
              </a:xfrm>
              <a:custGeom>
                <a:avLst/>
                <a:gdLst>
                  <a:gd name="T0" fmla="*/ 74460 w 174"/>
                  <a:gd name="T1" fmla="*/ 38186 h 175"/>
                  <a:gd name="T2" fmla="*/ 74460 w 174"/>
                  <a:gd name="T3" fmla="*/ 38186 h 175"/>
                  <a:gd name="T4" fmla="*/ 37015 w 174"/>
                  <a:gd name="T5" fmla="*/ 76371 h 175"/>
                  <a:gd name="T6" fmla="*/ 37015 w 174"/>
                  <a:gd name="T7" fmla="*/ 76371 h 175"/>
                  <a:gd name="T8" fmla="*/ 0 w 174"/>
                  <a:gd name="T9" fmla="*/ 38186 h 175"/>
                  <a:gd name="T10" fmla="*/ 0 w 174"/>
                  <a:gd name="T11" fmla="*/ 38186 h 175"/>
                  <a:gd name="T12" fmla="*/ 37015 w 174"/>
                  <a:gd name="T13" fmla="*/ 0 h 175"/>
                  <a:gd name="T14" fmla="*/ 37015 w 174"/>
                  <a:gd name="T15" fmla="*/ 0 h 175"/>
                  <a:gd name="T16" fmla="*/ 74460 w 174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5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5" y="174"/>
                      <a:pt x="86" y="174"/>
                    </a:cubicBezTo>
                    <a:cubicBezTo>
                      <a:pt x="38" y="174"/>
                      <a:pt x="0" y="135"/>
                      <a:pt x="0" y="87"/>
                    </a:cubicBezTo>
                    <a:cubicBezTo>
                      <a:pt x="0" y="39"/>
                      <a:pt x="38" y="0"/>
                      <a:pt x="86" y="0"/>
                    </a:cubicBezTo>
                    <a:cubicBezTo>
                      <a:pt x="135" y="0"/>
                      <a:pt x="173" y="39"/>
                      <a:pt x="173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22" name="Freeform 18">
                <a:extLst>
                  <a:ext uri="{FF2B5EF4-FFF2-40B4-BE49-F238E27FC236}">
                    <a16:creationId xmlns:a16="http://schemas.microsoft.com/office/drawing/2014/main" id="{707C09D0-CB71-4248-B7D4-DB66F5853B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09474" y="1293683"/>
                <a:ext cx="74889" cy="74889"/>
              </a:xfrm>
              <a:custGeom>
                <a:avLst/>
                <a:gdLst>
                  <a:gd name="T0" fmla="*/ 74459 w 174"/>
                  <a:gd name="T1" fmla="*/ 37445 h 174"/>
                  <a:gd name="T2" fmla="*/ 74459 w 174"/>
                  <a:gd name="T3" fmla="*/ 37445 h 174"/>
                  <a:gd name="T4" fmla="*/ 37014 w 174"/>
                  <a:gd name="T5" fmla="*/ 74459 h 174"/>
                  <a:gd name="T6" fmla="*/ 37014 w 174"/>
                  <a:gd name="T7" fmla="*/ 74459 h 174"/>
                  <a:gd name="T8" fmla="*/ 0 w 174"/>
                  <a:gd name="T9" fmla="*/ 37445 h 174"/>
                  <a:gd name="T10" fmla="*/ 0 w 174"/>
                  <a:gd name="T11" fmla="*/ 37445 h 174"/>
                  <a:gd name="T12" fmla="*/ 37014 w 174"/>
                  <a:gd name="T13" fmla="*/ 0 h 174"/>
                  <a:gd name="T14" fmla="*/ 37014 w 174"/>
                  <a:gd name="T15" fmla="*/ 0 h 174"/>
                  <a:gd name="T16" fmla="*/ 74459 w 174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4" y="173"/>
                      <a:pt x="86" y="173"/>
                    </a:cubicBezTo>
                    <a:cubicBezTo>
                      <a:pt x="39" y="173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6" y="0"/>
                    </a:cubicBezTo>
                    <a:cubicBezTo>
                      <a:pt x="134" y="0"/>
                      <a:pt x="173" y="39"/>
                      <a:pt x="173" y="87"/>
                    </a:cubicBezTo>
                  </a:path>
                </a:pathLst>
              </a:custGeom>
              <a:solidFill>
                <a:srgbClr val="B52B2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23" name="Freeform 19">
                <a:extLst>
                  <a:ext uri="{FF2B5EF4-FFF2-40B4-BE49-F238E27FC236}">
                    <a16:creationId xmlns:a16="http://schemas.microsoft.com/office/drawing/2014/main" id="{2E2E73DA-87FD-684B-8A5B-F708BC535C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20408" y="47441"/>
                <a:ext cx="74889" cy="74890"/>
              </a:xfrm>
              <a:custGeom>
                <a:avLst/>
                <a:gdLst>
                  <a:gd name="T0" fmla="*/ 74459 w 174"/>
                  <a:gd name="T1" fmla="*/ 37661 h 173"/>
                  <a:gd name="T2" fmla="*/ 74459 w 174"/>
                  <a:gd name="T3" fmla="*/ 37661 h 173"/>
                  <a:gd name="T4" fmla="*/ 37014 w 174"/>
                  <a:gd name="T5" fmla="*/ 74457 h 173"/>
                  <a:gd name="T6" fmla="*/ 37014 w 174"/>
                  <a:gd name="T7" fmla="*/ 74457 h 173"/>
                  <a:gd name="T8" fmla="*/ 0 w 174"/>
                  <a:gd name="T9" fmla="*/ 37661 h 173"/>
                  <a:gd name="T10" fmla="*/ 0 w 174"/>
                  <a:gd name="T11" fmla="*/ 37661 h 173"/>
                  <a:gd name="T12" fmla="*/ 37014 w 174"/>
                  <a:gd name="T13" fmla="*/ 0 h 173"/>
                  <a:gd name="T14" fmla="*/ 37014 w 174"/>
                  <a:gd name="T15" fmla="*/ 0 h 173"/>
                  <a:gd name="T16" fmla="*/ 74459 w 174"/>
                  <a:gd name="T17" fmla="*/ 37661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3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3"/>
                      <a:pt x="134" y="172"/>
                      <a:pt x="86" y="172"/>
                    </a:cubicBezTo>
                    <a:cubicBezTo>
                      <a:pt x="39" y="172"/>
                      <a:pt x="0" y="133"/>
                      <a:pt x="0" y="87"/>
                    </a:cubicBezTo>
                    <a:cubicBezTo>
                      <a:pt x="0" y="38"/>
                      <a:pt x="39" y="0"/>
                      <a:pt x="86" y="0"/>
                    </a:cubicBezTo>
                    <a:cubicBezTo>
                      <a:pt x="134" y="0"/>
                      <a:pt x="173" y="38"/>
                      <a:pt x="173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24" name="Freeform 20">
                <a:extLst>
                  <a:ext uri="{FF2B5EF4-FFF2-40B4-BE49-F238E27FC236}">
                    <a16:creationId xmlns:a16="http://schemas.microsoft.com/office/drawing/2014/main" id="{00960DFD-D303-3642-A799-C98BE6E7F41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89675" y="1199591"/>
                <a:ext cx="74890" cy="74890"/>
              </a:xfrm>
              <a:custGeom>
                <a:avLst/>
                <a:gdLst>
                  <a:gd name="T0" fmla="*/ 74460 w 174"/>
                  <a:gd name="T1" fmla="*/ 37445 h 174"/>
                  <a:gd name="T2" fmla="*/ 74460 w 174"/>
                  <a:gd name="T3" fmla="*/ 37445 h 174"/>
                  <a:gd name="T4" fmla="*/ 37015 w 174"/>
                  <a:gd name="T5" fmla="*/ 74460 h 174"/>
                  <a:gd name="T6" fmla="*/ 37015 w 174"/>
                  <a:gd name="T7" fmla="*/ 74460 h 174"/>
                  <a:gd name="T8" fmla="*/ 0 w 174"/>
                  <a:gd name="T9" fmla="*/ 37445 h 174"/>
                  <a:gd name="T10" fmla="*/ 0 w 174"/>
                  <a:gd name="T11" fmla="*/ 37445 h 174"/>
                  <a:gd name="T12" fmla="*/ 37015 w 174"/>
                  <a:gd name="T13" fmla="*/ 0 h 174"/>
                  <a:gd name="T14" fmla="*/ 37015 w 174"/>
                  <a:gd name="T15" fmla="*/ 0 h 174"/>
                  <a:gd name="T16" fmla="*/ 74460 w 174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4" y="173"/>
                      <a:pt x="86" y="173"/>
                    </a:cubicBezTo>
                    <a:cubicBezTo>
                      <a:pt x="38" y="173"/>
                      <a:pt x="0" y="135"/>
                      <a:pt x="0" y="87"/>
                    </a:cubicBezTo>
                    <a:cubicBezTo>
                      <a:pt x="0" y="38"/>
                      <a:pt x="38" y="0"/>
                      <a:pt x="86" y="0"/>
                    </a:cubicBezTo>
                    <a:cubicBezTo>
                      <a:pt x="134" y="0"/>
                      <a:pt x="173" y="38"/>
                      <a:pt x="173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25" name="Freeform 21">
                <a:extLst>
                  <a:ext uri="{FF2B5EF4-FFF2-40B4-BE49-F238E27FC236}">
                    <a16:creationId xmlns:a16="http://schemas.microsoft.com/office/drawing/2014/main" id="{3B66317E-9609-554E-8941-076E5C991AC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39463" y="-63934"/>
                <a:ext cx="74889" cy="76810"/>
              </a:xfrm>
              <a:custGeom>
                <a:avLst/>
                <a:gdLst>
                  <a:gd name="T0" fmla="*/ 74459 w 174"/>
                  <a:gd name="T1" fmla="*/ 38186 h 175"/>
                  <a:gd name="T2" fmla="*/ 74459 w 174"/>
                  <a:gd name="T3" fmla="*/ 38186 h 175"/>
                  <a:gd name="T4" fmla="*/ 37445 w 174"/>
                  <a:gd name="T5" fmla="*/ 76371 h 175"/>
                  <a:gd name="T6" fmla="*/ 37445 w 174"/>
                  <a:gd name="T7" fmla="*/ 76371 h 175"/>
                  <a:gd name="T8" fmla="*/ 0 w 174"/>
                  <a:gd name="T9" fmla="*/ 38186 h 175"/>
                  <a:gd name="T10" fmla="*/ 0 w 174"/>
                  <a:gd name="T11" fmla="*/ 38186 h 175"/>
                  <a:gd name="T12" fmla="*/ 37445 w 174"/>
                  <a:gd name="T13" fmla="*/ 0 h 175"/>
                  <a:gd name="T14" fmla="*/ 37445 w 174"/>
                  <a:gd name="T15" fmla="*/ 0 h 175"/>
                  <a:gd name="T16" fmla="*/ 74459 w 174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5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3" y="174"/>
                      <a:pt x="87" y="174"/>
                    </a:cubicBezTo>
                    <a:cubicBezTo>
                      <a:pt x="39" y="174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3" y="0"/>
                      <a:pt x="173" y="39"/>
                      <a:pt x="173" y="87"/>
                    </a:cubicBezTo>
                  </a:path>
                </a:pathLst>
              </a:custGeom>
              <a:solidFill>
                <a:srgbClr val="B52B2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26" name="Freeform 22">
                <a:extLst>
                  <a:ext uri="{FF2B5EF4-FFF2-40B4-BE49-F238E27FC236}">
                    <a16:creationId xmlns:a16="http://schemas.microsoft.com/office/drawing/2014/main" id="{FA03F79E-35BB-B748-B1B0-77E98817BC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33252" y="114650"/>
                <a:ext cx="74889" cy="76810"/>
              </a:xfrm>
              <a:custGeom>
                <a:avLst/>
                <a:gdLst>
                  <a:gd name="T0" fmla="*/ 74456 w 173"/>
                  <a:gd name="T1" fmla="*/ 38186 h 175"/>
                  <a:gd name="T2" fmla="*/ 74456 w 173"/>
                  <a:gd name="T3" fmla="*/ 38186 h 175"/>
                  <a:gd name="T4" fmla="*/ 37661 w 173"/>
                  <a:gd name="T5" fmla="*/ 76371 h 175"/>
                  <a:gd name="T6" fmla="*/ 37661 w 173"/>
                  <a:gd name="T7" fmla="*/ 76371 h 175"/>
                  <a:gd name="T8" fmla="*/ 0 w 173"/>
                  <a:gd name="T9" fmla="*/ 38186 h 175"/>
                  <a:gd name="T10" fmla="*/ 0 w 173"/>
                  <a:gd name="T11" fmla="*/ 38186 h 175"/>
                  <a:gd name="T12" fmla="*/ 37661 w 173"/>
                  <a:gd name="T13" fmla="*/ 0 h 175"/>
                  <a:gd name="T14" fmla="*/ 37661 w 173"/>
                  <a:gd name="T15" fmla="*/ 0 h 175"/>
                  <a:gd name="T16" fmla="*/ 74456 w 173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5">
                    <a:moveTo>
                      <a:pt x="172" y="87"/>
                    </a:moveTo>
                    <a:lnTo>
                      <a:pt x="172" y="87"/>
                    </a:lnTo>
                    <a:cubicBezTo>
                      <a:pt x="172" y="135"/>
                      <a:pt x="134" y="174"/>
                      <a:pt x="87" y="174"/>
                    </a:cubicBezTo>
                    <a:cubicBezTo>
                      <a:pt x="39" y="174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2" y="39"/>
                      <a:pt x="172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627" name="Freeform 23">
                <a:extLst>
                  <a:ext uri="{FF2B5EF4-FFF2-40B4-BE49-F238E27FC236}">
                    <a16:creationId xmlns:a16="http://schemas.microsoft.com/office/drawing/2014/main" id="{64094D84-E990-DA47-9D91-34545A394F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22621" y="-526714"/>
                <a:ext cx="1359537" cy="551111"/>
              </a:xfrm>
              <a:custGeom>
                <a:avLst/>
                <a:gdLst>
                  <a:gd name="T0" fmla="*/ 1221581 w 3124"/>
                  <a:gd name="T1" fmla="*/ 0 h 1265"/>
                  <a:gd name="T2" fmla="*/ 493507 w 3124"/>
                  <a:gd name="T3" fmla="*/ 0 h 1265"/>
                  <a:gd name="T4" fmla="*/ 493507 w 3124"/>
                  <a:gd name="T5" fmla="*/ 0 h 1265"/>
                  <a:gd name="T6" fmla="*/ 355551 w 3124"/>
                  <a:gd name="T7" fmla="*/ 137669 h 1265"/>
                  <a:gd name="T8" fmla="*/ 355551 w 3124"/>
                  <a:gd name="T9" fmla="*/ 137669 h 1265"/>
                  <a:gd name="T10" fmla="*/ 493507 w 3124"/>
                  <a:gd name="T11" fmla="*/ 274902 h 1265"/>
                  <a:gd name="T12" fmla="*/ 137520 w 3124"/>
                  <a:gd name="T13" fmla="*/ 274902 h 1265"/>
                  <a:gd name="T14" fmla="*/ 137520 w 3124"/>
                  <a:gd name="T15" fmla="*/ 274902 h 1265"/>
                  <a:gd name="T16" fmla="*/ 0 w 3124"/>
                  <a:gd name="T17" fmla="*/ 412571 h 1265"/>
                  <a:gd name="T18" fmla="*/ 0 w 3124"/>
                  <a:gd name="T19" fmla="*/ 412571 h 1265"/>
                  <a:gd name="T20" fmla="*/ 137520 w 3124"/>
                  <a:gd name="T21" fmla="*/ 550675 h 1265"/>
                  <a:gd name="T22" fmla="*/ 866030 w 3124"/>
                  <a:gd name="T23" fmla="*/ 550675 h 1265"/>
                  <a:gd name="T24" fmla="*/ 866030 w 3124"/>
                  <a:gd name="T25" fmla="*/ 550675 h 1265"/>
                  <a:gd name="T26" fmla="*/ 1003551 w 3124"/>
                  <a:gd name="T27" fmla="*/ 412571 h 1265"/>
                  <a:gd name="T28" fmla="*/ 1003551 w 3124"/>
                  <a:gd name="T29" fmla="*/ 412571 h 1265"/>
                  <a:gd name="T30" fmla="*/ 866030 w 3124"/>
                  <a:gd name="T31" fmla="*/ 274902 h 1265"/>
                  <a:gd name="T32" fmla="*/ 1221581 w 3124"/>
                  <a:gd name="T33" fmla="*/ 274902 h 1265"/>
                  <a:gd name="T34" fmla="*/ 1221581 w 3124"/>
                  <a:gd name="T35" fmla="*/ 274902 h 1265"/>
                  <a:gd name="T36" fmla="*/ 1359102 w 3124"/>
                  <a:gd name="T37" fmla="*/ 137669 h 1265"/>
                  <a:gd name="T38" fmla="*/ 1359102 w 3124"/>
                  <a:gd name="T39" fmla="*/ 137669 h 1265"/>
                  <a:gd name="T40" fmla="*/ 1221581 w 3124"/>
                  <a:gd name="T41" fmla="*/ 0 h 1265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3124" h="1265">
                    <a:moveTo>
                      <a:pt x="2807" y="0"/>
                    </a:moveTo>
                    <a:lnTo>
                      <a:pt x="1134" y="0"/>
                    </a:lnTo>
                    <a:cubicBezTo>
                      <a:pt x="959" y="0"/>
                      <a:pt x="817" y="141"/>
                      <a:pt x="817" y="316"/>
                    </a:cubicBezTo>
                    <a:cubicBezTo>
                      <a:pt x="817" y="490"/>
                      <a:pt x="959" y="631"/>
                      <a:pt x="1134" y="631"/>
                    </a:cubicBezTo>
                    <a:lnTo>
                      <a:pt x="316" y="631"/>
                    </a:lnTo>
                    <a:cubicBezTo>
                      <a:pt x="142" y="631"/>
                      <a:pt x="0" y="772"/>
                      <a:pt x="0" y="947"/>
                    </a:cubicBezTo>
                    <a:cubicBezTo>
                      <a:pt x="0" y="1122"/>
                      <a:pt x="142" y="1264"/>
                      <a:pt x="316" y="1264"/>
                    </a:cubicBezTo>
                    <a:lnTo>
                      <a:pt x="1990" y="1264"/>
                    </a:lnTo>
                    <a:cubicBezTo>
                      <a:pt x="2164" y="1264"/>
                      <a:pt x="2306" y="1122"/>
                      <a:pt x="2306" y="947"/>
                    </a:cubicBezTo>
                    <a:cubicBezTo>
                      <a:pt x="2306" y="772"/>
                      <a:pt x="2164" y="631"/>
                      <a:pt x="1990" y="631"/>
                    </a:cubicBezTo>
                    <a:lnTo>
                      <a:pt x="2807" y="631"/>
                    </a:lnTo>
                    <a:cubicBezTo>
                      <a:pt x="2981" y="631"/>
                      <a:pt x="3123" y="490"/>
                      <a:pt x="3123" y="316"/>
                    </a:cubicBezTo>
                    <a:cubicBezTo>
                      <a:pt x="3123" y="141"/>
                      <a:pt x="2981" y="0"/>
                      <a:pt x="2807" y="0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 dirty="0"/>
              </a:p>
            </p:txBody>
          </p:sp>
          <p:sp>
            <p:nvSpPr>
              <p:cNvPr id="628" name="Freeform 24">
                <a:extLst>
                  <a:ext uri="{FF2B5EF4-FFF2-40B4-BE49-F238E27FC236}">
                    <a16:creationId xmlns:a16="http://schemas.microsoft.com/office/drawing/2014/main" id="{D93719B2-244E-AE42-BD47-DAB1B8BA6A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52749" y="1264880"/>
                <a:ext cx="1282727" cy="551112"/>
              </a:xfrm>
              <a:custGeom>
                <a:avLst/>
                <a:gdLst>
                  <a:gd name="T0" fmla="*/ 1144219 w 2945"/>
                  <a:gd name="T1" fmla="*/ 275556 h 1266"/>
                  <a:gd name="T2" fmla="*/ 867202 w 2945"/>
                  <a:gd name="T3" fmla="*/ 275556 h 1266"/>
                  <a:gd name="T4" fmla="*/ 867202 w 2945"/>
                  <a:gd name="T5" fmla="*/ 275556 h 1266"/>
                  <a:gd name="T6" fmla="*/ 1004839 w 2945"/>
                  <a:gd name="T7" fmla="*/ 137560 h 1266"/>
                  <a:gd name="T8" fmla="*/ 1004839 w 2945"/>
                  <a:gd name="T9" fmla="*/ 137560 h 1266"/>
                  <a:gd name="T10" fmla="*/ 1004839 w 2945"/>
                  <a:gd name="T11" fmla="*/ 137560 h 1266"/>
                  <a:gd name="T12" fmla="*/ 867202 w 2945"/>
                  <a:gd name="T13" fmla="*/ 0 h 1266"/>
                  <a:gd name="T14" fmla="*/ 137637 w 2945"/>
                  <a:gd name="T15" fmla="*/ 0 h 1266"/>
                  <a:gd name="T16" fmla="*/ 137637 w 2945"/>
                  <a:gd name="T17" fmla="*/ 0 h 1266"/>
                  <a:gd name="T18" fmla="*/ 0 w 2945"/>
                  <a:gd name="T19" fmla="*/ 137560 h 1266"/>
                  <a:gd name="T20" fmla="*/ 0 w 2945"/>
                  <a:gd name="T21" fmla="*/ 137560 h 1266"/>
                  <a:gd name="T22" fmla="*/ 0 w 2945"/>
                  <a:gd name="T23" fmla="*/ 137560 h 1266"/>
                  <a:gd name="T24" fmla="*/ 137637 w 2945"/>
                  <a:gd name="T25" fmla="*/ 275556 h 1266"/>
                  <a:gd name="T26" fmla="*/ 415090 w 2945"/>
                  <a:gd name="T27" fmla="*/ 275556 h 1266"/>
                  <a:gd name="T28" fmla="*/ 415090 w 2945"/>
                  <a:gd name="T29" fmla="*/ 275556 h 1266"/>
                  <a:gd name="T30" fmla="*/ 277452 w 2945"/>
                  <a:gd name="T31" fmla="*/ 412681 h 1266"/>
                  <a:gd name="T32" fmla="*/ 277452 w 2945"/>
                  <a:gd name="T33" fmla="*/ 412681 h 1266"/>
                  <a:gd name="T34" fmla="*/ 415090 w 2945"/>
                  <a:gd name="T35" fmla="*/ 550677 h 1266"/>
                  <a:gd name="T36" fmla="*/ 1144219 w 2945"/>
                  <a:gd name="T37" fmla="*/ 550677 h 1266"/>
                  <a:gd name="T38" fmla="*/ 1144219 w 2945"/>
                  <a:gd name="T39" fmla="*/ 550677 h 1266"/>
                  <a:gd name="T40" fmla="*/ 1282291 w 2945"/>
                  <a:gd name="T41" fmla="*/ 412681 h 1266"/>
                  <a:gd name="T42" fmla="*/ 1282291 w 2945"/>
                  <a:gd name="T43" fmla="*/ 412681 h 1266"/>
                  <a:gd name="T44" fmla="*/ 1144219 w 2945"/>
                  <a:gd name="T45" fmla="*/ 275556 h 126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0" t="0" r="r" b="b"/>
                <a:pathLst>
                  <a:path w="2945" h="1266">
                    <a:moveTo>
                      <a:pt x="2627" y="633"/>
                    </a:moveTo>
                    <a:lnTo>
                      <a:pt x="1991" y="633"/>
                    </a:lnTo>
                    <a:cubicBezTo>
                      <a:pt x="2166" y="633"/>
                      <a:pt x="2307" y="490"/>
                      <a:pt x="2307" y="316"/>
                    </a:cubicBezTo>
                    <a:cubicBezTo>
                      <a:pt x="2307" y="141"/>
                      <a:pt x="2166" y="0"/>
                      <a:pt x="1991" y="0"/>
                    </a:cubicBezTo>
                    <a:lnTo>
                      <a:pt x="316" y="0"/>
                    </a:lnTo>
                    <a:cubicBezTo>
                      <a:pt x="141" y="0"/>
                      <a:pt x="0" y="141"/>
                      <a:pt x="0" y="316"/>
                    </a:cubicBezTo>
                    <a:cubicBezTo>
                      <a:pt x="0" y="490"/>
                      <a:pt x="141" y="633"/>
                      <a:pt x="316" y="633"/>
                    </a:cubicBezTo>
                    <a:lnTo>
                      <a:pt x="953" y="633"/>
                    </a:lnTo>
                    <a:cubicBezTo>
                      <a:pt x="778" y="633"/>
                      <a:pt x="637" y="774"/>
                      <a:pt x="637" y="948"/>
                    </a:cubicBezTo>
                    <a:cubicBezTo>
                      <a:pt x="637" y="1123"/>
                      <a:pt x="778" y="1265"/>
                      <a:pt x="953" y="1265"/>
                    </a:cubicBezTo>
                    <a:lnTo>
                      <a:pt x="2627" y="1265"/>
                    </a:lnTo>
                    <a:cubicBezTo>
                      <a:pt x="2802" y="1265"/>
                      <a:pt x="2944" y="1123"/>
                      <a:pt x="2944" y="948"/>
                    </a:cubicBezTo>
                    <a:cubicBezTo>
                      <a:pt x="2944" y="774"/>
                      <a:pt x="2802" y="633"/>
                      <a:pt x="2627" y="633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</p:grpSp>
        <p:sp>
          <p:nvSpPr>
            <p:cNvPr id="561" name="Freeform 41">
              <a:extLst>
                <a:ext uri="{FF2B5EF4-FFF2-40B4-BE49-F238E27FC236}">
                  <a16:creationId xmlns:a16="http://schemas.microsoft.com/office/drawing/2014/main" id="{B1B7DA76-8F32-7B4B-B63F-9270CB1CC0C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133778" y="4431364"/>
              <a:ext cx="2836024" cy="2430467"/>
            </a:xfrm>
            <a:custGeom>
              <a:avLst/>
              <a:gdLst>
                <a:gd name="T0" fmla="*/ 2170694 w 6078"/>
                <a:gd name="T1" fmla="*/ 380582 h 5208"/>
                <a:gd name="T2" fmla="*/ 2360946 w 6078"/>
                <a:gd name="T3" fmla="*/ 190726 h 5208"/>
                <a:gd name="T4" fmla="*/ 2360946 w 6078"/>
                <a:gd name="T5" fmla="*/ 190726 h 5208"/>
                <a:gd name="T6" fmla="*/ 1378343 w 6078"/>
                <a:gd name="T7" fmla="*/ 0 h 5208"/>
                <a:gd name="T8" fmla="*/ 1188527 w 6078"/>
                <a:gd name="T9" fmla="*/ 190726 h 5208"/>
                <a:gd name="T10" fmla="*/ 1188527 w 6078"/>
                <a:gd name="T11" fmla="*/ 190726 h 5208"/>
                <a:gd name="T12" fmla="*/ 848077 w 6078"/>
                <a:gd name="T13" fmla="*/ 380582 h 5208"/>
                <a:gd name="T14" fmla="*/ 657390 w 6078"/>
                <a:gd name="T15" fmla="*/ 570873 h 5208"/>
                <a:gd name="T16" fmla="*/ 657390 w 6078"/>
                <a:gd name="T17" fmla="*/ 570873 h 5208"/>
                <a:gd name="T18" fmla="*/ 189816 w 6078"/>
                <a:gd name="T19" fmla="*/ 746359 h 5208"/>
                <a:gd name="T20" fmla="*/ 0 w 6078"/>
                <a:gd name="T21" fmla="*/ 936650 h 5208"/>
                <a:gd name="T22" fmla="*/ 0 w 6078"/>
                <a:gd name="T23" fmla="*/ 936650 h 5208"/>
                <a:gd name="T24" fmla="*/ 1077511 w 6078"/>
                <a:gd name="T25" fmla="*/ 1126505 h 5208"/>
                <a:gd name="T26" fmla="*/ 1267327 w 6078"/>
                <a:gd name="T27" fmla="*/ 1316796 h 5208"/>
                <a:gd name="T28" fmla="*/ 1267327 w 6078"/>
                <a:gd name="T29" fmla="*/ 1316796 h 5208"/>
                <a:gd name="T30" fmla="*/ 720953 w 6078"/>
                <a:gd name="T31" fmla="*/ 1506652 h 5208"/>
                <a:gd name="T32" fmla="*/ 530701 w 6078"/>
                <a:gd name="T33" fmla="*/ 1697378 h 5208"/>
                <a:gd name="T34" fmla="*/ 530701 w 6078"/>
                <a:gd name="T35" fmla="*/ 1697378 h 5208"/>
                <a:gd name="T36" fmla="*/ 1227709 w 6078"/>
                <a:gd name="T37" fmla="*/ 1887234 h 5208"/>
                <a:gd name="T38" fmla="*/ 1037893 w 6078"/>
                <a:gd name="T39" fmla="*/ 2077090 h 5208"/>
                <a:gd name="T40" fmla="*/ 1037893 w 6078"/>
                <a:gd name="T41" fmla="*/ 2077090 h 5208"/>
                <a:gd name="T42" fmla="*/ 1639558 w 6078"/>
                <a:gd name="T43" fmla="*/ 2267381 h 5208"/>
                <a:gd name="T44" fmla="*/ 1829809 w 6078"/>
                <a:gd name="T45" fmla="*/ 2077090 h 5208"/>
                <a:gd name="T46" fmla="*/ 1829809 w 6078"/>
                <a:gd name="T47" fmla="*/ 2077090 h 5208"/>
                <a:gd name="T48" fmla="*/ 2273439 w 6078"/>
                <a:gd name="T49" fmla="*/ 1887234 h 5208"/>
                <a:gd name="T50" fmla="*/ 2463690 w 6078"/>
                <a:gd name="T51" fmla="*/ 1697378 h 5208"/>
                <a:gd name="T52" fmla="*/ 2463690 w 6078"/>
                <a:gd name="T53" fmla="*/ 1697378 h 5208"/>
                <a:gd name="T54" fmla="*/ 1861590 w 6078"/>
                <a:gd name="T55" fmla="*/ 1506652 h 5208"/>
                <a:gd name="T56" fmla="*/ 2051842 w 6078"/>
                <a:gd name="T57" fmla="*/ 1316796 h 5208"/>
                <a:gd name="T58" fmla="*/ 2051842 w 6078"/>
                <a:gd name="T59" fmla="*/ 1316796 h 5208"/>
                <a:gd name="T60" fmla="*/ 1687447 w 6078"/>
                <a:gd name="T61" fmla="*/ 1126505 h 5208"/>
                <a:gd name="T62" fmla="*/ 1701378 w 6078"/>
                <a:gd name="T63" fmla="*/ 1126070 h 5208"/>
                <a:gd name="T64" fmla="*/ 1524623 w 6078"/>
                <a:gd name="T65" fmla="*/ 936650 h 5208"/>
                <a:gd name="T66" fmla="*/ 1524623 w 6078"/>
                <a:gd name="T67" fmla="*/ 936650 h 5208"/>
                <a:gd name="T68" fmla="*/ 2455854 w 6078"/>
                <a:gd name="T69" fmla="*/ 760729 h 5208"/>
                <a:gd name="T70" fmla="*/ 2645670 w 6078"/>
                <a:gd name="T71" fmla="*/ 570873 h 5208"/>
                <a:gd name="T72" fmla="*/ 2645670 w 6078"/>
                <a:gd name="T73" fmla="*/ 570873 h 5208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0" t="0" r="r" b="b"/>
              <a:pathLst>
                <a:path w="6078" h="5208">
                  <a:moveTo>
                    <a:pt x="5641" y="874"/>
                  </a:moveTo>
                  <a:lnTo>
                    <a:pt x="4986" y="874"/>
                  </a:lnTo>
                  <a:cubicBezTo>
                    <a:pt x="5227" y="874"/>
                    <a:pt x="5423" y="679"/>
                    <a:pt x="5423" y="438"/>
                  </a:cubicBezTo>
                  <a:cubicBezTo>
                    <a:pt x="5423" y="197"/>
                    <a:pt x="5227" y="0"/>
                    <a:pt x="4986" y="0"/>
                  </a:cubicBezTo>
                  <a:lnTo>
                    <a:pt x="3166" y="0"/>
                  </a:lnTo>
                  <a:cubicBezTo>
                    <a:pt x="2924" y="0"/>
                    <a:pt x="2730" y="197"/>
                    <a:pt x="2730" y="438"/>
                  </a:cubicBezTo>
                  <a:cubicBezTo>
                    <a:pt x="2730" y="679"/>
                    <a:pt x="2924" y="874"/>
                    <a:pt x="3166" y="874"/>
                  </a:cubicBezTo>
                  <a:lnTo>
                    <a:pt x="1948" y="874"/>
                  </a:lnTo>
                  <a:cubicBezTo>
                    <a:pt x="1706" y="874"/>
                    <a:pt x="1510" y="1069"/>
                    <a:pt x="1510" y="1311"/>
                  </a:cubicBezTo>
                  <a:cubicBezTo>
                    <a:pt x="1510" y="1492"/>
                    <a:pt x="1620" y="1647"/>
                    <a:pt x="1777" y="1714"/>
                  </a:cubicBezTo>
                  <a:lnTo>
                    <a:pt x="436" y="1714"/>
                  </a:lnTo>
                  <a:cubicBezTo>
                    <a:pt x="196" y="1714"/>
                    <a:pt x="0" y="1909"/>
                    <a:pt x="0" y="2151"/>
                  </a:cubicBezTo>
                  <a:cubicBezTo>
                    <a:pt x="0" y="2392"/>
                    <a:pt x="196" y="2587"/>
                    <a:pt x="436" y="2587"/>
                  </a:cubicBezTo>
                  <a:lnTo>
                    <a:pt x="2475" y="2587"/>
                  </a:lnTo>
                  <a:cubicBezTo>
                    <a:pt x="2716" y="2587"/>
                    <a:pt x="2911" y="2782"/>
                    <a:pt x="2911" y="3024"/>
                  </a:cubicBezTo>
                  <a:cubicBezTo>
                    <a:pt x="2911" y="3265"/>
                    <a:pt x="2716" y="3460"/>
                    <a:pt x="2475" y="3460"/>
                  </a:cubicBezTo>
                  <a:lnTo>
                    <a:pt x="1656" y="3460"/>
                  </a:lnTo>
                  <a:cubicBezTo>
                    <a:pt x="1414" y="3460"/>
                    <a:pt x="1219" y="3656"/>
                    <a:pt x="1219" y="3898"/>
                  </a:cubicBezTo>
                  <a:cubicBezTo>
                    <a:pt x="1219" y="4139"/>
                    <a:pt x="1414" y="4334"/>
                    <a:pt x="1656" y="4334"/>
                  </a:cubicBezTo>
                  <a:lnTo>
                    <a:pt x="2820" y="4334"/>
                  </a:lnTo>
                  <a:cubicBezTo>
                    <a:pt x="2579" y="4334"/>
                    <a:pt x="2384" y="4529"/>
                    <a:pt x="2384" y="4770"/>
                  </a:cubicBezTo>
                  <a:cubicBezTo>
                    <a:pt x="2384" y="5012"/>
                    <a:pt x="2579" y="5207"/>
                    <a:pt x="2820" y="5207"/>
                  </a:cubicBezTo>
                  <a:lnTo>
                    <a:pt x="3766" y="5207"/>
                  </a:lnTo>
                  <a:cubicBezTo>
                    <a:pt x="4008" y="5207"/>
                    <a:pt x="4203" y="5012"/>
                    <a:pt x="4203" y="4770"/>
                  </a:cubicBezTo>
                  <a:cubicBezTo>
                    <a:pt x="4203" y="4529"/>
                    <a:pt x="4008" y="4334"/>
                    <a:pt x="3766" y="4334"/>
                  </a:cubicBezTo>
                  <a:lnTo>
                    <a:pt x="5222" y="4334"/>
                  </a:lnTo>
                  <a:cubicBezTo>
                    <a:pt x="5464" y="4334"/>
                    <a:pt x="5659" y="4139"/>
                    <a:pt x="5659" y="3898"/>
                  </a:cubicBezTo>
                  <a:cubicBezTo>
                    <a:pt x="5659" y="3656"/>
                    <a:pt x="5464" y="3460"/>
                    <a:pt x="5222" y="3460"/>
                  </a:cubicBezTo>
                  <a:lnTo>
                    <a:pt x="4276" y="3460"/>
                  </a:lnTo>
                  <a:cubicBezTo>
                    <a:pt x="4518" y="3460"/>
                    <a:pt x="4713" y="3265"/>
                    <a:pt x="4713" y="3024"/>
                  </a:cubicBezTo>
                  <a:cubicBezTo>
                    <a:pt x="4713" y="2782"/>
                    <a:pt x="4518" y="2587"/>
                    <a:pt x="4276" y="2587"/>
                  </a:cubicBezTo>
                  <a:lnTo>
                    <a:pt x="3876" y="2587"/>
                  </a:lnTo>
                  <a:cubicBezTo>
                    <a:pt x="3887" y="2587"/>
                    <a:pt x="3897" y="2586"/>
                    <a:pt x="3908" y="2586"/>
                  </a:cubicBezTo>
                  <a:cubicBezTo>
                    <a:pt x="3682" y="2569"/>
                    <a:pt x="3502" y="2381"/>
                    <a:pt x="3502" y="2151"/>
                  </a:cubicBezTo>
                  <a:cubicBezTo>
                    <a:pt x="3502" y="1969"/>
                    <a:pt x="3614" y="1813"/>
                    <a:pt x="3773" y="1747"/>
                  </a:cubicBezTo>
                  <a:lnTo>
                    <a:pt x="5641" y="1747"/>
                  </a:lnTo>
                  <a:cubicBezTo>
                    <a:pt x="5882" y="1747"/>
                    <a:pt x="6077" y="1552"/>
                    <a:pt x="6077" y="1311"/>
                  </a:cubicBezTo>
                  <a:cubicBezTo>
                    <a:pt x="6077" y="1069"/>
                    <a:pt x="5882" y="874"/>
                    <a:pt x="5641" y="874"/>
                  </a:cubicBezTo>
                </a:path>
              </a:pathLst>
            </a:custGeom>
            <a:solidFill>
              <a:srgbClr val="049E4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62" name="Freeform 42">
              <a:extLst>
                <a:ext uri="{FF2B5EF4-FFF2-40B4-BE49-F238E27FC236}">
                  <a16:creationId xmlns:a16="http://schemas.microsoft.com/office/drawing/2014/main" id="{EC033539-30F0-A14F-BF91-070D512D08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08092" y="4468880"/>
              <a:ext cx="80265" cy="80261"/>
            </a:xfrm>
            <a:custGeom>
              <a:avLst/>
              <a:gdLst>
                <a:gd name="T0" fmla="*/ 74460 w 174"/>
                <a:gd name="T1" fmla="*/ 37445 h 174"/>
                <a:gd name="T2" fmla="*/ 74460 w 174"/>
                <a:gd name="T3" fmla="*/ 37445 h 174"/>
                <a:gd name="T4" fmla="*/ 37015 w 174"/>
                <a:gd name="T5" fmla="*/ 74460 h 174"/>
                <a:gd name="T6" fmla="*/ 37015 w 174"/>
                <a:gd name="T7" fmla="*/ 74460 h 174"/>
                <a:gd name="T8" fmla="*/ 0 w 174"/>
                <a:gd name="T9" fmla="*/ 37445 h 174"/>
                <a:gd name="T10" fmla="*/ 0 w 174"/>
                <a:gd name="T11" fmla="*/ 37445 h 174"/>
                <a:gd name="T12" fmla="*/ 37015 w 174"/>
                <a:gd name="T13" fmla="*/ 0 h 174"/>
                <a:gd name="T14" fmla="*/ 37015 w 174"/>
                <a:gd name="T15" fmla="*/ 0 h 174"/>
                <a:gd name="T16" fmla="*/ 74460 w 174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4">
                  <a:moveTo>
                    <a:pt x="173" y="87"/>
                  </a:moveTo>
                  <a:lnTo>
                    <a:pt x="173" y="87"/>
                  </a:lnTo>
                  <a:cubicBezTo>
                    <a:pt x="173" y="134"/>
                    <a:pt x="134" y="173"/>
                    <a:pt x="86" y="173"/>
                  </a:cubicBezTo>
                  <a:cubicBezTo>
                    <a:pt x="38" y="173"/>
                    <a:pt x="0" y="134"/>
                    <a:pt x="0" y="87"/>
                  </a:cubicBezTo>
                  <a:cubicBezTo>
                    <a:pt x="0" y="39"/>
                    <a:pt x="38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63" name="Freeform 43">
              <a:extLst>
                <a:ext uri="{FF2B5EF4-FFF2-40B4-BE49-F238E27FC236}">
                  <a16:creationId xmlns:a16="http://schemas.microsoft.com/office/drawing/2014/main" id="{91F1179F-E16E-0643-B780-2CE7F72A18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78409" y="5427241"/>
              <a:ext cx="82323" cy="80260"/>
            </a:xfrm>
            <a:custGeom>
              <a:avLst/>
              <a:gdLst>
                <a:gd name="T0" fmla="*/ 76371 w 175"/>
                <a:gd name="T1" fmla="*/ 37014 h 174"/>
                <a:gd name="T2" fmla="*/ 76371 w 175"/>
                <a:gd name="T3" fmla="*/ 37014 h 174"/>
                <a:gd name="T4" fmla="*/ 38186 w 175"/>
                <a:gd name="T5" fmla="*/ 74459 h 174"/>
                <a:gd name="T6" fmla="*/ 38186 w 175"/>
                <a:gd name="T7" fmla="*/ 74459 h 174"/>
                <a:gd name="T8" fmla="*/ 0 w 175"/>
                <a:gd name="T9" fmla="*/ 37014 h 174"/>
                <a:gd name="T10" fmla="*/ 0 w 175"/>
                <a:gd name="T11" fmla="*/ 37014 h 174"/>
                <a:gd name="T12" fmla="*/ 38186 w 175"/>
                <a:gd name="T13" fmla="*/ 0 h 174"/>
                <a:gd name="T14" fmla="*/ 38186 w 175"/>
                <a:gd name="T15" fmla="*/ 0 h 174"/>
                <a:gd name="T16" fmla="*/ 76371 w 175"/>
                <a:gd name="T17" fmla="*/ 37014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4">
                  <a:moveTo>
                    <a:pt x="174" y="86"/>
                  </a:moveTo>
                  <a:lnTo>
                    <a:pt x="174" y="86"/>
                  </a:lnTo>
                  <a:cubicBezTo>
                    <a:pt x="174" y="135"/>
                    <a:pt x="135" y="173"/>
                    <a:pt x="87" y="173"/>
                  </a:cubicBezTo>
                  <a:cubicBezTo>
                    <a:pt x="39" y="173"/>
                    <a:pt x="0" y="135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64" name="Freeform 44">
              <a:extLst>
                <a:ext uri="{FF2B5EF4-FFF2-40B4-BE49-F238E27FC236}">
                  <a16:creationId xmlns:a16="http://schemas.microsoft.com/office/drawing/2014/main" id="{E37921D8-12FA-854F-A268-2A0E85827B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42184" y="6638161"/>
              <a:ext cx="80265" cy="80260"/>
            </a:xfrm>
            <a:custGeom>
              <a:avLst/>
              <a:gdLst>
                <a:gd name="T0" fmla="*/ 74457 w 173"/>
                <a:gd name="T1" fmla="*/ 37445 h 174"/>
                <a:gd name="T2" fmla="*/ 74457 w 173"/>
                <a:gd name="T3" fmla="*/ 37445 h 174"/>
                <a:gd name="T4" fmla="*/ 37229 w 173"/>
                <a:gd name="T5" fmla="*/ 74459 h 174"/>
                <a:gd name="T6" fmla="*/ 37229 w 173"/>
                <a:gd name="T7" fmla="*/ 74459 h 174"/>
                <a:gd name="T8" fmla="*/ 0 w 173"/>
                <a:gd name="T9" fmla="*/ 37445 h 174"/>
                <a:gd name="T10" fmla="*/ 0 w 173"/>
                <a:gd name="T11" fmla="*/ 37445 h 174"/>
                <a:gd name="T12" fmla="*/ 37229 w 173"/>
                <a:gd name="T13" fmla="*/ 0 h 174"/>
                <a:gd name="T14" fmla="*/ 37229 w 173"/>
                <a:gd name="T15" fmla="*/ 0 h 174"/>
                <a:gd name="T16" fmla="*/ 74457 w 173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4">
                  <a:moveTo>
                    <a:pt x="172" y="87"/>
                  </a:moveTo>
                  <a:lnTo>
                    <a:pt x="172" y="87"/>
                  </a:lnTo>
                  <a:cubicBezTo>
                    <a:pt x="172" y="135"/>
                    <a:pt x="134" y="173"/>
                    <a:pt x="86" y="173"/>
                  </a:cubicBezTo>
                  <a:cubicBezTo>
                    <a:pt x="37" y="173"/>
                    <a:pt x="0" y="135"/>
                    <a:pt x="0" y="87"/>
                  </a:cubicBezTo>
                  <a:cubicBezTo>
                    <a:pt x="0" y="40"/>
                    <a:pt x="37" y="0"/>
                    <a:pt x="86" y="0"/>
                  </a:cubicBezTo>
                  <a:cubicBezTo>
                    <a:pt x="134" y="0"/>
                    <a:pt x="172" y="40"/>
                    <a:pt x="172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65" name="Freeform 45">
              <a:extLst>
                <a:ext uri="{FF2B5EF4-FFF2-40B4-BE49-F238E27FC236}">
                  <a16:creationId xmlns:a16="http://schemas.microsoft.com/office/drawing/2014/main" id="{B18BF465-3C75-5441-A21A-799F5CAA2F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07479" y="5188516"/>
              <a:ext cx="80265" cy="80260"/>
            </a:xfrm>
            <a:custGeom>
              <a:avLst/>
              <a:gdLst>
                <a:gd name="T0" fmla="*/ 74460 w 174"/>
                <a:gd name="T1" fmla="*/ 37445 h 174"/>
                <a:gd name="T2" fmla="*/ 74460 w 174"/>
                <a:gd name="T3" fmla="*/ 37445 h 174"/>
                <a:gd name="T4" fmla="*/ 37015 w 174"/>
                <a:gd name="T5" fmla="*/ 74459 h 174"/>
                <a:gd name="T6" fmla="*/ 37015 w 174"/>
                <a:gd name="T7" fmla="*/ 74459 h 174"/>
                <a:gd name="T8" fmla="*/ 0 w 174"/>
                <a:gd name="T9" fmla="*/ 37445 h 174"/>
                <a:gd name="T10" fmla="*/ 0 w 174"/>
                <a:gd name="T11" fmla="*/ 37445 h 174"/>
                <a:gd name="T12" fmla="*/ 37015 w 174"/>
                <a:gd name="T13" fmla="*/ 0 h 174"/>
                <a:gd name="T14" fmla="*/ 37015 w 174"/>
                <a:gd name="T15" fmla="*/ 0 h 174"/>
                <a:gd name="T16" fmla="*/ 74460 w 174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4">
                  <a:moveTo>
                    <a:pt x="173" y="87"/>
                  </a:moveTo>
                  <a:lnTo>
                    <a:pt x="173" y="87"/>
                  </a:lnTo>
                  <a:cubicBezTo>
                    <a:pt x="173" y="135"/>
                    <a:pt x="134" y="173"/>
                    <a:pt x="86" y="173"/>
                  </a:cubicBezTo>
                  <a:cubicBezTo>
                    <a:pt x="39" y="173"/>
                    <a:pt x="0" y="135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66" name="Freeform 46">
              <a:extLst>
                <a:ext uri="{FF2B5EF4-FFF2-40B4-BE49-F238E27FC236}">
                  <a16:creationId xmlns:a16="http://schemas.microsoft.com/office/drawing/2014/main" id="{BE88204A-126B-8644-8D93-7A683EDC8E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737648" y="4471007"/>
              <a:ext cx="80264" cy="82319"/>
            </a:xfrm>
            <a:custGeom>
              <a:avLst/>
              <a:gdLst>
                <a:gd name="T0" fmla="*/ 74459 w 174"/>
                <a:gd name="T1" fmla="*/ 38186 h 175"/>
                <a:gd name="T2" fmla="*/ 74459 w 174"/>
                <a:gd name="T3" fmla="*/ 38186 h 175"/>
                <a:gd name="T4" fmla="*/ 37445 w 174"/>
                <a:gd name="T5" fmla="*/ 76371 h 175"/>
                <a:gd name="T6" fmla="*/ 37445 w 174"/>
                <a:gd name="T7" fmla="*/ 76371 h 175"/>
                <a:gd name="T8" fmla="*/ 0 w 174"/>
                <a:gd name="T9" fmla="*/ 38186 h 175"/>
                <a:gd name="T10" fmla="*/ 0 w 174"/>
                <a:gd name="T11" fmla="*/ 38186 h 175"/>
                <a:gd name="T12" fmla="*/ 37445 w 174"/>
                <a:gd name="T13" fmla="*/ 0 h 175"/>
                <a:gd name="T14" fmla="*/ 37445 w 174"/>
                <a:gd name="T15" fmla="*/ 0 h 175"/>
                <a:gd name="T16" fmla="*/ 74459 w 174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5">
                  <a:moveTo>
                    <a:pt x="173" y="87"/>
                  </a:moveTo>
                  <a:lnTo>
                    <a:pt x="173" y="87"/>
                  </a:lnTo>
                  <a:cubicBezTo>
                    <a:pt x="173" y="136"/>
                    <a:pt x="135" y="174"/>
                    <a:pt x="87" y="174"/>
                  </a:cubicBezTo>
                  <a:cubicBezTo>
                    <a:pt x="39" y="174"/>
                    <a:pt x="0" y="136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3" y="39"/>
                    <a:pt x="173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67" name="Freeform 47">
              <a:extLst>
                <a:ext uri="{FF2B5EF4-FFF2-40B4-BE49-F238E27FC236}">
                  <a16:creationId xmlns:a16="http://schemas.microsoft.com/office/drawing/2014/main" id="{2F7FB293-F54E-DA46-8ED4-00AD04E23E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55297" y="5228449"/>
              <a:ext cx="80264" cy="80261"/>
            </a:xfrm>
            <a:custGeom>
              <a:avLst/>
              <a:gdLst>
                <a:gd name="T0" fmla="*/ 74459 w 174"/>
                <a:gd name="T1" fmla="*/ 37229 h 173"/>
                <a:gd name="T2" fmla="*/ 74459 w 174"/>
                <a:gd name="T3" fmla="*/ 37229 h 173"/>
                <a:gd name="T4" fmla="*/ 37014 w 174"/>
                <a:gd name="T5" fmla="*/ 74457 h 173"/>
                <a:gd name="T6" fmla="*/ 37014 w 174"/>
                <a:gd name="T7" fmla="*/ 74457 h 173"/>
                <a:gd name="T8" fmla="*/ 0 w 174"/>
                <a:gd name="T9" fmla="*/ 37229 h 173"/>
                <a:gd name="T10" fmla="*/ 0 w 174"/>
                <a:gd name="T11" fmla="*/ 37229 h 173"/>
                <a:gd name="T12" fmla="*/ 37014 w 174"/>
                <a:gd name="T13" fmla="*/ 0 h 173"/>
                <a:gd name="T14" fmla="*/ 37014 w 174"/>
                <a:gd name="T15" fmla="*/ 0 h 173"/>
                <a:gd name="T16" fmla="*/ 74459 w 174"/>
                <a:gd name="T17" fmla="*/ 37229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3">
                  <a:moveTo>
                    <a:pt x="173" y="86"/>
                  </a:moveTo>
                  <a:lnTo>
                    <a:pt x="173" y="86"/>
                  </a:lnTo>
                  <a:cubicBezTo>
                    <a:pt x="173" y="133"/>
                    <a:pt x="134" y="172"/>
                    <a:pt x="86" y="172"/>
                  </a:cubicBezTo>
                  <a:cubicBezTo>
                    <a:pt x="38" y="172"/>
                    <a:pt x="0" y="133"/>
                    <a:pt x="0" y="86"/>
                  </a:cubicBezTo>
                  <a:cubicBezTo>
                    <a:pt x="0" y="38"/>
                    <a:pt x="38" y="0"/>
                    <a:pt x="86" y="0"/>
                  </a:cubicBezTo>
                  <a:cubicBezTo>
                    <a:pt x="134" y="0"/>
                    <a:pt x="173" y="38"/>
                    <a:pt x="173" y="86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68" name="Freeform 48">
              <a:extLst>
                <a:ext uri="{FF2B5EF4-FFF2-40B4-BE49-F238E27FC236}">
                  <a16:creationId xmlns:a16="http://schemas.microsoft.com/office/drawing/2014/main" id="{710794F5-4353-E848-ACD5-51D4286F28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89998" y="5817030"/>
              <a:ext cx="80264" cy="80261"/>
            </a:xfrm>
            <a:custGeom>
              <a:avLst/>
              <a:gdLst>
                <a:gd name="T0" fmla="*/ 74456 w 173"/>
                <a:gd name="T1" fmla="*/ 37015 h 174"/>
                <a:gd name="T2" fmla="*/ 74456 w 173"/>
                <a:gd name="T3" fmla="*/ 37015 h 174"/>
                <a:gd name="T4" fmla="*/ 37661 w 173"/>
                <a:gd name="T5" fmla="*/ 74460 h 174"/>
                <a:gd name="T6" fmla="*/ 37661 w 173"/>
                <a:gd name="T7" fmla="*/ 74460 h 174"/>
                <a:gd name="T8" fmla="*/ 0 w 173"/>
                <a:gd name="T9" fmla="*/ 37015 h 174"/>
                <a:gd name="T10" fmla="*/ 0 w 173"/>
                <a:gd name="T11" fmla="*/ 37015 h 174"/>
                <a:gd name="T12" fmla="*/ 37661 w 173"/>
                <a:gd name="T13" fmla="*/ 0 h 174"/>
                <a:gd name="T14" fmla="*/ 37661 w 173"/>
                <a:gd name="T15" fmla="*/ 0 h 174"/>
                <a:gd name="T16" fmla="*/ 74456 w 173"/>
                <a:gd name="T17" fmla="*/ 3701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4">
                  <a:moveTo>
                    <a:pt x="172" y="86"/>
                  </a:moveTo>
                  <a:lnTo>
                    <a:pt x="172" y="86"/>
                  </a:lnTo>
                  <a:cubicBezTo>
                    <a:pt x="172" y="134"/>
                    <a:pt x="134" y="173"/>
                    <a:pt x="87" y="173"/>
                  </a:cubicBezTo>
                  <a:cubicBezTo>
                    <a:pt x="39" y="173"/>
                    <a:pt x="0" y="134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4" y="0"/>
                    <a:pt x="172" y="39"/>
                    <a:pt x="172" y="86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69" name="Freeform 49">
              <a:extLst>
                <a:ext uri="{FF2B5EF4-FFF2-40B4-BE49-F238E27FC236}">
                  <a16:creationId xmlns:a16="http://schemas.microsoft.com/office/drawing/2014/main" id="{54E06236-7A7D-7840-84F0-9B18EB505D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71076" y="5999357"/>
              <a:ext cx="80264" cy="82319"/>
            </a:xfrm>
            <a:custGeom>
              <a:avLst/>
              <a:gdLst>
                <a:gd name="T0" fmla="*/ 74456 w 173"/>
                <a:gd name="T1" fmla="*/ 38186 h 175"/>
                <a:gd name="T2" fmla="*/ 74456 w 173"/>
                <a:gd name="T3" fmla="*/ 38186 h 175"/>
                <a:gd name="T4" fmla="*/ 37228 w 173"/>
                <a:gd name="T5" fmla="*/ 76371 h 175"/>
                <a:gd name="T6" fmla="*/ 37228 w 173"/>
                <a:gd name="T7" fmla="*/ 76371 h 175"/>
                <a:gd name="T8" fmla="*/ 0 w 173"/>
                <a:gd name="T9" fmla="*/ 38186 h 175"/>
                <a:gd name="T10" fmla="*/ 0 w 173"/>
                <a:gd name="T11" fmla="*/ 38186 h 175"/>
                <a:gd name="T12" fmla="*/ 37228 w 173"/>
                <a:gd name="T13" fmla="*/ 0 h 175"/>
                <a:gd name="T14" fmla="*/ 37228 w 173"/>
                <a:gd name="T15" fmla="*/ 0 h 175"/>
                <a:gd name="T16" fmla="*/ 74456 w 173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5">
                  <a:moveTo>
                    <a:pt x="172" y="87"/>
                  </a:moveTo>
                  <a:lnTo>
                    <a:pt x="172" y="87"/>
                  </a:lnTo>
                  <a:cubicBezTo>
                    <a:pt x="172" y="135"/>
                    <a:pt x="133" y="174"/>
                    <a:pt x="86" y="174"/>
                  </a:cubicBezTo>
                  <a:cubicBezTo>
                    <a:pt x="39" y="174"/>
                    <a:pt x="0" y="135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3" y="0"/>
                    <a:pt x="172" y="39"/>
                    <a:pt x="172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70" name="Freeform 50">
              <a:extLst>
                <a:ext uri="{FF2B5EF4-FFF2-40B4-BE49-F238E27FC236}">
                  <a16:creationId xmlns:a16="http://schemas.microsoft.com/office/drawing/2014/main" id="{2172769A-86EE-6A4C-AA52-52E615A52A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94183" y="5870786"/>
              <a:ext cx="80264" cy="80261"/>
            </a:xfrm>
            <a:custGeom>
              <a:avLst/>
              <a:gdLst>
                <a:gd name="T0" fmla="*/ 74459 w 174"/>
                <a:gd name="T1" fmla="*/ 37661 h 173"/>
                <a:gd name="T2" fmla="*/ 74459 w 174"/>
                <a:gd name="T3" fmla="*/ 37661 h 173"/>
                <a:gd name="T4" fmla="*/ 37445 w 174"/>
                <a:gd name="T5" fmla="*/ 74457 h 173"/>
                <a:gd name="T6" fmla="*/ 37445 w 174"/>
                <a:gd name="T7" fmla="*/ 74457 h 173"/>
                <a:gd name="T8" fmla="*/ 0 w 174"/>
                <a:gd name="T9" fmla="*/ 37661 h 173"/>
                <a:gd name="T10" fmla="*/ 0 w 174"/>
                <a:gd name="T11" fmla="*/ 37661 h 173"/>
                <a:gd name="T12" fmla="*/ 37445 w 174"/>
                <a:gd name="T13" fmla="*/ 0 h 173"/>
                <a:gd name="T14" fmla="*/ 37445 w 174"/>
                <a:gd name="T15" fmla="*/ 0 h 173"/>
                <a:gd name="T16" fmla="*/ 74459 w 174"/>
                <a:gd name="T17" fmla="*/ 37661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3">
                  <a:moveTo>
                    <a:pt x="173" y="87"/>
                  </a:moveTo>
                  <a:lnTo>
                    <a:pt x="173" y="87"/>
                  </a:lnTo>
                  <a:cubicBezTo>
                    <a:pt x="173" y="134"/>
                    <a:pt x="135" y="172"/>
                    <a:pt x="87" y="172"/>
                  </a:cubicBezTo>
                  <a:cubicBezTo>
                    <a:pt x="39" y="172"/>
                    <a:pt x="0" y="134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3" y="39"/>
                    <a:pt x="173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71" name="Freeform 51">
              <a:extLst>
                <a:ext uri="{FF2B5EF4-FFF2-40B4-BE49-F238E27FC236}">
                  <a16:creationId xmlns:a16="http://schemas.microsoft.com/office/drawing/2014/main" id="{31B607E9-8CCB-954B-B138-3C11322B80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91647" y="6335889"/>
              <a:ext cx="80265" cy="80261"/>
            </a:xfrm>
            <a:custGeom>
              <a:avLst/>
              <a:gdLst>
                <a:gd name="T0" fmla="*/ 74460 w 174"/>
                <a:gd name="T1" fmla="*/ 37445 h 174"/>
                <a:gd name="T2" fmla="*/ 74460 w 174"/>
                <a:gd name="T3" fmla="*/ 37445 h 174"/>
                <a:gd name="T4" fmla="*/ 37015 w 174"/>
                <a:gd name="T5" fmla="*/ 74460 h 174"/>
                <a:gd name="T6" fmla="*/ 37015 w 174"/>
                <a:gd name="T7" fmla="*/ 74460 h 174"/>
                <a:gd name="T8" fmla="*/ 0 w 174"/>
                <a:gd name="T9" fmla="*/ 37445 h 174"/>
                <a:gd name="T10" fmla="*/ 0 w 174"/>
                <a:gd name="T11" fmla="*/ 37445 h 174"/>
                <a:gd name="T12" fmla="*/ 37015 w 174"/>
                <a:gd name="T13" fmla="*/ 0 h 174"/>
                <a:gd name="T14" fmla="*/ 37015 w 174"/>
                <a:gd name="T15" fmla="*/ 0 h 174"/>
                <a:gd name="T16" fmla="*/ 74460 w 174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4">
                  <a:moveTo>
                    <a:pt x="173" y="87"/>
                  </a:moveTo>
                  <a:lnTo>
                    <a:pt x="173" y="87"/>
                  </a:lnTo>
                  <a:cubicBezTo>
                    <a:pt x="173" y="134"/>
                    <a:pt x="134" y="173"/>
                    <a:pt x="86" y="173"/>
                  </a:cubicBezTo>
                  <a:cubicBezTo>
                    <a:pt x="39" y="173"/>
                    <a:pt x="0" y="134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</a:path>
              </a:pathLst>
            </a:custGeom>
            <a:solidFill>
              <a:srgbClr val="1B764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72" name="Freeform 52">
              <a:extLst>
                <a:ext uri="{FF2B5EF4-FFF2-40B4-BE49-F238E27FC236}">
                  <a16:creationId xmlns:a16="http://schemas.microsoft.com/office/drawing/2014/main" id="{61C00A79-A3A0-EB4F-9789-D03B968F41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89722" y="4462776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1" y="104"/>
                    <a:pt x="52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5" y="23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73" name="Freeform 53">
              <a:extLst>
                <a:ext uri="{FF2B5EF4-FFF2-40B4-BE49-F238E27FC236}">
                  <a16:creationId xmlns:a16="http://schemas.microsoft.com/office/drawing/2014/main" id="{C73BDBF2-771C-4549-90FC-7AE5C6B336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60854" y="6291839"/>
              <a:ext cx="49394" cy="49391"/>
            </a:xfrm>
            <a:custGeom>
              <a:avLst/>
              <a:gdLst>
                <a:gd name="T0" fmla="*/ 45651 w 106"/>
                <a:gd name="T1" fmla="*/ 23043 h 106"/>
                <a:gd name="T2" fmla="*/ 45651 w 106"/>
                <a:gd name="T3" fmla="*/ 23043 h 106"/>
                <a:gd name="T4" fmla="*/ 23043 w 106"/>
                <a:gd name="T5" fmla="*/ 45651 h 106"/>
                <a:gd name="T6" fmla="*/ 23043 w 106"/>
                <a:gd name="T7" fmla="*/ 45651 h 106"/>
                <a:gd name="T8" fmla="*/ 0 w 106"/>
                <a:gd name="T9" fmla="*/ 23043 h 106"/>
                <a:gd name="T10" fmla="*/ 0 w 106"/>
                <a:gd name="T11" fmla="*/ 23043 h 106"/>
                <a:gd name="T12" fmla="*/ 23043 w 106"/>
                <a:gd name="T13" fmla="*/ 0 h 106"/>
                <a:gd name="T14" fmla="*/ 23043 w 106"/>
                <a:gd name="T15" fmla="*/ 0 h 106"/>
                <a:gd name="T16" fmla="*/ 45651 w 106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6">
                  <a:moveTo>
                    <a:pt x="105" y="53"/>
                  </a:moveTo>
                  <a:lnTo>
                    <a:pt x="105" y="53"/>
                  </a:lnTo>
                  <a:cubicBezTo>
                    <a:pt x="105" y="81"/>
                    <a:pt x="81" y="105"/>
                    <a:pt x="53" y="105"/>
                  </a:cubicBezTo>
                  <a:cubicBezTo>
                    <a:pt x="24" y="105"/>
                    <a:pt x="0" y="81"/>
                    <a:pt x="0" y="53"/>
                  </a:cubicBezTo>
                  <a:cubicBezTo>
                    <a:pt x="0" y="22"/>
                    <a:pt x="24" y="0"/>
                    <a:pt x="53" y="0"/>
                  </a:cubicBezTo>
                  <a:cubicBezTo>
                    <a:pt x="81" y="0"/>
                    <a:pt x="105" y="22"/>
                    <a:pt x="105" y="53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74" name="Freeform 54">
              <a:extLst>
                <a:ext uri="{FF2B5EF4-FFF2-40B4-BE49-F238E27FC236}">
                  <a16:creationId xmlns:a16="http://schemas.microsoft.com/office/drawing/2014/main" id="{8D05A81B-59D6-3D40-9840-D2C30D7C7D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90823" y="5061754"/>
              <a:ext cx="49394" cy="49391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0"/>
                    <a:pt x="82" y="104"/>
                    <a:pt x="52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2" y="0"/>
                    <a:pt x="104" y="23"/>
                    <a:pt x="104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75" name="Freeform 55">
              <a:extLst>
                <a:ext uri="{FF2B5EF4-FFF2-40B4-BE49-F238E27FC236}">
                  <a16:creationId xmlns:a16="http://schemas.microsoft.com/office/drawing/2014/main" id="{32969C10-1DB8-D245-84FD-F0AE71BD87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41166" y="5874652"/>
              <a:ext cx="49394" cy="49391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1"/>
                    <a:pt x="80" y="104"/>
                    <a:pt x="52" y="104"/>
                  </a:cubicBezTo>
                  <a:cubicBezTo>
                    <a:pt x="23" y="104"/>
                    <a:pt x="0" y="81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0" y="0"/>
                    <a:pt x="104" y="23"/>
                    <a:pt x="104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76" name="Freeform 56">
              <a:extLst>
                <a:ext uri="{FF2B5EF4-FFF2-40B4-BE49-F238E27FC236}">
                  <a16:creationId xmlns:a16="http://schemas.microsoft.com/office/drawing/2014/main" id="{876D4707-64B1-BA4C-9B14-52B21FC9E5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668571" y="5712073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3043 w 106"/>
                <a:gd name="T5" fmla="*/ 45647 h 105"/>
                <a:gd name="T6" fmla="*/ 23043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3043 w 106"/>
                <a:gd name="T13" fmla="*/ 0 h 105"/>
                <a:gd name="T14" fmla="*/ 23043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1" y="104"/>
                    <a:pt x="53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4"/>
                    <a:pt x="23" y="0"/>
                    <a:pt x="53" y="0"/>
                  </a:cubicBezTo>
                  <a:cubicBezTo>
                    <a:pt x="81" y="0"/>
                    <a:pt x="105" y="24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77" name="Freeform 57">
              <a:extLst>
                <a:ext uri="{FF2B5EF4-FFF2-40B4-BE49-F238E27FC236}">
                  <a16:creationId xmlns:a16="http://schemas.microsoft.com/office/drawing/2014/main" id="{B3F55530-9E16-2643-A9A1-3F555649FF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58647" y="6133956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3043 w 106"/>
                <a:gd name="T5" fmla="*/ 45647 h 105"/>
                <a:gd name="T6" fmla="*/ 23043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3043 w 106"/>
                <a:gd name="T13" fmla="*/ 0 h 105"/>
                <a:gd name="T14" fmla="*/ 23043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2" y="104"/>
                    <a:pt x="53" y="104"/>
                  </a:cubicBezTo>
                  <a:cubicBezTo>
                    <a:pt x="24" y="104"/>
                    <a:pt x="0" y="81"/>
                    <a:pt x="0" y="52"/>
                  </a:cubicBezTo>
                  <a:cubicBezTo>
                    <a:pt x="0" y="24"/>
                    <a:pt x="24" y="0"/>
                    <a:pt x="53" y="0"/>
                  </a:cubicBezTo>
                  <a:cubicBezTo>
                    <a:pt x="82" y="0"/>
                    <a:pt x="105" y="24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78" name="Freeform 58">
              <a:extLst>
                <a:ext uri="{FF2B5EF4-FFF2-40B4-BE49-F238E27FC236}">
                  <a16:creationId xmlns:a16="http://schemas.microsoft.com/office/drawing/2014/main" id="{5D09DF8C-0CE8-E547-9C32-8904AE0E32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93550" y="5013588"/>
              <a:ext cx="49394" cy="49391"/>
            </a:xfrm>
            <a:custGeom>
              <a:avLst/>
              <a:gdLst>
                <a:gd name="T0" fmla="*/ 45651 w 106"/>
                <a:gd name="T1" fmla="*/ 22608 h 106"/>
                <a:gd name="T2" fmla="*/ 45651 w 106"/>
                <a:gd name="T3" fmla="*/ 22608 h 106"/>
                <a:gd name="T4" fmla="*/ 23043 w 106"/>
                <a:gd name="T5" fmla="*/ 45651 h 106"/>
                <a:gd name="T6" fmla="*/ 23043 w 106"/>
                <a:gd name="T7" fmla="*/ 45651 h 106"/>
                <a:gd name="T8" fmla="*/ 0 w 106"/>
                <a:gd name="T9" fmla="*/ 22608 h 106"/>
                <a:gd name="T10" fmla="*/ 0 w 106"/>
                <a:gd name="T11" fmla="*/ 22608 h 106"/>
                <a:gd name="T12" fmla="*/ 23043 w 106"/>
                <a:gd name="T13" fmla="*/ 0 h 106"/>
                <a:gd name="T14" fmla="*/ 23043 w 106"/>
                <a:gd name="T15" fmla="*/ 0 h 106"/>
                <a:gd name="T16" fmla="*/ 45651 w 106"/>
                <a:gd name="T17" fmla="*/ 22608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6">
                  <a:moveTo>
                    <a:pt x="105" y="52"/>
                  </a:moveTo>
                  <a:lnTo>
                    <a:pt x="105" y="52"/>
                  </a:lnTo>
                  <a:cubicBezTo>
                    <a:pt x="105" y="82"/>
                    <a:pt x="81" y="105"/>
                    <a:pt x="53" y="105"/>
                  </a:cubicBezTo>
                  <a:cubicBezTo>
                    <a:pt x="23" y="105"/>
                    <a:pt x="0" y="82"/>
                    <a:pt x="0" y="52"/>
                  </a:cubicBezTo>
                  <a:cubicBezTo>
                    <a:pt x="0" y="24"/>
                    <a:pt x="23" y="0"/>
                    <a:pt x="53" y="0"/>
                  </a:cubicBezTo>
                  <a:cubicBezTo>
                    <a:pt x="81" y="0"/>
                    <a:pt x="105" y="24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79" name="Freeform 59">
              <a:extLst>
                <a:ext uri="{FF2B5EF4-FFF2-40B4-BE49-F238E27FC236}">
                  <a16:creationId xmlns:a16="http://schemas.microsoft.com/office/drawing/2014/main" id="{7E99CF39-C6E7-FD46-AB66-E476C9D435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12360" y="5086449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3043 w 106"/>
                <a:gd name="T5" fmla="*/ 45647 h 105"/>
                <a:gd name="T6" fmla="*/ 23043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3043 w 106"/>
                <a:gd name="T13" fmla="*/ 0 h 105"/>
                <a:gd name="T14" fmla="*/ 23043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1" y="104"/>
                    <a:pt x="53" y="104"/>
                  </a:cubicBezTo>
                  <a:cubicBezTo>
                    <a:pt x="24" y="104"/>
                    <a:pt x="0" y="80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1" y="0"/>
                    <a:pt x="105" y="23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80" name="Freeform 60">
              <a:extLst>
                <a:ext uri="{FF2B5EF4-FFF2-40B4-BE49-F238E27FC236}">
                  <a16:creationId xmlns:a16="http://schemas.microsoft.com/office/drawing/2014/main" id="{333EDA51-7EE4-784C-BE03-3CC7EB3343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15141" y="5830604"/>
              <a:ext cx="49394" cy="49391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0"/>
                    <a:pt x="80" y="104"/>
                    <a:pt x="52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80" y="0"/>
                    <a:pt x="104" y="24"/>
                    <a:pt x="104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81" name="Freeform 61">
              <a:extLst>
                <a:ext uri="{FF2B5EF4-FFF2-40B4-BE49-F238E27FC236}">
                  <a16:creationId xmlns:a16="http://schemas.microsoft.com/office/drawing/2014/main" id="{CDFED819-C251-F641-B851-6360101256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51809" y="6391453"/>
              <a:ext cx="49394" cy="49391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2"/>
                    <a:pt x="81" y="104"/>
                    <a:pt x="52" y="104"/>
                  </a:cubicBezTo>
                  <a:cubicBezTo>
                    <a:pt x="23" y="104"/>
                    <a:pt x="0" y="82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4" y="23"/>
                    <a:pt x="104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82" name="Freeform 62">
              <a:extLst>
                <a:ext uri="{FF2B5EF4-FFF2-40B4-BE49-F238E27FC236}">
                  <a16:creationId xmlns:a16="http://schemas.microsoft.com/office/drawing/2014/main" id="{749D7F4D-05C5-9E48-BED2-344E9AAC0C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68092" y="6485871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2" y="104"/>
                    <a:pt x="52" y="104"/>
                  </a:cubicBezTo>
                  <a:cubicBezTo>
                    <a:pt x="24" y="104"/>
                    <a:pt x="0" y="80"/>
                    <a:pt x="0" y="52"/>
                  </a:cubicBezTo>
                  <a:cubicBezTo>
                    <a:pt x="0" y="23"/>
                    <a:pt x="24" y="0"/>
                    <a:pt x="52" y="0"/>
                  </a:cubicBezTo>
                  <a:cubicBezTo>
                    <a:pt x="82" y="0"/>
                    <a:pt x="105" y="23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83" name="Freeform 63">
              <a:extLst>
                <a:ext uri="{FF2B5EF4-FFF2-40B4-BE49-F238E27FC236}">
                  <a16:creationId xmlns:a16="http://schemas.microsoft.com/office/drawing/2014/main" id="{7C598B9B-B5F9-8143-8DC2-EEC2899B37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63222" y="4656332"/>
              <a:ext cx="578319" cy="279884"/>
            </a:xfrm>
            <a:custGeom>
              <a:avLst/>
              <a:gdLst>
                <a:gd name="T0" fmla="*/ 408292 w 1237"/>
                <a:gd name="T1" fmla="*/ 260719 h 600"/>
                <a:gd name="T2" fmla="*/ 131299 w 1237"/>
                <a:gd name="T3" fmla="*/ 260719 h 600"/>
                <a:gd name="T4" fmla="*/ 131299 w 1237"/>
                <a:gd name="T5" fmla="*/ 260719 h 600"/>
                <a:gd name="T6" fmla="*/ 0 w 1237"/>
                <a:gd name="T7" fmla="*/ 129706 h 600"/>
                <a:gd name="T8" fmla="*/ 0 w 1237"/>
                <a:gd name="T9" fmla="*/ 129706 h 600"/>
                <a:gd name="T10" fmla="*/ 0 w 1237"/>
                <a:gd name="T11" fmla="*/ 129706 h 600"/>
                <a:gd name="T12" fmla="*/ 131299 w 1237"/>
                <a:gd name="T13" fmla="*/ 0 h 600"/>
                <a:gd name="T14" fmla="*/ 408292 w 1237"/>
                <a:gd name="T15" fmla="*/ 0 h 600"/>
                <a:gd name="T16" fmla="*/ 408292 w 1237"/>
                <a:gd name="T17" fmla="*/ 0 h 600"/>
                <a:gd name="T18" fmla="*/ 539155 w 1237"/>
                <a:gd name="T19" fmla="*/ 129706 h 600"/>
                <a:gd name="T20" fmla="*/ 539155 w 1237"/>
                <a:gd name="T21" fmla="*/ 129706 h 600"/>
                <a:gd name="T22" fmla="*/ 539155 w 1237"/>
                <a:gd name="T23" fmla="*/ 129706 h 600"/>
                <a:gd name="T24" fmla="*/ 408292 w 1237"/>
                <a:gd name="T25" fmla="*/ 260719 h 600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237" h="600">
                  <a:moveTo>
                    <a:pt x="936" y="599"/>
                  </a:moveTo>
                  <a:lnTo>
                    <a:pt x="301" y="599"/>
                  </a:lnTo>
                  <a:cubicBezTo>
                    <a:pt x="135" y="599"/>
                    <a:pt x="0" y="464"/>
                    <a:pt x="0" y="298"/>
                  </a:cubicBezTo>
                  <a:cubicBezTo>
                    <a:pt x="0" y="133"/>
                    <a:pt x="135" y="0"/>
                    <a:pt x="301" y="0"/>
                  </a:cubicBezTo>
                  <a:lnTo>
                    <a:pt x="936" y="0"/>
                  </a:lnTo>
                  <a:cubicBezTo>
                    <a:pt x="1101" y="0"/>
                    <a:pt x="1236" y="133"/>
                    <a:pt x="1236" y="298"/>
                  </a:cubicBezTo>
                  <a:cubicBezTo>
                    <a:pt x="1236" y="464"/>
                    <a:pt x="1101" y="599"/>
                    <a:pt x="936" y="599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84" name="Freeform 64">
              <a:extLst>
                <a:ext uri="{FF2B5EF4-FFF2-40B4-BE49-F238E27FC236}">
                  <a16:creationId xmlns:a16="http://schemas.microsoft.com/office/drawing/2014/main" id="{77EA5C64-0844-1E40-8137-68265D60A4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530272" y="6300902"/>
              <a:ext cx="979642" cy="559769"/>
            </a:xfrm>
            <a:custGeom>
              <a:avLst/>
              <a:gdLst>
                <a:gd name="T0" fmla="*/ 783524 w 2101"/>
                <a:gd name="T1" fmla="*/ 260719 h 1200"/>
                <a:gd name="T2" fmla="*/ 406771 w 2101"/>
                <a:gd name="T3" fmla="*/ 260719 h 1200"/>
                <a:gd name="T4" fmla="*/ 406771 w 2101"/>
                <a:gd name="T5" fmla="*/ 260719 h 1200"/>
                <a:gd name="T6" fmla="*/ 537286 w 2101"/>
                <a:gd name="T7" fmla="*/ 130142 h 1200"/>
                <a:gd name="T8" fmla="*/ 537286 w 2101"/>
                <a:gd name="T9" fmla="*/ 130142 h 1200"/>
                <a:gd name="T10" fmla="*/ 406771 w 2101"/>
                <a:gd name="T11" fmla="*/ 0 h 1200"/>
                <a:gd name="T12" fmla="*/ 130515 w 2101"/>
                <a:gd name="T13" fmla="*/ 0 h 1200"/>
                <a:gd name="T14" fmla="*/ 130515 w 2101"/>
                <a:gd name="T15" fmla="*/ 0 h 1200"/>
                <a:gd name="T16" fmla="*/ 0 w 2101"/>
                <a:gd name="T17" fmla="*/ 130142 h 1200"/>
                <a:gd name="T18" fmla="*/ 0 w 2101"/>
                <a:gd name="T19" fmla="*/ 130142 h 1200"/>
                <a:gd name="T20" fmla="*/ 130515 w 2101"/>
                <a:gd name="T21" fmla="*/ 260719 h 1200"/>
                <a:gd name="T22" fmla="*/ 226226 w 2101"/>
                <a:gd name="T23" fmla="*/ 260719 h 1200"/>
                <a:gd name="T24" fmla="*/ 226226 w 2101"/>
                <a:gd name="T25" fmla="*/ 260719 h 1200"/>
                <a:gd name="T26" fmla="*/ 95711 w 2101"/>
                <a:gd name="T27" fmla="*/ 391296 h 1200"/>
                <a:gd name="T28" fmla="*/ 95711 w 2101"/>
                <a:gd name="T29" fmla="*/ 391296 h 1200"/>
                <a:gd name="T30" fmla="*/ 226226 w 2101"/>
                <a:gd name="T31" fmla="*/ 521873 h 1200"/>
                <a:gd name="T32" fmla="*/ 783524 w 2101"/>
                <a:gd name="T33" fmla="*/ 521873 h 1200"/>
                <a:gd name="T34" fmla="*/ 783524 w 2101"/>
                <a:gd name="T35" fmla="*/ 521873 h 1200"/>
                <a:gd name="T36" fmla="*/ 913604 w 2101"/>
                <a:gd name="T37" fmla="*/ 391296 h 1200"/>
                <a:gd name="T38" fmla="*/ 913604 w 2101"/>
                <a:gd name="T39" fmla="*/ 391296 h 1200"/>
                <a:gd name="T40" fmla="*/ 783524 w 2101"/>
                <a:gd name="T41" fmla="*/ 260719 h 1200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2101" h="1200">
                  <a:moveTo>
                    <a:pt x="1801" y="599"/>
                  </a:moveTo>
                  <a:lnTo>
                    <a:pt x="935" y="599"/>
                  </a:lnTo>
                  <a:cubicBezTo>
                    <a:pt x="1101" y="599"/>
                    <a:pt x="1235" y="465"/>
                    <a:pt x="1235" y="299"/>
                  </a:cubicBezTo>
                  <a:cubicBezTo>
                    <a:pt x="1235" y="134"/>
                    <a:pt x="1101" y="0"/>
                    <a:pt x="935" y="0"/>
                  </a:cubicBezTo>
                  <a:lnTo>
                    <a:pt x="300" y="0"/>
                  </a:lnTo>
                  <a:cubicBezTo>
                    <a:pt x="134" y="0"/>
                    <a:pt x="0" y="134"/>
                    <a:pt x="0" y="299"/>
                  </a:cubicBezTo>
                  <a:cubicBezTo>
                    <a:pt x="0" y="465"/>
                    <a:pt x="134" y="599"/>
                    <a:pt x="300" y="599"/>
                  </a:cubicBezTo>
                  <a:lnTo>
                    <a:pt x="520" y="599"/>
                  </a:lnTo>
                  <a:cubicBezTo>
                    <a:pt x="354" y="599"/>
                    <a:pt x="220" y="733"/>
                    <a:pt x="220" y="899"/>
                  </a:cubicBezTo>
                  <a:cubicBezTo>
                    <a:pt x="220" y="1065"/>
                    <a:pt x="354" y="1199"/>
                    <a:pt x="520" y="1199"/>
                  </a:cubicBezTo>
                  <a:lnTo>
                    <a:pt x="1801" y="1199"/>
                  </a:lnTo>
                  <a:cubicBezTo>
                    <a:pt x="1967" y="1199"/>
                    <a:pt x="2100" y="1065"/>
                    <a:pt x="2100" y="899"/>
                  </a:cubicBezTo>
                  <a:cubicBezTo>
                    <a:pt x="2100" y="733"/>
                    <a:pt x="1967" y="599"/>
                    <a:pt x="1801" y="599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85" name="Freeform 65">
              <a:extLst>
                <a:ext uri="{FF2B5EF4-FFF2-40B4-BE49-F238E27FC236}">
                  <a16:creationId xmlns:a16="http://schemas.microsoft.com/office/drawing/2014/main" id="{26D496F6-5387-AD4E-86C1-489245CA96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76129" y="5509560"/>
              <a:ext cx="576260" cy="279884"/>
            </a:xfrm>
            <a:custGeom>
              <a:avLst/>
              <a:gdLst>
                <a:gd name="T0" fmla="*/ 406733 w 1236"/>
                <a:gd name="T1" fmla="*/ 260719 h 601"/>
                <a:gd name="T2" fmla="*/ 130067 w 1236"/>
                <a:gd name="T3" fmla="*/ 260719 h 601"/>
                <a:gd name="T4" fmla="*/ 130067 w 1236"/>
                <a:gd name="T5" fmla="*/ 260719 h 601"/>
                <a:gd name="T6" fmla="*/ 0 w 1236"/>
                <a:gd name="T7" fmla="*/ 130794 h 601"/>
                <a:gd name="T8" fmla="*/ 0 w 1236"/>
                <a:gd name="T9" fmla="*/ 130794 h 601"/>
                <a:gd name="T10" fmla="*/ 130067 w 1236"/>
                <a:gd name="T11" fmla="*/ 0 h 601"/>
                <a:gd name="T12" fmla="*/ 406733 w 1236"/>
                <a:gd name="T13" fmla="*/ 0 h 601"/>
                <a:gd name="T14" fmla="*/ 406733 w 1236"/>
                <a:gd name="T15" fmla="*/ 0 h 601"/>
                <a:gd name="T16" fmla="*/ 537235 w 1236"/>
                <a:gd name="T17" fmla="*/ 130794 h 601"/>
                <a:gd name="T18" fmla="*/ 537235 w 1236"/>
                <a:gd name="T19" fmla="*/ 130794 h 601"/>
                <a:gd name="T20" fmla="*/ 406733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5" y="600"/>
                  </a:moveTo>
                  <a:lnTo>
                    <a:pt x="299" y="600"/>
                  </a:lnTo>
                  <a:cubicBezTo>
                    <a:pt x="135" y="600"/>
                    <a:pt x="0" y="465"/>
                    <a:pt x="0" y="301"/>
                  </a:cubicBezTo>
                  <a:cubicBezTo>
                    <a:pt x="0" y="135"/>
                    <a:pt x="135" y="0"/>
                    <a:pt x="299" y="0"/>
                  </a:cubicBezTo>
                  <a:lnTo>
                    <a:pt x="935" y="0"/>
                  </a:lnTo>
                  <a:cubicBezTo>
                    <a:pt x="1101" y="0"/>
                    <a:pt x="1235" y="135"/>
                    <a:pt x="1235" y="301"/>
                  </a:cubicBezTo>
                  <a:cubicBezTo>
                    <a:pt x="1235" y="465"/>
                    <a:pt x="1101" y="600"/>
                    <a:pt x="935" y="600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86" name="Freeform 166">
              <a:extLst>
                <a:ext uri="{FF2B5EF4-FFF2-40B4-BE49-F238E27FC236}">
                  <a16:creationId xmlns:a16="http://schemas.microsoft.com/office/drawing/2014/main" id="{AA64432F-5328-F040-A53C-3B6C95FA21D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138307" y="351165"/>
              <a:ext cx="2791416" cy="2568925"/>
            </a:xfrm>
            <a:custGeom>
              <a:avLst/>
              <a:gdLst>
                <a:gd name="T0" fmla="*/ 2100336 w 5978"/>
                <a:gd name="T1" fmla="*/ 1767082 h 5502"/>
                <a:gd name="T2" fmla="*/ 1950499 w 5978"/>
                <a:gd name="T3" fmla="*/ 1641640 h 5502"/>
                <a:gd name="T4" fmla="*/ 2100336 w 5978"/>
                <a:gd name="T5" fmla="*/ 1517069 h 5502"/>
                <a:gd name="T6" fmla="*/ 2302006 w 5978"/>
                <a:gd name="T7" fmla="*/ 1517069 h 5502"/>
                <a:gd name="T8" fmla="*/ 2452279 w 5978"/>
                <a:gd name="T9" fmla="*/ 1359395 h 5502"/>
                <a:gd name="T10" fmla="*/ 2453151 w 5978"/>
                <a:gd name="T11" fmla="*/ 1202156 h 5502"/>
                <a:gd name="T12" fmla="*/ 2603423 w 5978"/>
                <a:gd name="T13" fmla="*/ 1044918 h 5502"/>
                <a:gd name="T14" fmla="*/ 2453151 w 5978"/>
                <a:gd name="T15" fmla="*/ 887243 h 5502"/>
                <a:gd name="T16" fmla="*/ 2034564 w 5978"/>
                <a:gd name="T17" fmla="*/ 887243 h 5502"/>
                <a:gd name="T18" fmla="*/ 1884291 w 5978"/>
                <a:gd name="T19" fmla="*/ 1044918 h 5502"/>
                <a:gd name="T20" fmla="*/ 1348536 w 5978"/>
                <a:gd name="T21" fmla="*/ 1202156 h 5502"/>
                <a:gd name="T22" fmla="*/ 1498809 w 5978"/>
                <a:gd name="T23" fmla="*/ 1044918 h 5502"/>
                <a:gd name="T24" fmla="*/ 1348536 w 5978"/>
                <a:gd name="T25" fmla="*/ 887243 h 5502"/>
                <a:gd name="T26" fmla="*/ 953471 w 5978"/>
                <a:gd name="T27" fmla="*/ 887243 h 5502"/>
                <a:gd name="T28" fmla="*/ 963053 w 5978"/>
                <a:gd name="T29" fmla="*/ 886808 h 5502"/>
                <a:gd name="T30" fmla="*/ 849804 w 5978"/>
                <a:gd name="T31" fmla="*/ 758317 h 5502"/>
                <a:gd name="T32" fmla="*/ 963053 w 5978"/>
                <a:gd name="T33" fmla="*/ 629825 h 5502"/>
                <a:gd name="T34" fmla="*/ 1223091 w 5978"/>
                <a:gd name="T35" fmla="*/ 628954 h 5502"/>
                <a:gd name="T36" fmla="*/ 1373364 w 5978"/>
                <a:gd name="T37" fmla="*/ 471716 h 5502"/>
                <a:gd name="T38" fmla="*/ 1223091 w 5978"/>
                <a:gd name="T39" fmla="*/ 314041 h 5502"/>
                <a:gd name="T40" fmla="*/ 1093290 w 5978"/>
                <a:gd name="T41" fmla="*/ 314041 h 5502"/>
                <a:gd name="T42" fmla="*/ 1243127 w 5978"/>
                <a:gd name="T43" fmla="*/ 157239 h 5502"/>
                <a:gd name="T44" fmla="*/ 727843 w 5978"/>
                <a:gd name="T45" fmla="*/ 0 h 5502"/>
                <a:gd name="T46" fmla="*/ 577571 w 5978"/>
                <a:gd name="T47" fmla="*/ 157239 h 5502"/>
                <a:gd name="T48" fmla="*/ 727843 w 5978"/>
                <a:gd name="T49" fmla="*/ 314041 h 5502"/>
                <a:gd name="T50" fmla="*/ 371980 w 5978"/>
                <a:gd name="T51" fmla="*/ 314041 h 5502"/>
                <a:gd name="T52" fmla="*/ 221707 w 5978"/>
                <a:gd name="T53" fmla="*/ 471716 h 5502"/>
                <a:gd name="T54" fmla="*/ 534013 w 5978"/>
                <a:gd name="T55" fmla="*/ 628954 h 5502"/>
                <a:gd name="T56" fmla="*/ 531400 w 5978"/>
                <a:gd name="T57" fmla="*/ 629390 h 5502"/>
                <a:gd name="T58" fmla="*/ 651183 w 5978"/>
                <a:gd name="T59" fmla="*/ 758317 h 5502"/>
                <a:gd name="T60" fmla="*/ 531400 w 5978"/>
                <a:gd name="T61" fmla="*/ 887243 h 5502"/>
                <a:gd name="T62" fmla="*/ 534013 w 5978"/>
                <a:gd name="T63" fmla="*/ 887243 h 5502"/>
                <a:gd name="T64" fmla="*/ 149837 w 5978"/>
                <a:gd name="T65" fmla="*/ 887243 h 5502"/>
                <a:gd name="T66" fmla="*/ 0 w 5978"/>
                <a:gd name="T67" fmla="*/ 1044918 h 5502"/>
                <a:gd name="T68" fmla="*/ 727843 w 5978"/>
                <a:gd name="T69" fmla="*/ 1202156 h 5502"/>
                <a:gd name="T70" fmla="*/ 577571 w 5978"/>
                <a:gd name="T71" fmla="*/ 1359395 h 5502"/>
                <a:gd name="T72" fmla="*/ 727843 w 5978"/>
                <a:gd name="T73" fmla="*/ 1517069 h 5502"/>
                <a:gd name="T74" fmla="*/ 1061928 w 5978"/>
                <a:gd name="T75" fmla="*/ 1517069 h 5502"/>
                <a:gd name="T76" fmla="*/ 1212201 w 5978"/>
                <a:gd name="T77" fmla="*/ 1641640 h 5502"/>
                <a:gd name="T78" fmla="*/ 848933 w 5978"/>
                <a:gd name="T79" fmla="*/ 1767082 h 5502"/>
                <a:gd name="T80" fmla="*/ 698660 w 5978"/>
                <a:gd name="T81" fmla="*/ 1924321 h 5502"/>
                <a:gd name="T82" fmla="*/ 848933 w 5978"/>
                <a:gd name="T83" fmla="*/ 2081124 h 5502"/>
                <a:gd name="T84" fmla="*/ 1801097 w 5978"/>
                <a:gd name="T85" fmla="*/ 2081124 h 5502"/>
                <a:gd name="T86" fmla="*/ 1651260 w 5978"/>
                <a:gd name="T87" fmla="*/ 2238362 h 5502"/>
                <a:gd name="T88" fmla="*/ 2220119 w 5978"/>
                <a:gd name="T89" fmla="*/ 2396036 h 5502"/>
                <a:gd name="T90" fmla="*/ 2369956 w 5978"/>
                <a:gd name="T91" fmla="*/ 2238362 h 5502"/>
                <a:gd name="T92" fmla="*/ 2220119 w 5978"/>
                <a:gd name="T93" fmla="*/ 2081124 h 5502"/>
                <a:gd name="T94" fmla="*/ 2453151 w 5978"/>
                <a:gd name="T95" fmla="*/ 2081124 h 5502"/>
                <a:gd name="T96" fmla="*/ 2603423 w 5978"/>
                <a:gd name="T97" fmla="*/ 1924321 h 5502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5978" h="5502">
                  <a:moveTo>
                    <a:pt x="5632" y="4057"/>
                  </a:moveTo>
                  <a:lnTo>
                    <a:pt x="4822" y="4057"/>
                  </a:lnTo>
                  <a:cubicBezTo>
                    <a:pt x="4632" y="4057"/>
                    <a:pt x="4478" y="3928"/>
                    <a:pt x="4478" y="3769"/>
                  </a:cubicBezTo>
                  <a:cubicBezTo>
                    <a:pt x="4478" y="3611"/>
                    <a:pt x="4632" y="3483"/>
                    <a:pt x="4822" y="3483"/>
                  </a:cubicBezTo>
                  <a:lnTo>
                    <a:pt x="5285" y="3483"/>
                  </a:lnTo>
                  <a:cubicBezTo>
                    <a:pt x="5476" y="3483"/>
                    <a:pt x="5630" y="3321"/>
                    <a:pt x="5630" y="3121"/>
                  </a:cubicBezTo>
                  <a:cubicBezTo>
                    <a:pt x="5630" y="2922"/>
                    <a:pt x="5476" y="2760"/>
                    <a:pt x="5285" y="2760"/>
                  </a:cubicBezTo>
                  <a:lnTo>
                    <a:pt x="5632" y="2760"/>
                  </a:lnTo>
                  <a:cubicBezTo>
                    <a:pt x="5823" y="2760"/>
                    <a:pt x="5977" y="2598"/>
                    <a:pt x="5977" y="2399"/>
                  </a:cubicBezTo>
                  <a:cubicBezTo>
                    <a:pt x="5977" y="2199"/>
                    <a:pt x="5823" y="2037"/>
                    <a:pt x="5632" y="2037"/>
                  </a:cubicBezTo>
                  <a:lnTo>
                    <a:pt x="4671" y="2037"/>
                  </a:lnTo>
                  <a:cubicBezTo>
                    <a:pt x="4480" y="2037"/>
                    <a:pt x="4326" y="2199"/>
                    <a:pt x="4326" y="2399"/>
                  </a:cubicBezTo>
                  <a:cubicBezTo>
                    <a:pt x="4326" y="2598"/>
                    <a:pt x="4480" y="2760"/>
                    <a:pt x="4671" y="2760"/>
                  </a:cubicBezTo>
                  <a:lnTo>
                    <a:pt x="3096" y="2760"/>
                  </a:lnTo>
                  <a:cubicBezTo>
                    <a:pt x="3285" y="2760"/>
                    <a:pt x="3441" y="2598"/>
                    <a:pt x="3441" y="2399"/>
                  </a:cubicBezTo>
                  <a:cubicBezTo>
                    <a:pt x="3441" y="2199"/>
                    <a:pt x="3285" y="2037"/>
                    <a:pt x="3096" y="2037"/>
                  </a:cubicBezTo>
                  <a:lnTo>
                    <a:pt x="2189" y="2037"/>
                  </a:lnTo>
                  <a:cubicBezTo>
                    <a:pt x="2195" y="2037"/>
                    <a:pt x="2204" y="2037"/>
                    <a:pt x="2211" y="2036"/>
                  </a:cubicBezTo>
                  <a:cubicBezTo>
                    <a:pt x="2066" y="2023"/>
                    <a:pt x="1951" y="1896"/>
                    <a:pt x="1951" y="1741"/>
                  </a:cubicBezTo>
                  <a:cubicBezTo>
                    <a:pt x="1951" y="1585"/>
                    <a:pt x="2066" y="1458"/>
                    <a:pt x="2211" y="1446"/>
                  </a:cubicBezTo>
                  <a:cubicBezTo>
                    <a:pt x="2204" y="1445"/>
                    <a:pt x="2195" y="1444"/>
                    <a:pt x="2189" y="1444"/>
                  </a:cubicBezTo>
                  <a:lnTo>
                    <a:pt x="2808" y="1444"/>
                  </a:lnTo>
                  <a:cubicBezTo>
                    <a:pt x="2998" y="1444"/>
                    <a:pt x="3153" y="1282"/>
                    <a:pt x="3153" y="1083"/>
                  </a:cubicBezTo>
                  <a:cubicBezTo>
                    <a:pt x="3153" y="884"/>
                    <a:pt x="2998" y="721"/>
                    <a:pt x="2808" y="721"/>
                  </a:cubicBezTo>
                  <a:lnTo>
                    <a:pt x="2510" y="721"/>
                  </a:lnTo>
                  <a:cubicBezTo>
                    <a:pt x="2700" y="721"/>
                    <a:pt x="2854" y="561"/>
                    <a:pt x="2854" y="361"/>
                  </a:cubicBezTo>
                  <a:cubicBezTo>
                    <a:pt x="2854" y="162"/>
                    <a:pt x="2700" y="0"/>
                    <a:pt x="2510" y="0"/>
                  </a:cubicBezTo>
                  <a:lnTo>
                    <a:pt x="1671" y="0"/>
                  </a:lnTo>
                  <a:cubicBezTo>
                    <a:pt x="1481" y="0"/>
                    <a:pt x="1326" y="162"/>
                    <a:pt x="1326" y="361"/>
                  </a:cubicBezTo>
                  <a:cubicBezTo>
                    <a:pt x="1326" y="561"/>
                    <a:pt x="1481" y="721"/>
                    <a:pt x="1671" y="721"/>
                  </a:cubicBezTo>
                  <a:lnTo>
                    <a:pt x="854" y="721"/>
                  </a:lnTo>
                  <a:cubicBezTo>
                    <a:pt x="663" y="721"/>
                    <a:pt x="509" y="884"/>
                    <a:pt x="509" y="1083"/>
                  </a:cubicBezTo>
                  <a:cubicBezTo>
                    <a:pt x="509" y="1282"/>
                    <a:pt x="663" y="1444"/>
                    <a:pt x="854" y="1444"/>
                  </a:cubicBezTo>
                  <a:lnTo>
                    <a:pt x="1226" y="1444"/>
                  </a:lnTo>
                  <a:cubicBezTo>
                    <a:pt x="1224" y="1444"/>
                    <a:pt x="1222" y="1444"/>
                    <a:pt x="1220" y="1445"/>
                  </a:cubicBezTo>
                  <a:cubicBezTo>
                    <a:pt x="1373" y="1449"/>
                    <a:pt x="1495" y="1580"/>
                    <a:pt x="1495" y="1741"/>
                  </a:cubicBezTo>
                  <a:cubicBezTo>
                    <a:pt x="1495" y="1902"/>
                    <a:pt x="1373" y="2033"/>
                    <a:pt x="1220" y="2037"/>
                  </a:cubicBezTo>
                  <a:cubicBezTo>
                    <a:pt x="1222" y="2037"/>
                    <a:pt x="1224" y="2037"/>
                    <a:pt x="1226" y="2037"/>
                  </a:cubicBezTo>
                  <a:lnTo>
                    <a:pt x="344" y="2037"/>
                  </a:lnTo>
                  <a:cubicBezTo>
                    <a:pt x="154" y="2037"/>
                    <a:pt x="0" y="2199"/>
                    <a:pt x="0" y="2399"/>
                  </a:cubicBezTo>
                  <a:cubicBezTo>
                    <a:pt x="0" y="2598"/>
                    <a:pt x="154" y="2760"/>
                    <a:pt x="344" y="2760"/>
                  </a:cubicBezTo>
                  <a:lnTo>
                    <a:pt x="1671" y="2760"/>
                  </a:lnTo>
                  <a:cubicBezTo>
                    <a:pt x="1481" y="2760"/>
                    <a:pt x="1326" y="2922"/>
                    <a:pt x="1326" y="3121"/>
                  </a:cubicBezTo>
                  <a:cubicBezTo>
                    <a:pt x="1326" y="3321"/>
                    <a:pt x="1481" y="3483"/>
                    <a:pt x="1671" y="3483"/>
                  </a:cubicBezTo>
                  <a:lnTo>
                    <a:pt x="2438" y="3483"/>
                  </a:lnTo>
                  <a:cubicBezTo>
                    <a:pt x="2629" y="3483"/>
                    <a:pt x="2783" y="3611"/>
                    <a:pt x="2783" y="3769"/>
                  </a:cubicBezTo>
                  <a:cubicBezTo>
                    <a:pt x="2783" y="3928"/>
                    <a:pt x="2629" y="4057"/>
                    <a:pt x="2438" y="4057"/>
                  </a:cubicBezTo>
                  <a:lnTo>
                    <a:pt x="1949" y="4057"/>
                  </a:lnTo>
                  <a:cubicBezTo>
                    <a:pt x="1758" y="4057"/>
                    <a:pt x="1604" y="4218"/>
                    <a:pt x="1604" y="4418"/>
                  </a:cubicBezTo>
                  <a:cubicBezTo>
                    <a:pt x="1604" y="4616"/>
                    <a:pt x="1758" y="4778"/>
                    <a:pt x="1949" y="4778"/>
                  </a:cubicBezTo>
                  <a:lnTo>
                    <a:pt x="4135" y="4778"/>
                  </a:lnTo>
                  <a:cubicBezTo>
                    <a:pt x="3945" y="4778"/>
                    <a:pt x="3791" y="4940"/>
                    <a:pt x="3791" y="5139"/>
                  </a:cubicBezTo>
                  <a:cubicBezTo>
                    <a:pt x="3791" y="5339"/>
                    <a:pt x="3945" y="5501"/>
                    <a:pt x="4135" y="5501"/>
                  </a:cubicBezTo>
                  <a:lnTo>
                    <a:pt x="5097" y="5501"/>
                  </a:lnTo>
                  <a:cubicBezTo>
                    <a:pt x="5287" y="5501"/>
                    <a:pt x="5441" y="5339"/>
                    <a:pt x="5441" y="5139"/>
                  </a:cubicBezTo>
                  <a:cubicBezTo>
                    <a:pt x="5441" y="4940"/>
                    <a:pt x="5287" y="4778"/>
                    <a:pt x="5097" y="4778"/>
                  </a:cubicBezTo>
                  <a:lnTo>
                    <a:pt x="5632" y="4778"/>
                  </a:lnTo>
                  <a:cubicBezTo>
                    <a:pt x="5823" y="4778"/>
                    <a:pt x="5977" y="4616"/>
                    <a:pt x="5977" y="4418"/>
                  </a:cubicBezTo>
                  <a:cubicBezTo>
                    <a:pt x="5977" y="4218"/>
                    <a:pt x="5823" y="4057"/>
                    <a:pt x="5632" y="4057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dirty="0"/>
            </a:p>
          </p:txBody>
        </p:sp>
        <p:sp>
          <p:nvSpPr>
            <p:cNvPr id="587" name="Freeform 167">
              <a:extLst>
                <a:ext uri="{FF2B5EF4-FFF2-40B4-BE49-F238E27FC236}">
                  <a16:creationId xmlns:a16="http://schemas.microsoft.com/office/drawing/2014/main" id="{B89184B6-8C35-EE41-9F2E-C649F5B329D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291567" y="127893"/>
              <a:ext cx="531111" cy="337583"/>
            </a:xfrm>
            <a:custGeom>
              <a:avLst/>
              <a:gdLst>
                <a:gd name="T0" fmla="*/ 338265 w 1138"/>
                <a:gd name="T1" fmla="*/ 0 h 722"/>
                <a:gd name="T2" fmla="*/ 157160 w 1138"/>
                <a:gd name="T3" fmla="*/ 0 h 722"/>
                <a:gd name="T4" fmla="*/ 157160 w 1138"/>
                <a:gd name="T5" fmla="*/ 0 h 722"/>
                <a:gd name="T6" fmla="*/ 0 w 1138"/>
                <a:gd name="T7" fmla="*/ 157461 h 722"/>
                <a:gd name="T8" fmla="*/ 0 w 1138"/>
                <a:gd name="T9" fmla="*/ 157461 h 722"/>
                <a:gd name="T10" fmla="*/ 157160 w 1138"/>
                <a:gd name="T11" fmla="*/ 314485 h 722"/>
                <a:gd name="T12" fmla="*/ 338265 w 1138"/>
                <a:gd name="T13" fmla="*/ 314485 h 722"/>
                <a:gd name="T14" fmla="*/ 338265 w 1138"/>
                <a:gd name="T15" fmla="*/ 314485 h 722"/>
                <a:gd name="T16" fmla="*/ 494990 w 1138"/>
                <a:gd name="T17" fmla="*/ 157461 h 722"/>
                <a:gd name="T18" fmla="*/ 494990 w 1138"/>
                <a:gd name="T19" fmla="*/ 157461 h 722"/>
                <a:gd name="T20" fmla="*/ 338265 w 1138"/>
                <a:gd name="T21" fmla="*/ 0 h 722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138" h="722">
                  <a:moveTo>
                    <a:pt x="777" y="0"/>
                  </a:moveTo>
                  <a:lnTo>
                    <a:pt x="361" y="0"/>
                  </a:lnTo>
                  <a:cubicBezTo>
                    <a:pt x="162" y="0"/>
                    <a:pt x="0" y="161"/>
                    <a:pt x="0" y="361"/>
                  </a:cubicBezTo>
                  <a:cubicBezTo>
                    <a:pt x="0" y="559"/>
                    <a:pt x="162" y="721"/>
                    <a:pt x="361" y="721"/>
                  </a:cubicBezTo>
                  <a:lnTo>
                    <a:pt x="777" y="721"/>
                  </a:lnTo>
                  <a:cubicBezTo>
                    <a:pt x="976" y="721"/>
                    <a:pt x="1137" y="559"/>
                    <a:pt x="1137" y="361"/>
                  </a:cubicBezTo>
                  <a:cubicBezTo>
                    <a:pt x="1137" y="161"/>
                    <a:pt x="976" y="0"/>
                    <a:pt x="777" y="0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88" name="Freeform 168">
              <a:extLst>
                <a:ext uri="{FF2B5EF4-FFF2-40B4-BE49-F238E27FC236}">
                  <a16:creationId xmlns:a16="http://schemas.microsoft.com/office/drawing/2014/main" id="{BC996ECB-7146-D441-A23E-E292E63EA80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266401" y="1010267"/>
              <a:ext cx="80283" cy="82337"/>
            </a:xfrm>
            <a:custGeom>
              <a:avLst/>
              <a:gdLst>
                <a:gd name="T0" fmla="*/ 74456 w 173"/>
                <a:gd name="T1" fmla="*/ 38186 h 175"/>
                <a:gd name="T2" fmla="*/ 74456 w 173"/>
                <a:gd name="T3" fmla="*/ 38186 h 175"/>
                <a:gd name="T4" fmla="*/ 37228 w 173"/>
                <a:gd name="T5" fmla="*/ 76371 h 175"/>
                <a:gd name="T6" fmla="*/ 37228 w 173"/>
                <a:gd name="T7" fmla="*/ 76371 h 175"/>
                <a:gd name="T8" fmla="*/ 0 w 173"/>
                <a:gd name="T9" fmla="*/ 38186 h 175"/>
                <a:gd name="T10" fmla="*/ 0 w 173"/>
                <a:gd name="T11" fmla="*/ 38186 h 175"/>
                <a:gd name="T12" fmla="*/ 37228 w 173"/>
                <a:gd name="T13" fmla="*/ 0 h 175"/>
                <a:gd name="T14" fmla="*/ 37228 w 173"/>
                <a:gd name="T15" fmla="*/ 0 h 175"/>
                <a:gd name="T16" fmla="*/ 74456 w 173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5">
                  <a:moveTo>
                    <a:pt x="172" y="87"/>
                  </a:moveTo>
                  <a:lnTo>
                    <a:pt x="172" y="87"/>
                  </a:lnTo>
                  <a:cubicBezTo>
                    <a:pt x="172" y="135"/>
                    <a:pt x="134" y="174"/>
                    <a:pt x="86" y="174"/>
                  </a:cubicBezTo>
                  <a:cubicBezTo>
                    <a:pt x="39" y="174"/>
                    <a:pt x="0" y="135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2" y="39"/>
                    <a:pt x="172" y="8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89" name="Freeform 169">
              <a:extLst>
                <a:ext uri="{FF2B5EF4-FFF2-40B4-BE49-F238E27FC236}">
                  <a16:creationId xmlns:a16="http://schemas.microsoft.com/office/drawing/2014/main" id="{5178990B-2C5C-A74D-A791-82ABF51E53D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451673" y="241107"/>
              <a:ext cx="82343" cy="80278"/>
            </a:xfrm>
            <a:custGeom>
              <a:avLst/>
              <a:gdLst>
                <a:gd name="T0" fmla="*/ 76371 w 175"/>
                <a:gd name="T1" fmla="*/ 37014 h 174"/>
                <a:gd name="T2" fmla="*/ 76371 w 175"/>
                <a:gd name="T3" fmla="*/ 37014 h 174"/>
                <a:gd name="T4" fmla="*/ 38186 w 175"/>
                <a:gd name="T5" fmla="*/ 74459 h 174"/>
                <a:gd name="T6" fmla="*/ 38186 w 175"/>
                <a:gd name="T7" fmla="*/ 74459 h 174"/>
                <a:gd name="T8" fmla="*/ 0 w 175"/>
                <a:gd name="T9" fmla="*/ 37014 h 174"/>
                <a:gd name="T10" fmla="*/ 0 w 175"/>
                <a:gd name="T11" fmla="*/ 37014 h 174"/>
                <a:gd name="T12" fmla="*/ 38186 w 175"/>
                <a:gd name="T13" fmla="*/ 0 h 174"/>
                <a:gd name="T14" fmla="*/ 38186 w 175"/>
                <a:gd name="T15" fmla="*/ 0 h 174"/>
                <a:gd name="T16" fmla="*/ 76371 w 175"/>
                <a:gd name="T17" fmla="*/ 37014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4">
                  <a:moveTo>
                    <a:pt x="174" y="86"/>
                  </a:moveTo>
                  <a:lnTo>
                    <a:pt x="174" y="86"/>
                  </a:lnTo>
                  <a:cubicBezTo>
                    <a:pt x="174" y="133"/>
                    <a:pt x="135" y="173"/>
                    <a:pt x="87" y="173"/>
                  </a:cubicBezTo>
                  <a:cubicBezTo>
                    <a:pt x="39" y="173"/>
                    <a:pt x="0" y="133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90" name="Freeform 170">
              <a:extLst>
                <a:ext uri="{FF2B5EF4-FFF2-40B4-BE49-F238E27FC236}">
                  <a16:creationId xmlns:a16="http://schemas.microsoft.com/office/drawing/2014/main" id="{66F16D7F-77E0-D34E-9A75-47A9BEB0F57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228884" y="1092604"/>
              <a:ext cx="82343" cy="80278"/>
            </a:xfrm>
            <a:custGeom>
              <a:avLst/>
              <a:gdLst>
                <a:gd name="T0" fmla="*/ 76371 w 175"/>
                <a:gd name="T1" fmla="*/ 37228 h 173"/>
                <a:gd name="T2" fmla="*/ 76371 w 175"/>
                <a:gd name="T3" fmla="*/ 37228 h 173"/>
                <a:gd name="T4" fmla="*/ 38186 w 175"/>
                <a:gd name="T5" fmla="*/ 74456 h 173"/>
                <a:gd name="T6" fmla="*/ 38186 w 175"/>
                <a:gd name="T7" fmla="*/ 74456 h 173"/>
                <a:gd name="T8" fmla="*/ 0 w 175"/>
                <a:gd name="T9" fmla="*/ 37228 h 173"/>
                <a:gd name="T10" fmla="*/ 0 w 175"/>
                <a:gd name="T11" fmla="*/ 37228 h 173"/>
                <a:gd name="T12" fmla="*/ 38186 w 175"/>
                <a:gd name="T13" fmla="*/ 0 h 173"/>
                <a:gd name="T14" fmla="*/ 38186 w 175"/>
                <a:gd name="T15" fmla="*/ 0 h 173"/>
                <a:gd name="T16" fmla="*/ 76371 w 175"/>
                <a:gd name="T17" fmla="*/ 37228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3">
                  <a:moveTo>
                    <a:pt x="174" y="86"/>
                  </a:moveTo>
                  <a:lnTo>
                    <a:pt x="174" y="86"/>
                  </a:lnTo>
                  <a:cubicBezTo>
                    <a:pt x="174" y="134"/>
                    <a:pt x="135" y="172"/>
                    <a:pt x="87" y="172"/>
                  </a:cubicBezTo>
                  <a:cubicBezTo>
                    <a:pt x="39" y="172"/>
                    <a:pt x="0" y="134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91" name="Freeform 171">
              <a:extLst>
                <a:ext uri="{FF2B5EF4-FFF2-40B4-BE49-F238E27FC236}">
                  <a16:creationId xmlns:a16="http://schemas.microsoft.com/office/drawing/2014/main" id="{40B18745-21D8-5D46-AD38-BA094D87657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530362" y="1615447"/>
              <a:ext cx="80283" cy="80278"/>
            </a:xfrm>
            <a:custGeom>
              <a:avLst/>
              <a:gdLst>
                <a:gd name="T0" fmla="*/ 74456 w 173"/>
                <a:gd name="T1" fmla="*/ 37661 h 173"/>
                <a:gd name="T2" fmla="*/ 74456 w 173"/>
                <a:gd name="T3" fmla="*/ 37661 h 173"/>
                <a:gd name="T4" fmla="*/ 36795 w 173"/>
                <a:gd name="T5" fmla="*/ 74456 h 173"/>
                <a:gd name="T6" fmla="*/ 36795 w 173"/>
                <a:gd name="T7" fmla="*/ 74456 h 173"/>
                <a:gd name="T8" fmla="*/ 0 w 173"/>
                <a:gd name="T9" fmla="*/ 37661 h 173"/>
                <a:gd name="T10" fmla="*/ 0 w 173"/>
                <a:gd name="T11" fmla="*/ 37661 h 173"/>
                <a:gd name="T12" fmla="*/ 36795 w 173"/>
                <a:gd name="T13" fmla="*/ 0 h 173"/>
                <a:gd name="T14" fmla="*/ 36795 w 173"/>
                <a:gd name="T15" fmla="*/ 0 h 173"/>
                <a:gd name="T16" fmla="*/ 74456 w 173"/>
                <a:gd name="T17" fmla="*/ 37661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3">
                  <a:moveTo>
                    <a:pt x="172" y="87"/>
                  </a:moveTo>
                  <a:lnTo>
                    <a:pt x="172" y="87"/>
                  </a:lnTo>
                  <a:cubicBezTo>
                    <a:pt x="172" y="134"/>
                    <a:pt x="133" y="172"/>
                    <a:pt x="85" y="172"/>
                  </a:cubicBezTo>
                  <a:cubicBezTo>
                    <a:pt x="39" y="172"/>
                    <a:pt x="0" y="134"/>
                    <a:pt x="0" y="87"/>
                  </a:cubicBezTo>
                  <a:cubicBezTo>
                    <a:pt x="0" y="39"/>
                    <a:pt x="39" y="0"/>
                    <a:pt x="85" y="0"/>
                  </a:cubicBezTo>
                  <a:cubicBezTo>
                    <a:pt x="133" y="0"/>
                    <a:pt x="172" y="39"/>
                    <a:pt x="172" y="8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92" name="Freeform 172">
              <a:extLst>
                <a:ext uri="{FF2B5EF4-FFF2-40B4-BE49-F238E27FC236}">
                  <a16:creationId xmlns:a16="http://schemas.microsoft.com/office/drawing/2014/main" id="{454F8F05-49A9-B045-9DFD-403EBBF6015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487131" y="835993"/>
              <a:ext cx="82343" cy="80279"/>
            </a:xfrm>
            <a:custGeom>
              <a:avLst/>
              <a:gdLst>
                <a:gd name="T0" fmla="*/ 76371 w 175"/>
                <a:gd name="T1" fmla="*/ 37445 h 174"/>
                <a:gd name="T2" fmla="*/ 76371 w 175"/>
                <a:gd name="T3" fmla="*/ 37445 h 174"/>
                <a:gd name="T4" fmla="*/ 38186 w 175"/>
                <a:gd name="T5" fmla="*/ 74460 h 174"/>
                <a:gd name="T6" fmla="*/ 38186 w 175"/>
                <a:gd name="T7" fmla="*/ 74460 h 174"/>
                <a:gd name="T8" fmla="*/ 0 w 175"/>
                <a:gd name="T9" fmla="*/ 37445 h 174"/>
                <a:gd name="T10" fmla="*/ 0 w 175"/>
                <a:gd name="T11" fmla="*/ 37445 h 174"/>
                <a:gd name="T12" fmla="*/ 38186 w 175"/>
                <a:gd name="T13" fmla="*/ 0 h 174"/>
                <a:gd name="T14" fmla="*/ 38186 w 175"/>
                <a:gd name="T15" fmla="*/ 0 h 174"/>
                <a:gd name="T16" fmla="*/ 76371 w 175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4">
                  <a:moveTo>
                    <a:pt x="174" y="87"/>
                  </a:moveTo>
                  <a:lnTo>
                    <a:pt x="174" y="87"/>
                  </a:lnTo>
                  <a:cubicBezTo>
                    <a:pt x="174" y="135"/>
                    <a:pt x="135" y="173"/>
                    <a:pt x="87" y="173"/>
                  </a:cubicBezTo>
                  <a:cubicBezTo>
                    <a:pt x="39" y="173"/>
                    <a:pt x="0" y="135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93" name="Freeform 173">
              <a:extLst>
                <a:ext uri="{FF2B5EF4-FFF2-40B4-BE49-F238E27FC236}">
                  <a16:creationId xmlns:a16="http://schemas.microsoft.com/office/drawing/2014/main" id="{F607E7E5-1D02-1C4C-862A-8434CFE8C67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291568" y="-104710"/>
              <a:ext cx="80283" cy="80278"/>
            </a:xfrm>
            <a:custGeom>
              <a:avLst/>
              <a:gdLst>
                <a:gd name="T0" fmla="*/ 74459 w 174"/>
                <a:gd name="T1" fmla="*/ 37445 h 174"/>
                <a:gd name="T2" fmla="*/ 74459 w 174"/>
                <a:gd name="T3" fmla="*/ 37445 h 174"/>
                <a:gd name="T4" fmla="*/ 37445 w 174"/>
                <a:gd name="T5" fmla="*/ 74459 h 174"/>
                <a:gd name="T6" fmla="*/ 37445 w 174"/>
                <a:gd name="T7" fmla="*/ 74459 h 174"/>
                <a:gd name="T8" fmla="*/ 0 w 174"/>
                <a:gd name="T9" fmla="*/ 37445 h 174"/>
                <a:gd name="T10" fmla="*/ 0 w 174"/>
                <a:gd name="T11" fmla="*/ 37445 h 174"/>
                <a:gd name="T12" fmla="*/ 37445 w 174"/>
                <a:gd name="T13" fmla="*/ 0 h 174"/>
                <a:gd name="T14" fmla="*/ 37445 w 174"/>
                <a:gd name="T15" fmla="*/ 0 h 174"/>
                <a:gd name="T16" fmla="*/ 74459 w 174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4">
                  <a:moveTo>
                    <a:pt x="173" y="87"/>
                  </a:moveTo>
                  <a:lnTo>
                    <a:pt x="173" y="87"/>
                  </a:lnTo>
                  <a:cubicBezTo>
                    <a:pt x="173" y="135"/>
                    <a:pt x="135" y="173"/>
                    <a:pt x="87" y="173"/>
                  </a:cubicBezTo>
                  <a:cubicBezTo>
                    <a:pt x="40" y="173"/>
                    <a:pt x="0" y="135"/>
                    <a:pt x="0" y="87"/>
                  </a:cubicBezTo>
                  <a:cubicBezTo>
                    <a:pt x="0" y="38"/>
                    <a:pt x="40" y="0"/>
                    <a:pt x="87" y="0"/>
                  </a:cubicBezTo>
                  <a:cubicBezTo>
                    <a:pt x="135" y="0"/>
                    <a:pt x="173" y="38"/>
                    <a:pt x="173" y="8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94" name="Freeform 174">
              <a:extLst>
                <a:ext uri="{FF2B5EF4-FFF2-40B4-BE49-F238E27FC236}">
                  <a16:creationId xmlns:a16="http://schemas.microsoft.com/office/drawing/2014/main" id="{421A2684-42B8-D14A-A471-1880C1A3A69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426970" y="1225039"/>
              <a:ext cx="49406" cy="49402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2"/>
                    <a:pt x="81" y="104"/>
                    <a:pt x="52" y="104"/>
                  </a:cubicBezTo>
                  <a:cubicBezTo>
                    <a:pt x="24" y="104"/>
                    <a:pt x="0" y="82"/>
                    <a:pt x="0" y="52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1" y="0"/>
                    <a:pt x="105" y="24"/>
                    <a:pt x="105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95" name="Freeform 175">
              <a:extLst>
                <a:ext uri="{FF2B5EF4-FFF2-40B4-BE49-F238E27FC236}">
                  <a16:creationId xmlns:a16="http://schemas.microsoft.com/office/drawing/2014/main" id="{2377EB3A-24A1-7249-A212-2B7A28637BB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758398" y="1417837"/>
              <a:ext cx="49406" cy="49402"/>
            </a:xfrm>
            <a:custGeom>
              <a:avLst/>
              <a:gdLst>
                <a:gd name="T0" fmla="*/ 45655 w 107"/>
                <a:gd name="T1" fmla="*/ 22397 h 107"/>
                <a:gd name="T2" fmla="*/ 45655 w 107"/>
                <a:gd name="T3" fmla="*/ 22397 h 107"/>
                <a:gd name="T4" fmla="*/ 22828 w 107"/>
                <a:gd name="T5" fmla="*/ 45655 h 107"/>
                <a:gd name="T6" fmla="*/ 22828 w 107"/>
                <a:gd name="T7" fmla="*/ 45655 h 107"/>
                <a:gd name="T8" fmla="*/ 0 w 107"/>
                <a:gd name="T9" fmla="*/ 22397 h 107"/>
                <a:gd name="T10" fmla="*/ 0 w 107"/>
                <a:gd name="T11" fmla="*/ 22397 h 107"/>
                <a:gd name="T12" fmla="*/ 22828 w 107"/>
                <a:gd name="T13" fmla="*/ 0 h 107"/>
                <a:gd name="T14" fmla="*/ 22828 w 107"/>
                <a:gd name="T15" fmla="*/ 0 h 107"/>
                <a:gd name="T16" fmla="*/ 45655 w 107"/>
                <a:gd name="T17" fmla="*/ 22397 h 10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7" h="107">
                  <a:moveTo>
                    <a:pt x="106" y="52"/>
                  </a:moveTo>
                  <a:lnTo>
                    <a:pt x="106" y="52"/>
                  </a:lnTo>
                  <a:cubicBezTo>
                    <a:pt x="106" y="82"/>
                    <a:pt x="82" y="106"/>
                    <a:pt x="53" y="106"/>
                  </a:cubicBezTo>
                  <a:cubicBezTo>
                    <a:pt x="24" y="106"/>
                    <a:pt x="0" y="8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96" name="Freeform 176">
              <a:extLst>
                <a:ext uri="{FF2B5EF4-FFF2-40B4-BE49-F238E27FC236}">
                  <a16:creationId xmlns:a16="http://schemas.microsoft.com/office/drawing/2014/main" id="{6968B443-A2EA-4B4D-B9E3-044D8F9FB9C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408905" y="1767770"/>
              <a:ext cx="49406" cy="49402"/>
            </a:xfrm>
            <a:custGeom>
              <a:avLst/>
              <a:gdLst>
                <a:gd name="T0" fmla="*/ 45651 w 106"/>
                <a:gd name="T1" fmla="*/ 23258 h 107"/>
                <a:gd name="T2" fmla="*/ 45651 w 106"/>
                <a:gd name="T3" fmla="*/ 23258 h 107"/>
                <a:gd name="T4" fmla="*/ 22608 w 106"/>
                <a:gd name="T5" fmla="*/ 45655 h 107"/>
                <a:gd name="T6" fmla="*/ 22608 w 106"/>
                <a:gd name="T7" fmla="*/ 45655 h 107"/>
                <a:gd name="T8" fmla="*/ 0 w 106"/>
                <a:gd name="T9" fmla="*/ 23258 h 107"/>
                <a:gd name="T10" fmla="*/ 0 w 106"/>
                <a:gd name="T11" fmla="*/ 23258 h 107"/>
                <a:gd name="T12" fmla="*/ 22608 w 106"/>
                <a:gd name="T13" fmla="*/ 0 h 107"/>
                <a:gd name="T14" fmla="*/ 22608 w 106"/>
                <a:gd name="T15" fmla="*/ 0 h 107"/>
                <a:gd name="T16" fmla="*/ 45651 w 106"/>
                <a:gd name="T17" fmla="*/ 23258 h 10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7">
                  <a:moveTo>
                    <a:pt x="105" y="54"/>
                  </a:moveTo>
                  <a:lnTo>
                    <a:pt x="105" y="54"/>
                  </a:lnTo>
                  <a:cubicBezTo>
                    <a:pt x="105" y="82"/>
                    <a:pt x="81" y="106"/>
                    <a:pt x="52" y="106"/>
                  </a:cubicBezTo>
                  <a:cubicBezTo>
                    <a:pt x="23" y="106"/>
                    <a:pt x="0" y="82"/>
                    <a:pt x="0" y="54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5" y="23"/>
                    <a:pt x="105" y="54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97" name="Freeform 177">
              <a:extLst>
                <a:ext uri="{FF2B5EF4-FFF2-40B4-BE49-F238E27FC236}">
                  <a16:creationId xmlns:a16="http://schemas.microsoft.com/office/drawing/2014/main" id="{A3145C89-0532-2542-895B-EA5DC0DF5D0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408905" y="759832"/>
              <a:ext cx="49406" cy="49402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1" y="104"/>
                    <a:pt x="52" y="104"/>
                  </a:cubicBezTo>
                  <a:cubicBezTo>
                    <a:pt x="23" y="104"/>
                    <a:pt x="0" y="81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5" y="23"/>
                    <a:pt x="105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98" name="Freeform 178">
              <a:extLst>
                <a:ext uri="{FF2B5EF4-FFF2-40B4-BE49-F238E27FC236}">
                  <a16:creationId xmlns:a16="http://schemas.microsoft.com/office/drawing/2014/main" id="{A9EFBE42-479B-E347-B36C-BFDA6CD67F9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840278" y="784533"/>
              <a:ext cx="49406" cy="49402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2"/>
                    <a:pt x="81" y="105"/>
                    <a:pt x="52" y="105"/>
                  </a:cubicBezTo>
                  <a:cubicBezTo>
                    <a:pt x="23" y="105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81" y="0"/>
                    <a:pt x="104" y="24"/>
                    <a:pt x="104" y="53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99" name="Freeform 179">
              <a:extLst>
                <a:ext uri="{FF2B5EF4-FFF2-40B4-BE49-F238E27FC236}">
                  <a16:creationId xmlns:a16="http://schemas.microsoft.com/office/drawing/2014/main" id="{A6855C09-9832-3840-9BD2-E2291C79266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616358" y="360497"/>
              <a:ext cx="49406" cy="49402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1"/>
                    <a:pt x="82" y="104"/>
                    <a:pt x="52" y="104"/>
                  </a:cubicBezTo>
                  <a:cubicBezTo>
                    <a:pt x="24" y="104"/>
                    <a:pt x="0" y="81"/>
                    <a:pt x="0" y="52"/>
                  </a:cubicBezTo>
                  <a:cubicBezTo>
                    <a:pt x="0" y="23"/>
                    <a:pt x="24" y="0"/>
                    <a:pt x="52" y="0"/>
                  </a:cubicBezTo>
                  <a:cubicBezTo>
                    <a:pt x="82" y="0"/>
                    <a:pt x="104" y="23"/>
                    <a:pt x="104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00" name="Freeform 180">
              <a:extLst>
                <a:ext uri="{FF2B5EF4-FFF2-40B4-BE49-F238E27FC236}">
                  <a16:creationId xmlns:a16="http://schemas.microsoft.com/office/drawing/2014/main" id="{545D778D-831A-2F42-B363-08CDCC1228F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266865" y="-207631"/>
              <a:ext cx="49406" cy="49402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0"/>
                    <a:pt x="81" y="104"/>
                    <a:pt x="52" y="104"/>
                  </a:cubicBezTo>
                  <a:cubicBezTo>
                    <a:pt x="24" y="104"/>
                    <a:pt x="0" y="80"/>
                    <a:pt x="0" y="52"/>
                  </a:cubicBezTo>
                  <a:cubicBezTo>
                    <a:pt x="0" y="22"/>
                    <a:pt x="24" y="0"/>
                    <a:pt x="52" y="0"/>
                  </a:cubicBezTo>
                  <a:cubicBezTo>
                    <a:pt x="81" y="0"/>
                    <a:pt x="104" y="22"/>
                    <a:pt x="104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01" name="Freeform 181">
              <a:extLst>
                <a:ext uri="{FF2B5EF4-FFF2-40B4-BE49-F238E27FC236}">
                  <a16:creationId xmlns:a16="http://schemas.microsoft.com/office/drawing/2014/main" id="{22B5AB63-C2D2-8543-9D37-51A53A8203E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408905" y="-207631"/>
              <a:ext cx="49406" cy="49402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1" y="104"/>
                    <a:pt x="52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2"/>
                    <a:pt x="23" y="0"/>
                    <a:pt x="52" y="0"/>
                  </a:cubicBezTo>
                  <a:cubicBezTo>
                    <a:pt x="81" y="0"/>
                    <a:pt x="105" y="22"/>
                    <a:pt x="105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02" name="Freeform 182">
              <a:extLst>
                <a:ext uri="{FF2B5EF4-FFF2-40B4-BE49-F238E27FC236}">
                  <a16:creationId xmlns:a16="http://schemas.microsoft.com/office/drawing/2014/main" id="{FBD19214-A97D-DC45-8414-CF48CAC76D1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683825" y="1749006"/>
              <a:ext cx="662859" cy="279947"/>
            </a:xfrm>
            <a:custGeom>
              <a:avLst/>
              <a:gdLst>
                <a:gd name="T0" fmla="*/ 487598 w 1419"/>
                <a:gd name="T1" fmla="*/ 260719 h 601"/>
                <a:gd name="T2" fmla="*/ 130288 w 1419"/>
                <a:gd name="T3" fmla="*/ 260719 h 601"/>
                <a:gd name="T4" fmla="*/ 130288 w 1419"/>
                <a:gd name="T5" fmla="*/ 260719 h 601"/>
                <a:gd name="T6" fmla="*/ 0 w 1419"/>
                <a:gd name="T7" fmla="*/ 130794 h 601"/>
                <a:gd name="T8" fmla="*/ 0 w 1419"/>
                <a:gd name="T9" fmla="*/ 130794 h 601"/>
                <a:gd name="T10" fmla="*/ 130288 w 1419"/>
                <a:gd name="T11" fmla="*/ 0 h 601"/>
                <a:gd name="T12" fmla="*/ 487598 w 1419"/>
                <a:gd name="T13" fmla="*/ 0 h 601"/>
                <a:gd name="T14" fmla="*/ 487598 w 1419"/>
                <a:gd name="T15" fmla="*/ 0 h 601"/>
                <a:gd name="T16" fmla="*/ 617885 w 1419"/>
                <a:gd name="T17" fmla="*/ 130794 h 601"/>
                <a:gd name="T18" fmla="*/ 617885 w 1419"/>
                <a:gd name="T19" fmla="*/ 130794 h 601"/>
                <a:gd name="T20" fmla="*/ 487598 w 1419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419" h="601">
                  <a:moveTo>
                    <a:pt x="1119" y="600"/>
                  </a:moveTo>
                  <a:lnTo>
                    <a:pt x="299" y="600"/>
                  </a:lnTo>
                  <a:cubicBezTo>
                    <a:pt x="133" y="600"/>
                    <a:pt x="0" y="466"/>
                    <a:pt x="0" y="301"/>
                  </a:cubicBezTo>
                  <a:cubicBezTo>
                    <a:pt x="0" y="135"/>
                    <a:pt x="133" y="0"/>
                    <a:pt x="299" y="0"/>
                  </a:cubicBezTo>
                  <a:lnTo>
                    <a:pt x="1119" y="0"/>
                  </a:lnTo>
                  <a:cubicBezTo>
                    <a:pt x="1284" y="0"/>
                    <a:pt x="1418" y="135"/>
                    <a:pt x="1418" y="301"/>
                  </a:cubicBezTo>
                  <a:cubicBezTo>
                    <a:pt x="1418" y="466"/>
                    <a:pt x="1284" y="600"/>
                    <a:pt x="1119" y="600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603" name="Freeform 183">
              <a:extLst>
                <a:ext uri="{FF2B5EF4-FFF2-40B4-BE49-F238E27FC236}">
                  <a16:creationId xmlns:a16="http://schemas.microsoft.com/office/drawing/2014/main" id="{0F028045-F304-5E47-872B-88FA4E8971F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371850" y="936858"/>
              <a:ext cx="662859" cy="279947"/>
            </a:xfrm>
            <a:custGeom>
              <a:avLst/>
              <a:gdLst>
                <a:gd name="T0" fmla="*/ 487690 w 1420"/>
                <a:gd name="T1" fmla="*/ 260719 h 600"/>
                <a:gd name="T2" fmla="*/ 130631 w 1420"/>
                <a:gd name="T3" fmla="*/ 260719 h 600"/>
                <a:gd name="T4" fmla="*/ 130631 w 1420"/>
                <a:gd name="T5" fmla="*/ 260719 h 600"/>
                <a:gd name="T6" fmla="*/ 0 w 1420"/>
                <a:gd name="T7" fmla="*/ 130142 h 600"/>
                <a:gd name="T8" fmla="*/ 0 w 1420"/>
                <a:gd name="T9" fmla="*/ 130142 h 600"/>
                <a:gd name="T10" fmla="*/ 130631 w 1420"/>
                <a:gd name="T11" fmla="*/ 0 h 600"/>
                <a:gd name="T12" fmla="*/ 487690 w 1420"/>
                <a:gd name="T13" fmla="*/ 0 h 600"/>
                <a:gd name="T14" fmla="*/ 487690 w 1420"/>
                <a:gd name="T15" fmla="*/ 0 h 600"/>
                <a:gd name="T16" fmla="*/ 617886 w 1420"/>
                <a:gd name="T17" fmla="*/ 130142 h 600"/>
                <a:gd name="T18" fmla="*/ 617886 w 1420"/>
                <a:gd name="T19" fmla="*/ 130142 h 600"/>
                <a:gd name="T20" fmla="*/ 487690 w 1420"/>
                <a:gd name="T21" fmla="*/ 260719 h 60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420" h="600">
                  <a:moveTo>
                    <a:pt x="1120" y="599"/>
                  </a:moveTo>
                  <a:lnTo>
                    <a:pt x="300" y="599"/>
                  </a:lnTo>
                  <a:cubicBezTo>
                    <a:pt x="134" y="599"/>
                    <a:pt x="0" y="465"/>
                    <a:pt x="0" y="299"/>
                  </a:cubicBezTo>
                  <a:cubicBezTo>
                    <a:pt x="0" y="133"/>
                    <a:pt x="134" y="0"/>
                    <a:pt x="300" y="0"/>
                  </a:cubicBezTo>
                  <a:lnTo>
                    <a:pt x="1120" y="0"/>
                  </a:lnTo>
                  <a:cubicBezTo>
                    <a:pt x="1285" y="0"/>
                    <a:pt x="1419" y="133"/>
                    <a:pt x="1419" y="299"/>
                  </a:cubicBezTo>
                  <a:cubicBezTo>
                    <a:pt x="1419" y="465"/>
                    <a:pt x="1285" y="599"/>
                    <a:pt x="1120" y="599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dirty="0"/>
            </a:p>
          </p:txBody>
        </p:sp>
        <p:sp>
          <p:nvSpPr>
            <p:cNvPr id="604" name="Freeform 184">
              <a:extLst>
                <a:ext uri="{FF2B5EF4-FFF2-40B4-BE49-F238E27FC236}">
                  <a16:creationId xmlns:a16="http://schemas.microsoft.com/office/drawing/2014/main" id="{6764D088-E298-E844-8150-D6A30CFDC25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159156" y="-57367"/>
              <a:ext cx="815192" cy="557836"/>
            </a:xfrm>
            <a:custGeom>
              <a:avLst/>
              <a:gdLst>
                <a:gd name="T0" fmla="*/ 628967 w 1747"/>
                <a:gd name="T1" fmla="*/ 259759 h 1196"/>
                <a:gd name="T2" fmla="*/ 507962 w 1747"/>
                <a:gd name="T3" fmla="*/ 259759 h 1196"/>
                <a:gd name="T4" fmla="*/ 507962 w 1747"/>
                <a:gd name="T5" fmla="*/ 259759 h 1196"/>
                <a:gd name="T6" fmla="*/ 617650 w 1747"/>
                <a:gd name="T7" fmla="*/ 130532 h 1196"/>
                <a:gd name="T8" fmla="*/ 617650 w 1747"/>
                <a:gd name="T9" fmla="*/ 130532 h 1196"/>
                <a:gd name="T10" fmla="*/ 487504 w 1747"/>
                <a:gd name="T11" fmla="*/ 0 h 1196"/>
                <a:gd name="T12" fmla="*/ 130581 w 1747"/>
                <a:gd name="T13" fmla="*/ 0 h 1196"/>
                <a:gd name="T14" fmla="*/ 130581 w 1747"/>
                <a:gd name="T15" fmla="*/ 0 h 1196"/>
                <a:gd name="T16" fmla="*/ 0 w 1747"/>
                <a:gd name="T17" fmla="*/ 130532 h 1196"/>
                <a:gd name="T18" fmla="*/ 0 w 1747"/>
                <a:gd name="T19" fmla="*/ 130532 h 1196"/>
                <a:gd name="T20" fmla="*/ 130581 w 1747"/>
                <a:gd name="T21" fmla="*/ 261064 h 1196"/>
                <a:gd name="T22" fmla="*/ 252457 w 1747"/>
                <a:gd name="T23" fmla="*/ 261064 h 1196"/>
                <a:gd name="T24" fmla="*/ 252457 w 1747"/>
                <a:gd name="T25" fmla="*/ 261064 h 1196"/>
                <a:gd name="T26" fmla="*/ 142334 w 1747"/>
                <a:gd name="T27" fmla="*/ 389856 h 1196"/>
                <a:gd name="T28" fmla="*/ 142334 w 1747"/>
                <a:gd name="T29" fmla="*/ 389856 h 1196"/>
                <a:gd name="T30" fmla="*/ 272480 w 1747"/>
                <a:gd name="T31" fmla="*/ 519953 h 1196"/>
                <a:gd name="T32" fmla="*/ 628967 w 1747"/>
                <a:gd name="T33" fmla="*/ 519953 h 1196"/>
                <a:gd name="T34" fmla="*/ 628967 w 1747"/>
                <a:gd name="T35" fmla="*/ 519953 h 1196"/>
                <a:gd name="T36" fmla="*/ 759984 w 1747"/>
                <a:gd name="T37" fmla="*/ 389856 h 1196"/>
                <a:gd name="T38" fmla="*/ 759984 w 1747"/>
                <a:gd name="T39" fmla="*/ 389856 h 1196"/>
                <a:gd name="T40" fmla="*/ 628967 w 1747"/>
                <a:gd name="T41" fmla="*/ 259759 h 119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1747" h="1196">
                  <a:moveTo>
                    <a:pt x="1445" y="597"/>
                  </a:moveTo>
                  <a:lnTo>
                    <a:pt x="1167" y="597"/>
                  </a:lnTo>
                  <a:cubicBezTo>
                    <a:pt x="1310" y="573"/>
                    <a:pt x="1419" y="450"/>
                    <a:pt x="1419" y="300"/>
                  </a:cubicBezTo>
                  <a:cubicBezTo>
                    <a:pt x="1419" y="134"/>
                    <a:pt x="1285" y="0"/>
                    <a:pt x="1120" y="0"/>
                  </a:cubicBezTo>
                  <a:lnTo>
                    <a:pt x="300" y="0"/>
                  </a:lnTo>
                  <a:cubicBezTo>
                    <a:pt x="134" y="0"/>
                    <a:pt x="0" y="134"/>
                    <a:pt x="0" y="300"/>
                  </a:cubicBezTo>
                  <a:cubicBezTo>
                    <a:pt x="0" y="466"/>
                    <a:pt x="134" y="600"/>
                    <a:pt x="300" y="600"/>
                  </a:cubicBezTo>
                  <a:lnTo>
                    <a:pt x="580" y="600"/>
                  </a:lnTo>
                  <a:cubicBezTo>
                    <a:pt x="436" y="623"/>
                    <a:pt x="327" y="746"/>
                    <a:pt x="327" y="896"/>
                  </a:cubicBezTo>
                  <a:cubicBezTo>
                    <a:pt x="327" y="1062"/>
                    <a:pt x="460" y="1195"/>
                    <a:pt x="626" y="1195"/>
                  </a:cubicBezTo>
                  <a:lnTo>
                    <a:pt x="1445" y="1195"/>
                  </a:lnTo>
                  <a:cubicBezTo>
                    <a:pt x="1611" y="1195"/>
                    <a:pt x="1746" y="1062"/>
                    <a:pt x="1746" y="896"/>
                  </a:cubicBezTo>
                  <a:cubicBezTo>
                    <a:pt x="1746" y="731"/>
                    <a:pt x="1611" y="597"/>
                    <a:pt x="1445" y="59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</p:grpSp>
    </p:spTree>
    <p:extLst>
      <p:ext uri="{BB962C8B-B14F-4D97-AF65-F5344CB8AC3E}">
        <p14:creationId xmlns:p14="http://schemas.microsoft.com/office/powerpoint/2010/main" val="16078333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TextBox 491">
            <a:extLst>
              <a:ext uri="{FF2B5EF4-FFF2-40B4-BE49-F238E27FC236}">
                <a16:creationId xmlns:a16="http://schemas.microsoft.com/office/drawing/2014/main" id="{3EDAFE4C-1913-9248-B8FA-89F890674B5F}"/>
              </a:ext>
            </a:extLst>
          </p:cNvPr>
          <p:cNvSpPr txBox="1"/>
          <p:nvPr/>
        </p:nvSpPr>
        <p:spPr>
          <a:xfrm>
            <a:off x="1259174" y="200164"/>
            <a:ext cx="926392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AutoNum type="arabicPeriod"/>
            </a:pPr>
            <a:r>
              <a:rPr lang="en-US" sz="4000" b="1" dirty="0">
                <a:solidFill>
                  <a:schemeClr val="tx2"/>
                </a:solidFill>
                <a:latin typeface="Consolas" panose="020B0609020204030204" pitchFamily="49" charset="0"/>
                <a:ea typeface="Noto Sans SemiBold" panose="020B0502040504020204" pitchFamily="34" charset="0"/>
                <a:cs typeface="Consolas" panose="020B0609020204030204" pitchFamily="49" charset="0"/>
              </a:rPr>
              <a:t>Coding Guideline</a:t>
            </a:r>
          </a:p>
          <a:p>
            <a:r>
              <a:rPr lang="en-US" altLang="ko-KR" sz="3000" b="1" dirty="0">
                <a:solidFill>
                  <a:schemeClr val="tx2"/>
                </a:solidFill>
                <a:latin typeface="Consolas" panose="020B0609020204030204" pitchFamily="49" charset="0"/>
                <a:ea typeface="Noto Sans SemiBold" panose="020B0502040504020204" pitchFamily="34" charset="0"/>
                <a:cs typeface="Consolas" panose="020B0609020204030204" pitchFamily="49" charset="0"/>
              </a:rPr>
              <a:t>1-1)</a:t>
            </a:r>
            <a:r>
              <a:rPr lang="ko-KR" altLang="en-US" sz="3000" b="1" dirty="0">
                <a:solidFill>
                  <a:schemeClr val="tx2"/>
                </a:solidFill>
                <a:latin typeface="Consolas" panose="020B0609020204030204" pitchFamily="49" charset="0"/>
                <a:ea typeface="Noto Sans SemiBold" panose="020B0502040504020204" pitchFamily="34" charset="0"/>
                <a:cs typeface="Consolas" panose="020B0609020204030204" pitchFamily="49" charset="0"/>
              </a:rPr>
              <a:t> </a:t>
            </a:r>
            <a:r>
              <a:rPr lang="en-US" altLang="ko-KR" sz="3000" b="1" dirty="0">
                <a:solidFill>
                  <a:schemeClr val="tx2"/>
                </a:solidFill>
                <a:latin typeface="Consolas" panose="020B0609020204030204" pitchFamily="49" charset="0"/>
                <a:ea typeface="Noto Sans SemiBold" panose="020B0502040504020204" pitchFamily="34" charset="0"/>
                <a:cs typeface="Consolas" panose="020B0609020204030204" pitchFamily="49" charset="0"/>
              </a:rPr>
              <a:t>Folder Structure</a:t>
            </a:r>
            <a:endParaRPr lang="en-US" sz="3000" b="1" dirty="0">
              <a:solidFill>
                <a:schemeClr val="tx2"/>
              </a:solidFill>
              <a:latin typeface="Consolas" panose="020B0609020204030204" pitchFamily="49" charset="0"/>
              <a:ea typeface="Noto Sans SemiBold" panose="020B0502040504020204" pitchFamily="34" charset="0"/>
              <a:cs typeface="Consolas" panose="020B0609020204030204" pitchFamily="49" charset="0"/>
            </a:endParaRPr>
          </a:p>
        </p:txBody>
      </p:sp>
      <p:grpSp>
        <p:nvGrpSpPr>
          <p:cNvPr id="771" name="그룹 770">
            <a:extLst>
              <a:ext uri="{FF2B5EF4-FFF2-40B4-BE49-F238E27FC236}">
                <a16:creationId xmlns:a16="http://schemas.microsoft.com/office/drawing/2014/main" id="{04A68F93-5A3A-EA4C-A876-1FC7C4DADDD0}"/>
              </a:ext>
            </a:extLst>
          </p:cNvPr>
          <p:cNvGrpSpPr/>
          <p:nvPr/>
        </p:nvGrpSpPr>
        <p:grpSpPr>
          <a:xfrm>
            <a:off x="-1729188" y="-328896"/>
            <a:ext cx="2788982" cy="7355226"/>
            <a:chOff x="-1729188" y="-328896"/>
            <a:chExt cx="2788982" cy="7355226"/>
          </a:xfrm>
        </p:grpSpPr>
        <p:grpSp>
          <p:nvGrpSpPr>
            <p:cNvPr id="772" name="Group 7">
              <a:extLst>
                <a:ext uri="{FF2B5EF4-FFF2-40B4-BE49-F238E27FC236}">
                  <a16:creationId xmlns:a16="http://schemas.microsoft.com/office/drawing/2014/main" id="{DA4EE8A0-794E-F347-9C91-072B05AA8B3D}"/>
                </a:ext>
              </a:extLst>
            </p:cNvPr>
            <p:cNvGrpSpPr>
              <a:grpSpLocks/>
            </p:cNvGrpSpPr>
            <p:nvPr/>
          </p:nvGrpSpPr>
          <p:grpSpPr bwMode="auto">
            <a:xfrm rot="10800000">
              <a:off x="-1556720" y="4698911"/>
              <a:ext cx="2616514" cy="2327419"/>
              <a:chOff x="5251891" y="-511351"/>
              <a:chExt cx="2304295" cy="2048905"/>
            </a:xfrm>
          </p:grpSpPr>
          <p:sp>
            <p:nvSpPr>
              <p:cNvPr id="823" name="Freeform 25">
                <a:extLst>
                  <a:ext uri="{FF2B5EF4-FFF2-40B4-BE49-F238E27FC236}">
                    <a16:creationId xmlns:a16="http://schemas.microsoft.com/office/drawing/2014/main" id="{8AA8B584-70BF-3A42-A3E9-E9410017B3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51891" y="-511351"/>
                <a:ext cx="1847282" cy="1962496"/>
              </a:xfrm>
              <a:custGeom>
                <a:avLst/>
                <a:gdLst>
                  <a:gd name="T0" fmla="*/ 1159991 w 4244"/>
                  <a:gd name="T1" fmla="*/ 594933 h 4506"/>
                  <a:gd name="T2" fmla="*/ 1048998 w 4244"/>
                  <a:gd name="T3" fmla="*/ 483873 h 4506"/>
                  <a:gd name="T4" fmla="*/ 1048998 w 4244"/>
                  <a:gd name="T5" fmla="*/ 483873 h 4506"/>
                  <a:gd name="T6" fmla="*/ 1290572 w 4244"/>
                  <a:gd name="T7" fmla="*/ 372378 h 4506"/>
                  <a:gd name="T8" fmla="*/ 1477302 w 4244"/>
                  <a:gd name="T9" fmla="*/ 185971 h 4506"/>
                  <a:gd name="T10" fmla="*/ 1290572 w 4244"/>
                  <a:gd name="T11" fmla="*/ 0 h 4506"/>
                  <a:gd name="T12" fmla="*/ 419164 w 4244"/>
                  <a:gd name="T13" fmla="*/ 0 h 4506"/>
                  <a:gd name="T14" fmla="*/ 233304 w 4244"/>
                  <a:gd name="T15" fmla="*/ 185971 h 4506"/>
                  <a:gd name="T16" fmla="*/ 640716 w 4244"/>
                  <a:gd name="T17" fmla="*/ 372378 h 4506"/>
                  <a:gd name="T18" fmla="*/ 751709 w 4244"/>
                  <a:gd name="T19" fmla="*/ 483873 h 4506"/>
                  <a:gd name="T20" fmla="*/ 751709 w 4244"/>
                  <a:gd name="T21" fmla="*/ 483873 h 4506"/>
                  <a:gd name="T22" fmla="*/ 335157 w 4244"/>
                  <a:gd name="T23" fmla="*/ 594933 h 4506"/>
                  <a:gd name="T24" fmla="*/ 183683 w 4244"/>
                  <a:gd name="T25" fmla="*/ 746062 h 4506"/>
                  <a:gd name="T26" fmla="*/ 335157 w 4244"/>
                  <a:gd name="T27" fmla="*/ 897626 h 4506"/>
                  <a:gd name="T28" fmla="*/ 432222 w 4244"/>
                  <a:gd name="T29" fmla="*/ 897626 h 4506"/>
                  <a:gd name="T30" fmla="*/ 543216 w 4244"/>
                  <a:gd name="T31" fmla="*/ 1008686 h 4506"/>
                  <a:gd name="T32" fmla="*/ 151038 w 4244"/>
                  <a:gd name="T33" fmla="*/ 1119746 h 4506"/>
                  <a:gd name="T34" fmla="*/ 0 w 4244"/>
                  <a:gd name="T35" fmla="*/ 1270875 h 4506"/>
                  <a:gd name="T36" fmla="*/ 151038 w 4244"/>
                  <a:gd name="T37" fmla="*/ 1422875 h 4506"/>
                  <a:gd name="T38" fmla="*/ 688160 w 4244"/>
                  <a:gd name="T39" fmla="*/ 1422875 h 4506"/>
                  <a:gd name="T40" fmla="*/ 805683 w 4244"/>
                  <a:gd name="T41" fmla="*/ 1540903 h 4506"/>
                  <a:gd name="T42" fmla="*/ 673796 w 4244"/>
                  <a:gd name="T43" fmla="*/ 1658496 h 4506"/>
                  <a:gd name="T44" fmla="*/ 522323 w 4244"/>
                  <a:gd name="T45" fmla="*/ 1810061 h 4506"/>
                  <a:gd name="T46" fmla="*/ 673796 w 4244"/>
                  <a:gd name="T47" fmla="*/ 1962060 h 4506"/>
                  <a:gd name="T48" fmla="*/ 1511689 w 4244"/>
                  <a:gd name="T49" fmla="*/ 1962060 h 4506"/>
                  <a:gd name="T50" fmla="*/ 1663162 w 4244"/>
                  <a:gd name="T51" fmla="*/ 1810061 h 4506"/>
                  <a:gd name="T52" fmla="*/ 1418541 w 4244"/>
                  <a:gd name="T53" fmla="*/ 1658496 h 4506"/>
                  <a:gd name="T54" fmla="*/ 1300583 w 4244"/>
                  <a:gd name="T55" fmla="*/ 1540903 h 4506"/>
                  <a:gd name="T56" fmla="*/ 1418541 w 4244"/>
                  <a:gd name="T57" fmla="*/ 1422875 h 4506"/>
                  <a:gd name="T58" fmla="*/ 1511689 w 4244"/>
                  <a:gd name="T59" fmla="*/ 1422875 h 4506"/>
                  <a:gd name="T60" fmla="*/ 1663162 w 4244"/>
                  <a:gd name="T61" fmla="*/ 1270875 h 4506"/>
                  <a:gd name="T62" fmla="*/ 1527358 w 4244"/>
                  <a:gd name="T63" fmla="*/ 1119746 h 4506"/>
                  <a:gd name="T64" fmla="*/ 1416365 w 4244"/>
                  <a:gd name="T65" fmla="*/ 1008686 h 4506"/>
                  <a:gd name="T66" fmla="*/ 1527358 w 4244"/>
                  <a:gd name="T67" fmla="*/ 897626 h 4506"/>
                  <a:gd name="T68" fmla="*/ 1695372 w 4244"/>
                  <a:gd name="T69" fmla="*/ 897626 h 4506"/>
                  <a:gd name="T70" fmla="*/ 1846846 w 4244"/>
                  <a:gd name="T71" fmla="*/ 746062 h 450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0" t="0" r="r" b="b"/>
                <a:pathLst>
                  <a:path w="4244" h="4506">
                    <a:moveTo>
                      <a:pt x="3895" y="1366"/>
                    </a:moveTo>
                    <a:lnTo>
                      <a:pt x="2665" y="1366"/>
                    </a:lnTo>
                    <a:cubicBezTo>
                      <a:pt x="2524" y="1366"/>
                      <a:pt x="2410" y="1251"/>
                      <a:pt x="2410" y="1111"/>
                    </a:cubicBezTo>
                    <a:cubicBezTo>
                      <a:pt x="2410" y="970"/>
                      <a:pt x="2524" y="855"/>
                      <a:pt x="2665" y="855"/>
                    </a:cubicBezTo>
                    <a:lnTo>
                      <a:pt x="2965" y="855"/>
                    </a:lnTo>
                    <a:cubicBezTo>
                      <a:pt x="3202" y="855"/>
                      <a:pt x="3394" y="664"/>
                      <a:pt x="3394" y="427"/>
                    </a:cubicBezTo>
                    <a:cubicBezTo>
                      <a:pt x="3394" y="192"/>
                      <a:pt x="3202" y="0"/>
                      <a:pt x="2965" y="0"/>
                    </a:cubicBezTo>
                    <a:lnTo>
                      <a:pt x="963" y="0"/>
                    </a:lnTo>
                    <a:cubicBezTo>
                      <a:pt x="727" y="0"/>
                      <a:pt x="536" y="192"/>
                      <a:pt x="536" y="427"/>
                    </a:cubicBezTo>
                    <a:cubicBezTo>
                      <a:pt x="536" y="664"/>
                      <a:pt x="727" y="855"/>
                      <a:pt x="963" y="855"/>
                    </a:cubicBezTo>
                    <a:lnTo>
                      <a:pt x="1472" y="855"/>
                    </a:lnTo>
                    <a:cubicBezTo>
                      <a:pt x="1613" y="855"/>
                      <a:pt x="1727" y="970"/>
                      <a:pt x="1727" y="1111"/>
                    </a:cubicBezTo>
                    <a:cubicBezTo>
                      <a:pt x="1727" y="1251"/>
                      <a:pt x="1613" y="1366"/>
                      <a:pt x="1472" y="1366"/>
                    </a:cubicBezTo>
                    <a:lnTo>
                      <a:pt x="770" y="1366"/>
                    </a:lnTo>
                    <a:cubicBezTo>
                      <a:pt x="578" y="1366"/>
                      <a:pt x="422" y="1521"/>
                      <a:pt x="422" y="1713"/>
                    </a:cubicBezTo>
                    <a:cubicBezTo>
                      <a:pt x="422" y="1906"/>
                      <a:pt x="578" y="2061"/>
                      <a:pt x="770" y="2061"/>
                    </a:cubicBezTo>
                    <a:lnTo>
                      <a:pt x="993" y="2061"/>
                    </a:lnTo>
                    <a:cubicBezTo>
                      <a:pt x="1134" y="2061"/>
                      <a:pt x="1248" y="2175"/>
                      <a:pt x="1248" y="2316"/>
                    </a:cubicBezTo>
                    <a:cubicBezTo>
                      <a:pt x="1248" y="2456"/>
                      <a:pt x="1134" y="2571"/>
                      <a:pt x="993" y="2571"/>
                    </a:cubicBezTo>
                    <a:lnTo>
                      <a:pt x="347" y="2571"/>
                    </a:lnTo>
                    <a:cubicBezTo>
                      <a:pt x="155" y="2571"/>
                      <a:pt x="0" y="2726"/>
                      <a:pt x="0" y="2918"/>
                    </a:cubicBezTo>
                    <a:cubicBezTo>
                      <a:pt x="0" y="3110"/>
                      <a:pt x="155" y="3267"/>
                      <a:pt x="347" y="3267"/>
                    </a:cubicBezTo>
                    <a:lnTo>
                      <a:pt x="1581" y="3267"/>
                    </a:lnTo>
                    <a:cubicBezTo>
                      <a:pt x="1729" y="3267"/>
                      <a:pt x="1851" y="3388"/>
                      <a:pt x="1851" y="3538"/>
                    </a:cubicBezTo>
                    <a:cubicBezTo>
                      <a:pt x="1851" y="3687"/>
                      <a:pt x="1729" y="3808"/>
                      <a:pt x="1581" y="3808"/>
                    </a:cubicBezTo>
                    <a:lnTo>
                      <a:pt x="1548" y="3808"/>
                    </a:lnTo>
                    <a:cubicBezTo>
                      <a:pt x="1356" y="3808"/>
                      <a:pt x="1200" y="3963"/>
                      <a:pt x="1200" y="4156"/>
                    </a:cubicBezTo>
                    <a:cubicBezTo>
                      <a:pt x="1200" y="4348"/>
                      <a:pt x="1356" y="4505"/>
                      <a:pt x="1548" y="4505"/>
                    </a:cubicBezTo>
                    <a:lnTo>
                      <a:pt x="3473" y="4505"/>
                    </a:lnTo>
                    <a:cubicBezTo>
                      <a:pt x="3665" y="4505"/>
                      <a:pt x="3821" y="4348"/>
                      <a:pt x="3821" y="4156"/>
                    </a:cubicBezTo>
                    <a:cubicBezTo>
                      <a:pt x="3821" y="3963"/>
                      <a:pt x="3665" y="3808"/>
                      <a:pt x="3473" y="3808"/>
                    </a:cubicBezTo>
                    <a:lnTo>
                      <a:pt x="3259" y="3808"/>
                    </a:lnTo>
                    <a:cubicBezTo>
                      <a:pt x="3110" y="3808"/>
                      <a:pt x="2988" y="3687"/>
                      <a:pt x="2988" y="3538"/>
                    </a:cubicBezTo>
                    <a:cubicBezTo>
                      <a:pt x="2988" y="3388"/>
                      <a:pt x="3110" y="3267"/>
                      <a:pt x="3259" y="3267"/>
                    </a:cubicBezTo>
                    <a:lnTo>
                      <a:pt x="3473" y="3267"/>
                    </a:lnTo>
                    <a:cubicBezTo>
                      <a:pt x="3665" y="3267"/>
                      <a:pt x="3821" y="3110"/>
                      <a:pt x="3821" y="2918"/>
                    </a:cubicBezTo>
                    <a:cubicBezTo>
                      <a:pt x="3821" y="2726"/>
                      <a:pt x="3665" y="2571"/>
                      <a:pt x="3473" y="2571"/>
                    </a:cubicBezTo>
                    <a:lnTo>
                      <a:pt x="3509" y="2571"/>
                    </a:lnTo>
                    <a:cubicBezTo>
                      <a:pt x="3369" y="2571"/>
                      <a:pt x="3254" y="2456"/>
                      <a:pt x="3254" y="2316"/>
                    </a:cubicBezTo>
                    <a:cubicBezTo>
                      <a:pt x="3254" y="2175"/>
                      <a:pt x="3369" y="2061"/>
                      <a:pt x="3509" y="2061"/>
                    </a:cubicBezTo>
                    <a:lnTo>
                      <a:pt x="3895" y="2061"/>
                    </a:lnTo>
                    <a:cubicBezTo>
                      <a:pt x="4088" y="2061"/>
                      <a:pt x="4243" y="1906"/>
                      <a:pt x="4243" y="1713"/>
                    </a:cubicBezTo>
                    <a:cubicBezTo>
                      <a:pt x="4243" y="1521"/>
                      <a:pt x="4088" y="1366"/>
                      <a:pt x="3895" y="1366"/>
                    </a:cubicBezTo>
                  </a:path>
                </a:pathLst>
              </a:custGeom>
              <a:solidFill>
                <a:srgbClr val="8C449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24" name="Freeform 26">
                <a:extLst>
                  <a:ext uri="{FF2B5EF4-FFF2-40B4-BE49-F238E27FC236}">
                    <a16:creationId xmlns:a16="http://schemas.microsoft.com/office/drawing/2014/main" id="{4DECB98D-B421-D141-B45F-70F628CC77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64601" y="1147745"/>
                <a:ext cx="437817" cy="303400"/>
              </a:xfrm>
              <a:custGeom>
                <a:avLst/>
                <a:gdLst>
                  <a:gd name="T0" fmla="*/ 285646 w 1007"/>
                  <a:gd name="T1" fmla="*/ 0 h 698"/>
                  <a:gd name="T2" fmla="*/ 150866 w 1007"/>
                  <a:gd name="T3" fmla="*/ 0 h 698"/>
                  <a:gd name="T4" fmla="*/ 150866 w 1007"/>
                  <a:gd name="T5" fmla="*/ 0 h 698"/>
                  <a:gd name="T6" fmla="*/ 0 w 1007"/>
                  <a:gd name="T7" fmla="*/ 151265 h 698"/>
                  <a:gd name="T8" fmla="*/ 0 w 1007"/>
                  <a:gd name="T9" fmla="*/ 151265 h 698"/>
                  <a:gd name="T10" fmla="*/ 150866 w 1007"/>
                  <a:gd name="T11" fmla="*/ 302965 h 698"/>
                  <a:gd name="T12" fmla="*/ 285646 w 1007"/>
                  <a:gd name="T13" fmla="*/ 302965 h 698"/>
                  <a:gd name="T14" fmla="*/ 285646 w 1007"/>
                  <a:gd name="T15" fmla="*/ 302965 h 698"/>
                  <a:gd name="T16" fmla="*/ 437382 w 1007"/>
                  <a:gd name="T17" fmla="*/ 151265 h 698"/>
                  <a:gd name="T18" fmla="*/ 437382 w 1007"/>
                  <a:gd name="T19" fmla="*/ 151265 h 698"/>
                  <a:gd name="T20" fmla="*/ 285646 w 1007"/>
                  <a:gd name="T21" fmla="*/ 0 h 698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007" h="698">
                    <a:moveTo>
                      <a:pt x="657" y="0"/>
                    </a:moveTo>
                    <a:lnTo>
                      <a:pt x="347" y="0"/>
                    </a:lnTo>
                    <a:cubicBezTo>
                      <a:pt x="156" y="0"/>
                      <a:pt x="0" y="155"/>
                      <a:pt x="0" y="348"/>
                    </a:cubicBezTo>
                    <a:cubicBezTo>
                      <a:pt x="0" y="540"/>
                      <a:pt x="156" y="697"/>
                      <a:pt x="347" y="697"/>
                    </a:cubicBezTo>
                    <a:lnTo>
                      <a:pt x="657" y="697"/>
                    </a:lnTo>
                    <a:cubicBezTo>
                      <a:pt x="849" y="697"/>
                      <a:pt x="1006" y="540"/>
                      <a:pt x="1006" y="348"/>
                    </a:cubicBezTo>
                    <a:cubicBezTo>
                      <a:pt x="1006" y="155"/>
                      <a:pt x="849" y="0"/>
                      <a:pt x="657" y="0"/>
                    </a:cubicBezTo>
                  </a:path>
                </a:pathLst>
              </a:custGeom>
              <a:solidFill>
                <a:srgbClr val="8C449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25" name="Freeform 28">
                <a:extLst>
                  <a:ext uri="{FF2B5EF4-FFF2-40B4-BE49-F238E27FC236}">
                    <a16:creationId xmlns:a16="http://schemas.microsoft.com/office/drawing/2014/main" id="{FEF87732-A90E-9E4C-8E5E-430D1FC853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72861" y="410368"/>
                <a:ext cx="74890" cy="74889"/>
              </a:xfrm>
              <a:custGeom>
                <a:avLst/>
                <a:gdLst>
                  <a:gd name="T0" fmla="*/ 74460 w 174"/>
                  <a:gd name="T1" fmla="*/ 37445 h 174"/>
                  <a:gd name="T2" fmla="*/ 74460 w 174"/>
                  <a:gd name="T3" fmla="*/ 37445 h 174"/>
                  <a:gd name="T4" fmla="*/ 37015 w 174"/>
                  <a:gd name="T5" fmla="*/ 74459 h 174"/>
                  <a:gd name="T6" fmla="*/ 37015 w 174"/>
                  <a:gd name="T7" fmla="*/ 74459 h 174"/>
                  <a:gd name="T8" fmla="*/ 0 w 174"/>
                  <a:gd name="T9" fmla="*/ 37445 h 174"/>
                  <a:gd name="T10" fmla="*/ 0 w 174"/>
                  <a:gd name="T11" fmla="*/ 37445 h 174"/>
                  <a:gd name="T12" fmla="*/ 37015 w 174"/>
                  <a:gd name="T13" fmla="*/ 0 h 174"/>
                  <a:gd name="T14" fmla="*/ 37015 w 174"/>
                  <a:gd name="T15" fmla="*/ 0 h 174"/>
                  <a:gd name="T16" fmla="*/ 74460 w 174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4" y="173"/>
                      <a:pt x="86" y="173"/>
                    </a:cubicBezTo>
                    <a:cubicBezTo>
                      <a:pt x="39" y="173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6" y="0"/>
                    </a:cubicBezTo>
                    <a:cubicBezTo>
                      <a:pt x="134" y="0"/>
                      <a:pt x="173" y="39"/>
                      <a:pt x="173" y="87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26" name="Freeform 29">
                <a:extLst>
                  <a:ext uri="{FF2B5EF4-FFF2-40B4-BE49-F238E27FC236}">
                    <a16:creationId xmlns:a16="http://schemas.microsoft.com/office/drawing/2014/main" id="{8CACB665-E733-654B-950B-4B9A0B07BCF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15851" y="160736"/>
                <a:ext cx="74889" cy="74889"/>
              </a:xfrm>
              <a:custGeom>
                <a:avLst/>
                <a:gdLst>
                  <a:gd name="T0" fmla="*/ 74459 w 174"/>
                  <a:gd name="T1" fmla="*/ 37014 h 174"/>
                  <a:gd name="T2" fmla="*/ 74459 w 174"/>
                  <a:gd name="T3" fmla="*/ 37014 h 174"/>
                  <a:gd name="T4" fmla="*/ 37445 w 174"/>
                  <a:gd name="T5" fmla="*/ 74459 h 174"/>
                  <a:gd name="T6" fmla="*/ 37445 w 174"/>
                  <a:gd name="T7" fmla="*/ 74459 h 174"/>
                  <a:gd name="T8" fmla="*/ 0 w 174"/>
                  <a:gd name="T9" fmla="*/ 37014 h 174"/>
                  <a:gd name="T10" fmla="*/ 0 w 174"/>
                  <a:gd name="T11" fmla="*/ 37014 h 174"/>
                  <a:gd name="T12" fmla="*/ 37445 w 174"/>
                  <a:gd name="T13" fmla="*/ 0 h 174"/>
                  <a:gd name="T14" fmla="*/ 37445 w 174"/>
                  <a:gd name="T15" fmla="*/ 0 h 174"/>
                  <a:gd name="T16" fmla="*/ 74459 w 174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5" y="173"/>
                      <a:pt x="87" y="173"/>
                    </a:cubicBezTo>
                    <a:cubicBezTo>
                      <a:pt x="39" y="173"/>
                      <a:pt x="0" y="134"/>
                      <a:pt x="0" y="86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5" y="0"/>
                      <a:pt x="173" y="38"/>
                      <a:pt x="173" y="86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27" name="Freeform 30">
                <a:extLst>
                  <a:ext uri="{FF2B5EF4-FFF2-40B4-BE49-F238E27FC236}">
                    <a16:creationId xmlns:a16="http://schemas.microsoft.com/office/drawing/2014/main" id="{C72318FB-CB62-1F43-8B31-F13B3A07CA2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74193" y="771375"/>
                <a:ext cx="74889" cy="74889"/>
              </a:xfrm>
              <a:custGeom>
                <a:avLst/>
                <a:gdLst>
                  <a:gd name="T0" fmla="*/ 74456 w 173"/>
                  <a:gd name="T1" fmla="*/ 37014 h 174"/>
                  <a:gd name="T2" fmla="*/ 74456 w 173"/>
                  <a:gd name="T3" fmla="*/ 37014 h 174"/>
                  <a:gd name="T4" fmla="*/ 37661 w 173"/>
                  <a:gd name="T5" fmla="*/ 74459 h 174"/>
                  <a:gd name="T6" fmla="*/ 37661 w 173"/>
                  <a:gd name="T7" fmla="*/ 74459 h 174"/>
                  <a:gd name="T8" fmla="*/ 0 w 173"/>
                  <a:gd name="T9" fmla="*/ 37014 h 174"/>
                  <a:gd name="T10" fmla="*/ 0 w 173"/>
                  <a:gd name="T11" fmla="*/ 37014 h 174"/>
                  <a:gd name="T12" fmla="*/ 37661 w 173"/>
                  <a:gd name="T13" fmla="*/ 0 h 174"/>
                  <a:gd name="T14" fmla="*/ 37661 w 173"/>
                  <a:gd name="T15" fmla="*/ 0 h 174"/>
                  <a:gd name="T16" fmla="*/ 74456 w 173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4">
                    <a:moveTo>
                      <a:pt x="172" y="86"/>
                    </a:moveTo>
                    <a:lnTo>
                      <a:pt x="172" y="86"/>
                    </a:lnTo>
                    <a:cubicBezTo>
                      <a:pt x="172" y="135"/>
                      <a:pt x="134" y="173"/>
                      <a:pt x="87" y="173"/>
                    </a:cubicBezTo>
                    <a:cubicBezTo>
                      <a:pt x="39" y="173"/>
                      <a:pt x="0" y="135"/>
                      <a:pt x="0" y="86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2" y="39"/>
                      <a:pt x="172" y="86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28" name="Freeform 31">
                <a:extLst>
                  <a:ext uri="{FF2B5EF4-FFF2-40B4-BE49-F238E27FC236}">
                    <a16:creationId xmlns:a16="http://schemas.microsoft.com/office/drawing/2014/main" id="{B340753D-94A4-8B4A-9FF0-31D92FF0AC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72861" y="1026769"/>
                <a:ext cx="74890" cy="74890"/>
              </a:xfrm>
              <a:custGeom>
                <a:avLst/>
                <a:gdLst>
                  <a:gd name="T0" fmla="*/ 74460 w 174"/>
                  <a:gd name="T1" fmla="*/ 37445 h 174"/>
                  <a:gd name="T2" fmla="*/ 74460 w 174"/>
                  <a:gd name="T3" fmla="*/ 37445 h 174"/>
                  <a:gd name="T4" fmla="*/ 37015 w 174"/>
                  <a:gd name="T5" fmla="*/ 74460 h 174"/>
                  <a:gd name="T6" fmla="*/ 37015 w 174"/>
                  <a:gd name="T7" fmla="*/ 74460 h 174"/>
                  <a:gd name="T8" fmla="*/ 0 w 174"/>
                  <a:gd name="T9" fmla="*/ 37445 h 174"/>
                  <a:gd name="T10" fmla="*/ 0 w 174"/>
                  <a:gd name="T11" fmla="*/ 37445 h 174"/>
                  <a:gd name="T12" fmla="*/ 37015 w 174"/>
                  <a:gd name="T13" fmla="*/ 0 h 174"/>
                  <a:gd name="T14" fmla="*/ 37015 w 174"/>
                  <a:gd name="T15" fmla="*/ 0 h 174"/>
                  <a:gd name="T16" fmla="*/ 74460 w 174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4" y="173"/>
                      <a:pt x="86" y="173"/>
                    </a:cubicBezTo>
                    <a:cubicBezTo>
                      <a:pt x="39" y="173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6" y="0"/>
                    </a:cubicBezTo>
                    <a:cubicBezTo>
                      <a:pt x="134" y="0"/>
                      <a:pt x="173" y="39"/>
                      <a:pt x="173" y="87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29" name="Freeform 32">
                <a:extLst>
                  <a:ext uri="{FF2B5EF4-FFF2-40B4-BE49-F238E27FC236}">
                    <a16:creationId xmlns:a16="http://schemas.microsoft.com/office/drawing/2014/main" id="{5C79EE2F-67F1-6541-AD24-C354E614DD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80698" y="1247597"/>
                <a:ext cx="74889" cy="76810"/>
              </a:xfrm>
              <a:custGeom>
                <a:avLst/>
                <a:gdLst>
                  <a:gd name="T0" fmla="*/ 74456 w 173"/>
                  <a:gd name="T1" fmla="*/ 38186 h 175"/>
                  <a:gd name="T2" fmla="*/ 74456 w 173"/>
                  <a:gd name="T3" fmla="*/ 38186 h 175"/>
                  <a:gd name="T4" fmla="*/ 36795 w 173"/>
                  <a:gd name="T5" fmla="*/ 76371 h 175"/>
                  <a:gd name="T6" fmla="*/ 36795 w 173"/>
                  <a:gd name="T7" fmla="*/ 76371 h 175"/>
                  <a:gd name="T8" fmla="*/ 0 w 173"/>
                  <a:gd name="T9" fmla="*/ 38186 h 175"/>
                  <a:gd name="T10" fmla="*/ 0 w 173"/>
                  <a:gd name="T11" fmla="*/ 38186 h 175"/>
                  <a:gd name="T12" fmla="*/ 36795 w 173"/>
                  <a:gd name="T13" fmla="*/ 0 h 175"/>
                  <a:gd name="T14" fmla="*/ 36795 w 173"/>
                  <a:gd name="T15" fmla="*/ 0 h 175"/>
                  <a:gd name="T16" fmla="*/ 74456 w 173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5">
                    <a:moveTo>
                      <a:pt x="172" y="87"/>
                    </a:moveTo>
                    <a:lnTo>
                      <a:pt x="172" y="87"/>
                    </a:lnTo>
                    <a:cubicBezTo>
                      <a:pt x="172" y="135"/>
                      <a:pt x="133" y="174"/>
                      <a:pt x="85" y="174"/>
                    </a:cubicBezTo>
                    <a:cubicBezTo>
                      <a:pt x="38" y="174"/>
                      <a:pt x="0" y="135"/>
                      <a:pt x="0" y="87"/>
                    </a:cubicBezTo>
                    <a:cubicBezTo>
                      <a:pt x="0" y="39"/>
                      <a:pt x="38" y="0"/>
                      <a:pt x="85" y="0"/>
                    </a:cubicBezTo>
                    <a:cubicBezTo>
                      <a:pt x="133" y="0"/>
                      <a:pt x="172" y="39"/>
                      <a:pt x="172" y="87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30" name="Freeform 33">
                <a:extLst>
                  <a:ext uri="{FF2B5EF4-FFF2-40B4-BE49-F238E27FC236}">
                    <a16:creationId xmlns:a16="http://schemas.microsoft.com/office/drawing/2014/main" id="{710231B4-47F9-5F42-B2DE-F0B77A1312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12892" y="-327008"/>
                <a:ext cx="74889" cy="74889"/>
              </a:xfrm>
              <a:custGeom>
                <a:avLst/>
                <a:gdLst>
                  <a:gd name="T0" fmla="*/ 74459 w 174"/>
                  <a:gd name="T1" fmla="*/ 36795 h 173"/>
                  <a:gd name="T2" fmla="*/ 74459 w 174"/>
                  <a:gd name="T3" fmla="*/ 36795 h 173"/>
                  <a:gd name="T4" fmla="*/ 37445 w 174"/>
                  <a:gd name="T5" fmla="*/ 74456 h 173"/>
                  <a:gd name="T6" fmla="*/ 37445 w 174"/>
                  <a:gd name="T7" fmla="*/ 74456 h 173"/>
                  <a:gd name="T8" fmla="*/ 0 w 174"/>
                  <a:gd name="T9" fmla="*/ 36795 h 173"/>
                  <a:gd name="T10" fmla="*/ 0 w 174"/>
                  <a:gd name="T11" fmla="*/ 36795 h 173"/>
                  <a:gd name="T12" fmla="*/ 37445 w 174"/>
                  <a:gd name="T13" fmla="*/ 0 h 173"/>
                  <a:gd name="T14" fmla="*/ 37445 w 174"/>
                  <a:gd name="T15" fmla="*/ 0 h 173"/>
                  <a:gd name="T16" fmla="*/ 74459 w 174"/>
                  <a:gd name="T17" fmla="*/ 36795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3">
                    <a:moveTo>
                      <a:pt x="173" y="85"/>
                    </a:moveTo>
                    <a:lnTo>
                      <a:pt x="173" y="85"/>
                    </a:lnTo>
                    <a:cubicBezTo>
                      <a:pt x="173" y="133"/>
                      <a:pt x="134" y="172"/>
                      <a:pt x="87" y="172"/>
                    </a:cubicBezTo>
                    <a:cubicBezTo>
                      <a:pt x="39" y="172"/>
                      <a:pt x="0" y="133"/>
                      <a:pt x="0" y="85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4" y="0"/>
                      <a:pt x="173" y="38"/>
                      <a:pt x="173" y="85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31" name="Freeform 34">
                <a:extLst>
                  <a:ext uri="{FF2B5EF4-FFF2-40B4-BE49-F238E27FC236}">
                    <a16:creationId xmlns:a16="http://schemas.microsoft.com/office/drawing/2014/main" id="{07D33552-76C2-FD46-939D-EE8F5F7BC7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17174" y="485257"/>
                <a:ext cx="46086" cy="46086"/>
              </a:xfrm>
              <a:custGeom>
                <a:avLst/>
                <a:gdLst>
                  <a:gd name="T0" fmla="*/ 45651 w 106"/>
                  <a:gd name="T1" fmla="*/ 23043 h 106"/>
                  <a:gd name="T2" fmla="*/ 45651 w 106"/>
                  <a:gd name="T3" fmla="*/ 23043 h 106"/>
                  <a:gd name="T4" fmla="*/ 22608 w 106"/>
                  <a:gd name="T5" fmla="*/ 45651 h 106"/>
                  <a:gd name="T6" fmla="*/ 22608 w 106"/>
                  <a:gd name="T7" fmla="*/ 45651 h 106"/>
                  <a:gd name="T8" fmla="*/ 0 w 106"/>
                  <a:gd name="T9" fmla="*/ 23043 h 106"/>
                  <a:gd name="T10" fmla="*/ 0 w 106"/>
                  <a:gd name="T11" fmla="*/ 23043 h 106"/>
                  <a:gd name="T12" fmla="*/ 22608 w 106"/>
                  <a:gd name="T13" fmla="*/ 0 h 106"/>
                  <a:gd name="T14" fmla="*/ 22608 w 106"/>
                  <a:gd name="T15" fmla="*/ 0 h 106"/>
                  <a:gd name="T16" fmla="*/ 45651 w 106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6">
                    <a:moveTo>
                      <a:pt x="105" y="53"/>
                    </a:moveTo>
                    <a:lnTo>
                      <a:pt x="105" y="53"/>
                    </a:lnTo>
                    <a:cubicBezTo>
                      <a:pt x="105" y="81"/>
                      <a:pt x="82" y="105"/>
                      <a:pt x="52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2" y="0"/>
                      <a:pt x="105" y="24"/>
                      <a:pt x="105" y="53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32" name="Freeform 35">
                <a:extLst>
                  <a:ext uri="{FF2B5EF4-FFF2-40B4-BE49-F238E27FC236}">
                    <a16:creationId xmlns:a16="http://schemas.microsoft.com/office/drawing/2014/main" id="{C98CC7A7-9558-7247-B23E-E3F3DF3A71D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21317" y="610074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0"/>
                      <a:pt x="81" y="104"/>
                      <a:pt x="52" y="104"/>
                    </a:cubicBezTo>
                    <a:cubicBezTo>
                      <a:pt x="24" y="104"/>
                      <a:pt x="0" y="80"/>
                      <a:pt x="0" y="52"/>
                    </a:cubicBezTo>
                    <a:cubicBezTo>
                      <a:pt x="0" y="23"/>
                      <a:pt x="24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33" name="Freeform 36">
                <a:extLst>
                  <a:ext uri="{FF2B5EF4-FFF2-40B4-BE49-F238E27FC236}">
                    <a16:creationId xmlns:a16="http://schemas.microsoft.com/office/drawing/2014/main" id="{98BA63F6-4426-A64B-A5B7-609F54BE39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493837" y="1176547"/>
                <a:ext cx="46086" cy="46086"/>
              </a:xfrm>
              <a:custGeom>
                <a:avLst/>
                <a:gdLst>
                  <a:gd name="T0" fmla="*/ 45647 w 105"/>
                  <a:gd name="T1" fmla="*/ 22397 h 107"/>
                  <a:gd name="T2" fmla="*/ 45647 w 105"/>
                  <a:gd name="T3" fmla="*/ 22397 h 107"/>
                  <a:gd name="T4" fmla="*/ 22824 w 105"/>
                  <a:gd name="T5" fmla="*/ 45655 h 107"/>
                  <a:gd name="T6" fmla="*/ 22824 w 105"/>
                  <a:gd name="T7" fmla="*/ 45655 h 107"/>
                  <a:gd name="T8" fmla="*/ 0 w 105"/>
                  <a:gd name="T9" fmla="*/ 22397 h 107"/>
                  <a:gd name="T10" fmla="*/ 0 w 105"/>
                  <a:gd name="T11" fmla="*/ 22397 h 107"/>
                  <a:gd name="T12" fmla="*/ 22824 w 105"/>
                  <a:gd name="T13" fmla="*/ 0 h 107"/>
                  <a:gd name="T14" fmla="*/ 22824 w 105"/>
                  <a:gd name="T15" fmla="*/ 0 h 107"/>
                  <a:gd name="T16" fmla="*/ 45647 w 105"/>
                  <a:gd name="T17" fmla="*/ 22397 h 10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7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2"/>
                      <a:pt x="82" y="106"/>
                      <a:pt x="52" y="106"/>
                    </a:cubicBezTo>
                    <a:cubicBezTo>
                      <a:pt x="24" y="106"/>
                      <a:pt x="0" y="82"/>
                      <a:pt x="0" y="52"/>
                    </a:cubicBezTo>
                    <a:cubicBezTo>
                      <a:pt x="0" y="24"/>
                      <a:pt x="24" y="0"/>
                      <a:pt x="52" y="0"/>
                    </a:cubicBezTo>
                    <a:cubicBezTo>
                      <a:pt x="82" y="0"/>
                      <a:pt x="104" y="24"/>
                      <a:pt x="104" y="52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34" name="Freeform 37">
                <a:extLst>
                  <a:ext uri="{FF2B5EF4-FFF2-40B4-BE49-F238E27FC236}">
                    <a16:creationId xmlns:a16="http://schemas.microsoft.com/office/drawing/2014/main" id="{BE56A373-F3AE-AD4D-8363-39CCE41DB1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83510" y="880829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2"/>
                      <a:pt x="82" y="105"/>
                      <a:pt x="52" y="105"/>
                    </a:cubicBezTo>
                    <a:cubicBezTo>
                      <a:pt x="24" y="105"/>
                      <a:pt x="0" y="82"/>
                      <a:pt x="0" y="53"/>
                    </a:cubicBezTo>
                    <a:cubicBezTo>
                      <a:pt x="0" y="24"/>
                      <a:pt x="24" y="0"/>
                      <a:pt x="52" y="0"/>
                    </a:cubicBezTo>
                    <a:cubicBezTo>
                      <a:pt x="82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35" name="Freeform 38">
                <a:extLst>
                  <a:ext uri="{FF2B5EF4-FFF2-40B4-BE49-F238E27FC236}">
                    <a16:creationId xmlns:a16="http://schemas.microsoft.com/office/drawing/2014/main" id="{003E6DFF-7FEF-E74C-A0FC-A12B57C363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5379" y="231785"/>
                <a:ext cx="1280807" cy="551112"/>
              </a:xfrm>
              <a:custGeom>
                <a:avLst/>
                <a:gdLst>
                  <a:gd name="T0" fmla="*/ 1143282 w 2943"/>
                  <a:gd name="T1" fmla="*/ 275339 h 1267"/>
                  <a:gd name="T2" fmla="*/ 866057 w 2943"/>
                  <a:gd name="T3" fmla="*/ 275339 h 1267"/>
                  <a:gd name="T4" fmla="*/ 866057 w 2943"/>
                  <a:gd name="T5" fmla="*/ 275339 h 1267"/>
                  <a:gd name="T6" fmla="*/ 1004017 w 2943"/>
                  <a:gd name="T7" fmla="*/ 137452 h 1267"/>
                  <a:gd name="T8" fmla="*/ 1004017 w 2943"/>
                  <a:gd name="T9" fmla="*/ 137452 h 1267"/>
                  <a:gd name="T10" fmla="*/ 866057 w 2943"/>
                  <a:gd name="T11" fmla="*/ 0 h 1267"/>
                  <a:gd name="T12" fmla="*/ 137525 w 2943"/>
                  <a:gd name="T13" fmla="*/ 0 h 1267"/>
                  <a:gd name="T14" fmla="*/ 137525 w 2943"/>
                  <a:gd name="T15" fmla="*/ 0 h 1267"/>
                  <a:gd name="T16" fmla="*/ 0 w 2943"/>
                  <a:gd name="T17" fmla="*/ 137452 h 1267"/>
                  <a:gd name="T18" fmla="*/ 0 w 2943"/>
                  <a:gd name="T19" fmla="*/ 137452 h 1267"/>
                  <a:gd name="T20" fmla="*/ 137525 w 2943"/>
                  <a:gd name="T21" fmla="*/ 275339 h 1267"/>
                  <a:gd name="T22" fmla="*/ 414750 w 2943"/>
                  <a:gd name="T23" fmla="*/ 275339 h 1267"/>
                  <a:gd name="T24" fmla="*/ 414750 w 2943"/>
                  <a:gd name="T25" fmla="*/ 275339 h 1267"/>
                  <a:gd name="T26" fmla="*/ 277225 w 2943"/>
                  <a:gd name="T27" fmla="*/ 412790 h 1267"/>
                  <a:gd name="T28" fmla="*/ 277225 w 2943"/>
                  <a:gd name="T29" fmla="*/ 412790 h 1267"/>
                  <a:gd name="T30" fmla="*/ 414750 w 2943"/>
                  <a:gd name="T31" fmla="*/ 550677 h 1267"/>
                  <a:gd name="T32" fmla="*/ 1143282 w 2943"/>
                  <a:gd name="T33" fmla="*/ 550677 h 1267"/>
                  <a:gd name="T34" fmla="*/ 1143282 w 2943"/>
                  <a:gd name="T35" fmla="*/ 550677 h 1267"/>
                  <a:gd name="T36" fmla="*/ 1280372 w 2943"/>
                  <a:gd name="T37" fmla="*/ 412790 h 1267"/>
                  <a:gd name="T38" fmla="*/ 1280372 w 2943"/>
                  <a:gd name="T39" fmla="*/ 412790 h 1267"/>
                  <a:gd name="T40" fmla="*/ 1143282 w 2943"/>
                  <a:gd name="T41" fmla="*/ 275339 h 1267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2943" h="1267">
                    <a:moveTo>
                      <a:pt x="2627" y="633"/>
                    </a:moveTo>
                    <a:lnTo>
                      <a:pt x="1990" y="633"/>
                    </a:lnTo>
                    <a:cubicBezTo>
                      <a:pt x="2165" y="633"/>
                      <a:pt x="2307" y="491"/>
                      <a:pt x="2307" y="316"/>
                    </a:cubicBezTo>
                    <a:cubicBezTo>
                      <a:pt x="2307" y="141"/>
                      <a:pt x="2165" y="0"/>
                      <a:pt x="1990" y="0"/>
                    </a:cubicBezTo>
                    <a:lnTo>
                      <a:pt x="316" y="0"/>
                    </a:lnTo>
                    <a:cubicBezTo>
                      <a:pt x="142" y="0"/>
                      <a:pt x="0" y="141"/>
                      <a:pt x="0" y="316"/>
                    </a:cubicBezTo>
                    <a:cubicBezTo>
                      <a:pt x="0" y="491"/>
                      <a:pt x="142" y="633"/>
                      <a:pt x="316" y="633"/>
                    </a:cubicBezTo>
                    <a:lnTo>
                      <a:pt x="953" y="633"/>
                    </a:lnTo>
                    <a:cubicBezTo>
                      <a:pt x="778" y="633"/>
                      <a:pt x="637" y="774"/>
                      <a:pt x="637" y="949"/>
                    </a:cubicBezTo>
                    <a:cubicBezTo>
                      <a:pt x="637" y="1123"/>
                      <a:pt x="778" y="1266"/>
                      <a:pt x="953" y="1266"/>
                    </a:cubicBezTo>
                    <a:lnTo>
                      <a:pt x="2627" y="1266"/>
                    </a:lnTo>
                    <a:cubicBezTo>
                      <a:pt x="2801" y="1266"/>
                      <a:pt x="2942" y="1123"/>
                      <a:pt x="2942" y="949"/>
                    </a:cubicBezTo>
                    <a:cubicBezTo>
                      <a:pt x="2942" y="774"/>
                      <a:pt x="2801" y="633"/>
                      <a:pt x="2627" y="633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36" name="Freeform 39">
                <a:extLst>
                  <a:ext uri="{FF2B5EF4-FFF2-40B4-BE49-F238E27FC236}">
                    <a16:creationId xmlns:a16="http://schemas.microsoft.com/office/drawing/2014/main" id="{A4CDF3E9-E7DC-DD48-A7FF-7014C08D0B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84088" y="1276400"/>
                <a:ext cx="618321" cy="261154"/>
              </a:xfrm>
              <a:custGeom>
                <a:avLst/>
                <a:gdLst>
                  <a:gd name="T0" fmla="*/ 487254 w 1420"/>
                  <a:gd name="T1" fmla="*/ 260719 h 600"/>
                  <a:gd name="T2" fmla="*/ 130196 w 1420"/>
                  <a:gd name="T3" fmla="*/ 260719 h 600"/>
                  <a:gd name="T4" fmla="*/ 130196 w 1420"/>
                  <a:gd name="T5" fmla="*/ 260719 h 600"/>
                  <a:gd name="T6" fmla="*/ 0 w 1420"/>
                  <a:gd name="T7" fmla="*/ 130577 h 600"/>
                  <a:gd name="T8" fmla="*/ 0 w 1420"/>
                  <a:gd name="T9" fmla="*/ 130577 h 600"/>
                  <a:gd name="T10" fmla="*/ 130196 w 1420"/>
                  <a:gd name="T11" fmla="*/ 0 h 600"/>
                  <a:gd name="T12" fmla="*/ 487254 w 1420"/>
                  <a:gd name="T13" fmla="*/ 0 h 600"/>
                  <a:gd name="T14" fmla="*/ 487254 w 1420"/>
                  <a:gd name="T15" fmla="*/ 0 h 600"/>
                  <a:gd name="T16" fmla="*/ 617886 w 1420"/>
                  <a:gd name="T17" fmla="*/ 130577 h 600"/>
                  <a:gd name="T18" fmla="*/ 617886 w 1420"/>
                  <a:gd name="T19" fmla="*/ 130577 h 600"/>
                  <a:gd name="T20" fmla="*/ 487254 w 1420"/>
                  <a:gd name="T21" fmla="*/ 260719 h 60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420" h="600">
                    <a:moveTo>
                      <a:pt x="1119" y="599"/>
                    </a:moveTo>
                    <a:lnTo>
                      <a:pt x="299" y="599"/>
                    </a:lnTo>
                    <a:cubicBezTo>
                      <a:pt x="133" y="599"/>
                      <a:pt x="0" y="465"/>
                      <a:pt x="0" y="300"/>
                    </a:cubicBezTo>
                    <a:cubicBezTo>
                      <a:pt x="0" y="134"/>
                      <a:pt x="133" y="0"/>
                      <a:pt x="299" y="0"/>
                    </a:cubicBezTo>
                    <a:lnTo>
                      <a:pt x="1119" y="0"/>
                    </a:lnTo>
                    <a:cubicBezTo>
                      <a:pt x="1284" y="0"/>
                      <a:pt x="1419" y="134"/>
                      <a:pt x="1419" y="300"/>
                    </a:cubicBezTo>
                    <a:cubicBezTo>
                      <a:pt x="1419" y="465"/>
                      <a:pt x="1284" y="599"/>
                      <a:pt x="1119" y="599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</p:grpSp>
        <p:sp>
          <p:nvSpPr>
            <p:cNvPr id="773" name="Freeform 66">
              <a:extLst>
                <a:ext uri="{FF2B5EF4-FFF2-40B4-BE49-F238E27FC236}">
                  <a16:creationId xmlns:a16="http://schemas.microsoft.com/office/drawing/2014/main" id="{CB923F6B-97CB-C842-AF96-0FE8FBB2D8C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427202" y="-123899"/>
              <a:ext cx="2112194" cy="2392375"/>
            </a:xfrm>
            <a:custGeom>
              <a:avLst/>
              <a:gdLst>
                <a:gd name="T0" fmla="*/ 1027733 w 4271"/>
                <a:gd name="T1" fmla="*/ 879782 h 4839"/>
                <a:gd name="T2" fmla="*/ 1039060 w 4271"/>
                <a:gd name="T3" fmla="*/ 879347 h 4839"/>
                <a:gd name="T4" fmla="*/ 933193 w 4271"/>
                <a:gd name="T5" fmla="*/ 763116 h 4839"/>
                <a:gd name="T6" fmla="*/ 1039060 w 4271"/>
                <a:gd name="T7" fmla="*/ 647321 h 4839"/>
                <a:gd name="T8" fmla="*/ 1027733 w 4271"/>
                <a:gd name="T9" fmla="*/ 646886 h 4839"/>
                <a:gd name="T10" fmla="*/ 1130114 w 4271"/>
                <a:gd name="T11" fmla="*/ 646886 h 4839"/>
                <a:gd name="T12" fmla="*/ 1292181 w 4271"/>
                <a:gd name="T13" fmla="*/ 485382 h 4839"/>
                <a:gd name="T14" fmla="*/ 1439435 w 4271"/>
                <a:gd name="T15" fmla="*/ 323443 h 4839"/>
                <a:gd name="T16" fmla="*/ 1601067 w 4271"/>
                <a:gd name="T17" fmla="*/ 161939 h 4839"/>
                <a:gd name="T18" fmla="*/ 1439435 w 4271"/>
                <a:gd name="T19" fmla="*/ 0 h 4839"/>
                <a:gd name="T20" fmla="*/ 798573 w 4271"/>
                <a:gd name="T21" fmla="*/ 0 h 4839"/>
                <a:gd name="T22" fmla="*/ 636506 w 4271"/>
                <a:gd name="T23" fmla="*/ 161939 h 4839"/>
                <a:gd name="T24" fmla="*/ 489687 w 4271"/>
                <a:gd name="T25" fmla="*/ 323443 h 4839"/>
                <a:gd name="T26" fmla="*/ 328055 w 4271"/>
                <a:gd name="T27" fmla="*/ 485382 h 4839"/>
                <a:gd name="T28" fmla="*/ 489687 w 4271"/>
                <a:gd name="T29" fmla="*/ 646886 h 4839"/>
                <a:gd name="T30" fmla="*/ 573334 w 4271"/>
                <a:gd name="T31" fmla="*/ 646886 h 4839"/>
                <a:gd name="T32" fmla="*/ 689657 w 4271"/>
                <a:gd name="T33" fmla="*/ 763116 h 4839"/>
                <a:gd name="T34" fmla="*/ 264013 w 4271"/>
                <a:gd name="T35" fmla="*/ 879782 h 4839"/>
                <a:gd name="T36" fmla="*/ 101945 w 4271"/>
                <a:gd name="T37" fmla="*/ 1041286 h 4839"/>
                <a:gd name="T38" fmla="*/ 264013 w 4271"/>
                <a:gd name="T39" fmla="*/ 1203225 h 4839"/>
                <a:gd name="T40" fmla="*/ 456141 w 4271"/>
                <a:gd name="T41" fmla="*/ 1203225 h 4839"/>
                <a:gd name="T42" fmla="*/ 450913 w 4271"/>
                <a:gd name="T43" fmla="*/ 1203225 h 4839"/>
                <a:gd name="T44" fmla="*/ 573334 w 4271"/>
                <a:gd name="T45" fmla="*/ 1330774 h 4839"/>
                <a:gd name="T46" fmla="*/ 450913 w 4271"/>
                <a:gd name="T47" fmla="*/ 1458758 h 4839"/>
                <a:gd name="T48" fmla="*/ 162067 w 4271"/>
                <a:gd name="T49" fmla="*/ 1459193 h 4839"/>
                <a:gd name="T50" fmla="*/ 0 w 4271"/>
                <a:gd name="T51" fmla="*/ 1620697 h 4839"/>
                <a:gd name="T52" fmla="*/ 162067 w 4271"/>
                <a:gd name="T53" fmla="*/ 1782201 h 4839"/>
                <a:gd name="T54" fmla="*/ 362909 w 4271"/>
                <a:gd name="T55" fmla="*/ 1782201 h 4839"/>
                <a:gd name="T56" fmla="*/ 200841 w 4271"/>
                <a:gd name="T57" fmla="*/ 1943704 h 4839"/>
                <a:gd name="T58" fmla="*/ 1099617 w 4271"/>
                <a:gd name="T59" fmla="*/ 2106079 h 4839"/>
                <a:gd name="T60" fmla="*/ 1261249 w 4271"/>
                <a:gd name="T61" fmla="*/ 1943704 h 4839"/>
                <a:gd name="T62" fmla="*/ 1099617 w 4271"/>
                <a:gd name="T63" fmla="*/ 1782201 h 4839"/>
                <a:gd name="T64" fmla="*/ 899211 w 4271"/>
                <a:gd name="T65" fmla="*/ 1782201 h 4839"/>
                <a:gd name="T66" fmla="*/ 1060843 w 4271"/>
                <a:gd name="T67" fmla="*/ 1620697 h 4839"/>
                <a:gd name="T68" fmla="*/ 1325291 w 4271"/>
                <a:gd name="T69" fmla="*/ 1459193 h 4839"/>
                <a:gd name="T70" fmla="*/ 1163224 w 4271"/>
                <a:gd name="T71" fmla="*/ 1620697 h 4839"/>
                <a:gd name="T72" fmla="*/ 1325291 w 4271"/>
                <a:gd name="T73" fmla="*/ 1782201 h 4839"/>
                <a:gd name="T74" fmla="*/ 1598889 w 4271"/>
                <a:gd name="T75" fmla="*/ 1782201 h 4839"/>
                <a:gd name="T76" fmla="*/ 1760956 w 4271"/>
                <a:gd name="T77" fmla="*/ 1620697 h 4839"/>
                <a:gd name="T78" fmla="*/ 1409810 w 4271"/>
                <a:gd name="T79" fmla="*/ 1459193 h 4839"/>
                <a:gd name="T80" fmla="*/ 1538767 w 4271"/>
                <a:gd name="T81" fmla="*/ 1330774 h 4839"/>
                <a:gd name="T82" fmla="*/ 1409810 w 4271"/>
                <a:gd name="T83" fmla="*/ 1203225 h 4839"/>
                <a:gd name="T84" fmla="*/ 1698656 w 4271"/>
                <a:gd name="T85" fmla="*/ 1203225 h 4839"/>
                <a:gd name="T86" fmla="*/ 1860287 w 4271"/>
                <a:gd name="T87" fmla="*/ 1041286 h 4839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4271" h="4839">
                  <a:moveTo>
                    <a:pt x="3899" y="2021"/>
                  </a:moveTo>
                  <a:lnTo>
                    <a:pt x="2359" y="2021"/>
                  </a:lnTo>
                  <a:cubicBezTo>
                    <a:pt x="2367" y="2021"/>
                    <a:pt x="2375" y="2020"/>
                    <a:pt x="2385" y="2020"/>
                  </a:cubicBezTo>
                  <a:cubicBezTo>
                    <a:pt x="2249" y="2007"/>
                    <a:pt x="2142" y="1893"/>
                    <a:pt x="2142" y="1753"/>
                  </a:cubicBezTo>
                  <a:cubicBezTo>
                    <a:pt x="2142" y="1614"/>
                    <a:pt x="2249" y="1500"/>
                    <a:pt x="2385" y="1487"/>
                  </a:cubicBezTo>
                  <a:cubicBezTo>
                    <a:pt x="2375" y="1487"/>
                    <a:pt x="2367" y="1486"/>
                    <a:pt x="2359" y="1486"/>
                  </a:cubicBezTo>
                  <a:lnTo>
                    <a:pt x="2594" y="1486"/>
                  </a:lnTo>
                  <a:cubicBezTo>
                    <a:pt x="2800" y="1486"/>
                    <a:pt x="2966" y="1320"/>
                    <a:pt x="2966" y="1115"/>
                  </a:cubicBezTo>
                  <a:cubicBezTo>
                    <a:pt x="2966" y="910"/>
                    <a:pt x="2800" y="743"/>
                    <a:pt x="2594" y="743"/>
                  </a:cubicBezTo>
                  <a:lnTo>
                    <a:pt x="3304" y="743"/>
                  </a:lnTo>
                  <a:cubicBezTo>
                    <a:pt x="3508" y="743"/>
                    <a:pt x="3675" y="577"/>
                    <a:pt x="3675" y="372"/>
                  </a:cubicBezTo>
                  <a:cubicBezTo>
                    <a:pt x="3675" y="167"/>
                    <a:pt x="3508" y="0"/>
                    <a:pt x="3304" y="0"/>
                  </a:cubicBezTo>
                  <a:lnTo>
                    <a:pt x="1833" y="0"/>
                  </a:lnTo>
                  <a:cubicBezTo>
                    <a:pt x="1627" y="0"/>
                    <a:pt x="1461" y="167"/>
                    <a:pt x="1461" y="372"/>
                  </a:cubicBezTo>
                  <a:cubicBezTo>
                    <a:pt x="1461" y="577"/>
                    <a:pt x="1627" y="743"/>
                    <a:pt x="1833" y="743"/>
                  </a:cubicBezTo>
                  <a:lnTo>
                    <a:pt x="1124" y="743"/>
                  </a:lnTo>
                  <a:cubicBezTo>
                    <a:pt x="919" y="743"/>
                    <a:pt x="753" y="910"/>
                    <a:pt x="753" y="1115"/>
                  </a:cubicBezTo>
                  <a:cubicBezTo>
                    <a:pt x="753" y="1320"/>
                    <a:pt x="919" y="1486"/>
                    <a:pt x="1124" y="1486"/>
                  </a:cubicBezTo>
                  <a:lnTo>
                    <a:pt x="1316" y="1486"/>
                  </a:lnTo>
                  <a:cubicBezTo>
                    <a:pt x="1464" y="1486"/>
                    <a:pt x="1583" y="1605"/>
                    <a:pt x="1583" y="1753"/>
                  </a:cubicBezTo>
                  <a:cubicBezTo>
                    <a:pt x="1583" y="1901"/>
                    <a:pt x="1464" y="2021"/>
                    <a:pt x="1316" y="2021"/>
                  </a:cubicBezTo>
                  <a:lnTo>
                    <a:pt x="606" y="2021"/>
                  </a:lnTo>
                  <a:cubicBezTo>
                    <a:pt x="401" y="2021"/>
                    <a:pt x="234" y="2187"/>
                    <a:pt x="234" y="2392"/>
                  </a:cubicBezTo>
                  <a:cubicBezTo>
                    <a:pt x="234" y="2597"/>
                    <a:pt x="401" y="2764"/>
                    <a:pt x="606" y="2764"/>
                  </a:cubicBezTo>
                  <a:lnTo>
                    <a:pt x="1047" y="2764"/>
                  </a:lnTo>
                  <a:cubicBezTo>
                    <a:pt x="1043" y="2764"/>
                    <a:pt x="1039" y="2764"/>
                    <a:pt x="1035" y="2764"/>
                  </a:cubicBezTo>
                  <a:cubicBezTo>
                    <a:pt x="1190" y="2771"/>
                    <a:pt x="1316" y="2900"/>
                    <a:pt x="1316" y="3057"/>
                  </a:cubicBezTo>
                  <a:cubicBezTo>
                    <a:pt x="1316" y="3216"/>
                    <a:pt x="1190" y="3345"/>
                    <a:pt x="1035" y="3351"/>
                  </a:cubicBezTo>
                  <a:cubicBezTo>
                    <a:pt x="1039" y="3351"/>
                    <a:pt x="1043" y="3352"/>
                    <a:pt x="1047" y="3352"/>
                  </a:cubicBezTo>
                  <a:lnTo>
                    <a:pt x="372" y="3352"/>
                  </a:lnTo>
                  <a:cubicBezTo>
                    <a:pt x="167" y="3352"/>
                    <a:pt x="0" y="3517"/>
                    <a:pt x="0" y="3723"/>
                  </a:cubicBezTo>
                  <a:cubicBezTo>
                    <a:pt x="0" y="3928"/>
                    <a:pt x="167" y="4094"/>
                    <a:pt x="372" y="4094"/>
                  </a:cubicBezTo>
                  <a:lnTo>
                    <a:pt x="833" y="4094"/>
                  </a:lnTo>
                  <a:cubicBezTo>
                    <a:pt x="627" y="4094"/>
                    <a:pt x="461" y="4260"/>
                    <a:pt x="461" y="4465"/>
                  </a:cubicBezTo>
                  <a:cubicBezTo>
                    <a:pt x="461" y="4672"/>
                    <a:pt x="627" y="4838"/>
                    <a:pt x="833" y="4838"/>
                  </a:cubicBezTo>
                  <a:lnTo>
                    <a:pt x="2524" y="4838"/>
                  </a:lnTo>
                  <a:cubicBezTo>
                    <a:pt x="2729" y="4838"/>
                    <a:pt x="2895" y="4672"/>
                    <a:pt x="2895" y="4465"/>
                  </a:cubicBezTo>
                  <a:cubicBezTo>
                    <a:pt x="2895" y="4260"/>
                    <a:pt x="2729" y="4094"/>
                    <a:pt x="2524" y="4094"/>
                  </a:cubicBezTo>
                  <a:lnTo>
                    <a:pt x="2064" y="4094"/>
                  </a:lnTo>
                  <a:cubicBezTo>
                    <a:pt x="2269" y="4094"/>
                    <a:pt x="2435" y="3928"/>
                    <a:pt x="2435" y="3723"/>
                  </a:cubicBezTo>
                  <a:cubicBezTo>
                    <a:pt x="2435" y="3517"/>
                    <a:pt x="2269" y="3352"/>
                    <a:pt x="2064" y="3352"/>
                  </a:cubicBezTo>
                  <a:lnTo>
                    <a:pt x="3042" y="3352"/>
                  </a:lnTo>
                  <a:cubicBezTo>
                    <a:pt x="2836" y="3352"/>
                    <a:pt x="2670" y="3517"/>
                    <a:pt x="2670" y="3723"/>
                  </a:cubicBezTo>
                  <a:cubicBezTo>
                    <a:pt x="2670" y="3928"/>
                    <a:pt x="2836" y="4094"/>
                    <a:pt x="3042" y="4094"/>
                  </a:cubicBezTo>
                  <a:lnTo>
                    <a:pt x="3670" y="4094"/>
                  </a:lnTo>
                  <a:cubicBezTo>
                    <a:pt x="3876" y="4094"/>
                    <a:pt x="4042" y="3928"/>
                    <a:pt x="4042" y="3723"/>
                  </a:cubicBezTo>
                  <a:cubicBezTo>
                    <a:pt x="4042" y="3517"/>
                    <a:pt x="3876" y="3352"/>
                    <a:pt x="3670" y="3352"/>
                  </a:cubicBezTo>
                  <a:lnTo>
                    <a:pt x="3236" y="3352"/>
                  </a:lnTo>
                  <a:cubicBezTo>
                    <a:pt x="3399" y="3352"/>
                    <a:pt x="3532" y="3220"/>
                    <a:pt x="3532" y="3057"/>
                  </a:cubicBezTo>
                  <a:cubicBezTo>
                    <a:pt x="3532" y="2895"/>
                    <a:pt x="3399" y="2764"/>
                    <a:pt x="3236" y="2764"/>
                  </a:cubicBezTo>
                  <a:lnTo>
                    <a:pt x="3899" y="2764"/>
                  </a:lnTo>
                  <a:cubicBezTo>
                    <a:pt x="4104" y="2764"/>
                    <a:pt x="4270" y="2597"/>
                    <a:pt x="4270" y="2392"/>
                  </a:cubicBezTo>
                  <a:cubicBezTo>
                    <a:pt x="4270" y="2187"/>
                    <a:pt x="4104" y="2021"/>
                    <a:pt x="3899" y="2021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74" name="Freeform 68">
              <a:extLst>
                <a:ext uri="{FF2B5EF4-FFF2-40B4-BE49-F238E27FC236}">
                  <a16:creationId xmlns:a16="http://schemas.microsoft.com/office/drawing/2014/main" id="{0035B0B1-466F-1A4D-A770-8E9BAD5128F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602161" y="37484"/>
              <a:ext cx="87191" cy="87233"/>
            </a:xfrm>
            <a:custGeom>
              <a:avLst/>
              <a:gdLst>
                <a:gd name="T0" fmla="*/ 76371 w 175"/>
                <a:gd name="T1" fmla="*/ 38186 h 175"/>
                <a:gd name="T2" fmla="*/ 76371 w 175"/>
                <a:gd name="T3" fmla="*/ 38186 h 175"/>
                <a:gd name="T4" fmla="*/ 38186 w 175"/>
                <a:gd name="T5" fmla="*/ 76371 h 175"/>
                <a:gd name="T6" fmla="*/ 38186 w 175"/>
                <a:gd name="T7" fmla="*/ 76371 h 175"/>
                <a:gd name="T8" fmla="*/ 0 w 175"/>
                <a:gd name="T9" fmla="*/ 38186 h 175"/>
                <a:gd name="T10" fmla="*/ 0 w 175"/>
                <a:gd name="T11" fmla="*/ 38186 h 175"/>
                <a:gd name="T12" fmla="*/ 38186 w 175"/>
                <a:gd name="T13" fmla="*/ 0 h 175"/>
                <a:gd name="T14" fmla="*/ 38186 w 175"/>
                <a:gd name="T15" fmla="*/ 0 h 175"/>
                <a:gd name="T16" fmla="*/ 76371 w 175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5">
                  <a:moveTo>
                    <a:pt x="174" y="87"/>
                  </a:moveTo>
                  <a:lnTo>
                    <a:pt x="174" y="87"/>
                  </a:lnTo>
                  <a:cubicBezTo>
                    <a:pt x="174" y="136"/>
                    <a:pt x="135" y="174"/>
                    <a:pt x="87" y="174"/>
                  </a:cubicBezTo>
                  <a:cubicBezTo>
                    <a:pt x="39" y="174"/>
                    <a:pt x="0" y="136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7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75" name="Freeform 69">
              <a:extLst>
                <a:ext uri="{FF2B5EF4-FFF2-40B4-BE49-F238E27FC236}">
                  <a16:creationId xmlns:a16="http://schemas.microsoft.com/office/drawing/2014/main" id="{C61308B9-2C65-C74D-BB21-E0CFF08F4BA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843025" y="1376516"/>
              <a:ext cx="85011" cy="85052"/>
            </a:xfrm>
            <a:custGeom>
              <a:avLst/>
              <a:gdLst>
                <a:gd name="T0" fmla="*/ 74457 w 173"/>
                <a:gd name="T1" fmla="*/ 36795 h 173"/>
                <a:gd name="T2" fmla="*/ 74457 w 173"/>
                <a:gd name="T3" fmla="*/ 36795 h 173"/>
                <a:gd name="T4" fmla="*/ 36796 w 173"/>
                <a:gd name="T5" fmla="*/ 74456 h 173"/>
                <a:gd name="T6" fmla="*/ 36796 w 173"/>
                <a:gd name="T7" fmla="*/ 74456 h 173"/>
                <a:gd name="T8" fmla="*/ 0 w 173"/>
                <a:gd name="T9" fmla="*/ 36795 h 173"/>
                <a:gd name="T10" fmla="*/ 0 w 173"/>
                <a:gd name="T11" fmla="*/ 36795 h 173"/>
                <a:gd name="T12" fmla="*/ 36796 w 173"/>
                <a:gd name="T13" fmla="*/ 0 h 173"/>
                <a:gd name="T14" fmla="*/ 36796 w 173"/>
                <a:gd name="T15" fmla="*/ 0 h 173"/>
                <a:gd name="T16" fmla="*/ 74457 w 173"/>
                <a:gd name="T17" fmla="*/ 36795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3">
                  <a:moveTo>
                    <a:pt x="172" y="85"/>
                  </a:moveTo>
                  <a:lnTo>
                    <a:pt x="172" y="85"/>
                  </a:lnTo>
                  <a:cubicBezTo>
                    <a:pt x="172" y="134"/>
                    <a:pt x="133" y="172"/>
                    <a:pt x="85" y="172"/>
                  </a:cubicBezTo>
                  <a:cubicBezTo>
                    <a:pt x="38" y="172"/>
                    <a:pt x="0" y="134"/>
                    <a:pt x="0" y="85"/>
                  </a:cubicBezTo>
                  <a:cubicBezTo>
                    <a:pt x="0" y="38"/>
                    <a:pt x="38" y="0"/>
                    <a:pt x="85" y="0"/>
                  </a:cubicBezTo>
                  <a:cubicBezTo>
                    <a:pt x="133" y="0"/>
                    <a:pt x="172" y="38"/>
                    <a:pt x="172" y="85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76" name="Freeform 70">
              <a:extLst>
                <a:ext uri="{FF2B5EF4-FFF2-40B4-BE49-F238E27FC236}">
                  <a16:creationId xmlns:a16="http://schemas.microsoft.com/office/drawing/2014/main" id="{BBF24141-8C01-524C-910F-298F33D0AEB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592350" y="816041"/>
              <a:ext cx="85010" cy="85053"/>
            </a:xfrm>
            <a:custGeom>
              <a:avLst/>
              <a:gdLst>
                <a:gd name="T0" fmla="*/ 74456 w 173"/>
                <a:gd name="T1" fmla="*/ 37015 h 174"/>
                <a:gd name="T2" fmla="*/ 74456 w 173"/>
                <a:gd name="T3" fmla="*/ 37015 h 174"/>
                <a:gd name="T4" fmla="*/ 37661 w 173"/>
                <a:gd name="T5" fmla="*/ 74460 h 174"/>
                <a:gd name="T6" fmla="*/ 37661 w 173"/>
                <a:gd name="T7" fmla="*/ 74460 h 174"/>
                <a:gd name="T8" fmla="*/ 0 w 173"/>
                <a:gd name="T9" fmla="*/ 37015 h 174"/>
                <a:gd name="T10" fmla="*/ 0 w 173"/>
                <a:gd name="T11" fmla="*/ 37015 h 174"/>
                <a:gd name="T12" fmla="*/ 37661 w 173"/>
                <a:gd name="T13" fmla="*/ 0 h 174"/>
                <a:gd name="T14" fmla="*/ 37661 w 173"/>
                <a:gd name="T15" fmla="*/ 0 h 174"/>
                <a:gd name="T16" fmla="*/ 74456 w 173"/>
                <a:gd name="T17" fmla="*/ 3701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4">
                  <a:moveTo>
                    <a:pt x="172" y="86"/>
                  </a:moveTo>
                  <a:lnTo>
                    <a:pt x="172" y="86"/>
                  </a:lnTo>
                  <a:cubicBezTo>
                    <a:pt x="172" y="134"/>
                    <a:pt x="134" y="173"/>
                    <a:pt x="87" y="173"/>
                  </a:cubicBezTo>
                  <a:cubicBezTo>
                    <a:pt x="39" y="173"/>
                    <a:pt x="0" y="134"/>
                    <a:pt x="0" y="86"/>
                  </a:cubicBezTo>
                  <a:cubicBezTo>
                    <a:pt x="0" y="38"/>
                    <a:pt x="39" y="0"/>
                    <a:pt x="87" y="0"/>
                  </a:cubicBezTo>
                  <a:cubicBezTo>
                    <a:pt x="134" y="0"/>
                    <a:pt x="172" y="38"/>
                    <a:pt x="172" y="86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77" name="Freeform 71">
              <a:extLst>
                <a:ext uri="{FF2B5EF4-FFF2-40B4-BE49-F238E27FC236}">
                  <a16:creationId xmlns:a16="http://schemas.microsoft.com/office/drawing/2014/main" id="{25726AD4-2D66-0F49-B117-E6FC90AED17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122035" y="-328896"/>
              <a:ext cx="85011" cy="85052"/>
            </a:xfrm>
            <a:custGeom>
              <a:avLst/>
              <a:gdLst>
                <a:gd name="T0" fmla="*/ 74457 w 173"/>
                <a:gd name="T1" fmla="*/ 36795 h 173"/>
                <a:gd name="T2" fmla="*/ 74457 w 173"/>
                <a:gd name="T3" fmla="*/ 36795 h 173"/>
                <a:gd name="T4" fmla="*/ 36796 w 173"/>
                <a:gd name="T5" fmla="*/ 74456 h 173"/>
                <a:gd name="T6" fmla="*/ 36796 w 173"/>
                <a:gd name="T7" fmla="*/ 74456 h 173"/>
                <a:gd name="T8" fmla="*/ 0 w 173"/>
                <a:gd name="T9" fmla="*/ 36795 h 173"/>
                <a:gd name="T10" fmla="*/ 0 w 173"/>
                <a:gd name="T11" fmla="*/ 36795 h 173"/>
                <a:gd name="T12" fmla="*/ 36796 w 173"/>
                <a:gd name="T13" fmla="*/ 0 h 173"/>
                <a:gd name="T14" fmla="*/ 36796 w 173"/>
                <a:gd name="T15" fmla="*/ 0 h 173"/>
                <a:gd name="T16" fmla="*/ 74457 w 173"/>
                <a:gd name="T17" fmla="*/ 36795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3">
                  <a:moveTo>
                    <a:pt x="172" y="85"/>
                  </a:moveTo>
                  <a:lnTo>
                    <a:pt x="172" y="85"/>
                  </a:lnTo>
                  <a:cubicBezTo>
                    <a:pt x="172" y="134"/>
                    <a:pt x="133" y="172"/>
                    <a:pt x="85" y="172"/>
                  </a:cubicBezTo>
                  <a:cubicBezTo>
                    <a:pt x="38" y="172"/>
                    <a:pt x="0" y="134"/>
                    <a:pt x="0" y="85"/>
                  </a:cubicBezTo>
                  <a:cubicBezTo>
                    <a:pt x="0" y="39"/>
                    <a:pt x="38" y="0"/>
                    <a:pt x="85" y="0"/>
                  </a:cubicBezTo>
                  <a:cubicBezTo>
                    <a:pt x="133" y="0"/>
                    <a:pt x="172" y="39"/>
                    <a:pt x="172" y="85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78" name="Freeform 72">
              <a:extLst>
                <a:ext uri="{FF2B5EF4-FFF2-40B4-BE49-F238E27FC236}">
                  <a16:creationId xmlns:a16="http://schemas.microsoft.com/office/drawing/2014/main" id="{DF7D64D0-0F49-814B-80DA-0F286A1E01A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857192" y="1047209"/>
              <a:ext cx="85011" cy="85053"/>
            </a:xfrm>
            <a:custGeom>
              <a:avLst/>
              <a:gdLst>
                <a:gd name="T0" fmla="*/ 74460 w 174"/>
                <a:gd name="T1" fmla="*/ 36796 h 173"/>
                <a:gd name="T2" fmla="*/ 74460 w 174"/>
                <a:gd name="T3" fmla="*/ 36796 h 173"/>
                <a:gd name="T4" fmla="*/ 37445 w 174"/>
                <a:gd name="T5" fmla="*/ 74457 h 173"/>
                <a:gd name="T6" fmla="*/ 37445 w 174"/>
                <a:gd name="T7" fmla="*/ 74457 h 173"/>
                <a:gd name="T8" fmla="*/ 0 w 174"/>
                <a:gd name="T9" fmla="*/ 36796 h 173"/>
                <a:gd name="T10" fmla="*/ 0 w 174"/>
                <a:gd name="T11" fmla="*/ 36796 h 173"/>
                <a:gd name="T12" fmla="*/ 37445 w 174"/>
                <a:gd name="T13" fmla="*/ 0 h 173"/>
                <a:gd name="T14" fmla="*/ 37445 w 174"/>
                <a:gd name="T15" fmla="*/ 0 h 173"/>
                <a:gd name="T16" fmla="*/ 74460 w 174"/>
                <a:gd name="T17" fmla="*/ 36796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3">
                  <a:moveTo>
                    <a:pt x="173" y="85"/>
                  </a:moveTo>
                  <a:lnTo>
                    <a:pt x="173" y="85"/>
                  </a:lnTo>
                  <a:cubicBezTo>
                    <a:pt x="173" y="133"/>
                    <a:pt x="135" y="172"/>
                    <a:pt x="87" y="172"/>
                  </a:cubicBezTo>
                  <a:cubicBezTo>
                    <a:pt x="39" y="172"/>
                    <a:pt x="0" y="133"/>
                    <a:pt x="0" y="85"/>
                  </a:cubicBezTo>
                  <a:cubicBezTo>
                    <a:pt x="0" y="38"/>
                    <a:pt x="39" y="0"/>
                    <a:pt x="87" y="0"/>
                  </a:cubicBezTo>
                  <a:cubicBezTo>
                    <a:pt x="135" y="0"/>
                    <a:pt x="173" y="38"/>
                    <a:pt x="173" y="85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79" name="Freeform 73">
              <a:extLst>
                <a:ext uri="{FF2B5EF4-FFF2-40B4-BE49-F238E27FC236}">
                  <a16:creationId xmlns:a16="http://schemas.microsoft.com/office/drawing/2014/main" id="{23F683FB-DD63-854E-A4E0-B86FC97CC68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237051" y="2091830"/>
              <a:ext cx="85011" cy="87233"/>
            </a:xfrm>
            <a:custGeom>
              <a:avLst/>
              <a:gdLst>
                <a:gd name="T0" fmla="*/ 74457 w 173"/>
                <a:gd name="T1" fmla="*/ 38186 h 175"/>
                <a:gd name="T2" fmla="*/ 74457 w 173"/>
                <a:gd name="T3" fmla="*/ 38186 h 175"/>
                <a:gd name="T4" fmla="*/ 37229 w 173"/>
                <a:gd name="T5" fmla="*/ 76371 h 175"/>
                <a:gd name="T6" fmla="*/ 37229 w 173"/>
                <a:gd name="T7" fmla="*/ 76371 h 175"/>
                <a:gd name="T8" fmla="*/ 0 w 173"/>
                <a:gd name="T9" fmla="*/ 38186 h 175"/>
                <a:gd name="T10" fmla="*/ 0 w 173"/>
                <a:gd name="T11" fmla="*/ 38186 h 175"/>
                <a:gd name="T12" fmla="*/ 37229 w 173"/>
                <a:gd name="T13" fmla="*/ 0 h 175"/>
                <a:gd name="T14" fmla="*/ 37229 w 173"/>
                <a:gd name="T15" fmla="*/ 0 h 175"/>
                <a:gd name="T16" fmla="*/ 74457 w 173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5">
                  <a:moveTo>
                    <a:pt x="172" y="87"/>
                  </a:moveTo>
                  <a:lnTo>
                    <a:pt x="172" y="87"/>
                  </a:lnTo>
                  <a:cubicBezTo>
                    <a:pt x="172" y="134"/>
                    <a:pt x="134" y="174"/>
                    <a:pt x="86" y="174"/>
                  </a:cubicBezTo>
                  <a:cubicBezTo>
                    <a:pt x="39" y="174"/>
                    <a:pt x="0" y="134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2" y="39"/>
                    <a:pt x="172" y="87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80" name="Freeform 74">
              <a:extLst>
                <a:ext uri="{FF2B5EF4-FFF2-40B4-BE49-F238E27FC236}">
                  <a16:creationId xmlns:a16="http://schemas.microsoft.com/office/drawing/2014/main" id="{ADA75E53-273F-324C-AFB0-2514D654DA3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713328" y="235939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2"/>
                    <a:pt x="80" y="105"/>
                    <a:pt x="52" y="105"/>
                  </a:cubicBezTo>
                  <a:cubicBezTo>
                    <a:pt x="24" y="105"/>
                    <a:pt x="0" y="82"/>
                    <a:pt x="0" y="53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0" y="0"/>
                    <a:pt x="104" y="24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81" name="Freeform 75">
              <a:extLst>
                <a:ext uri="{FF2B5EF4-FFF2-40B4-BE49-F238E27FC236}">
                  <a16:creationId xmlns:a16="http://schemas.microsoft.com/office/drawing/2014/main" id="{9B7189C0-6802-6342-8EBC-A4C17EECA12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689352" y="1367793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3"/>
                    <a:pt x="82" y="105"/>
                    <a:pt x="52" y="105"/>
                  </a:cubicBezTo>
                  <a:cubicBezTo>
                    <a:pt x="24" y="105"/>
                    <a:pt x="0" y="83"/>
                    <a:pt x="0" y="53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2" y="0"/>
                    <a:pt x="104" y="24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82" name="Freeform 76">
              <a:extLst>
                <a:ext uri="{FF2B5EF4-FFF2-40B4-BE49-F238E27FC236}">
                  <a16:creationId xmlns:a16="http://schemas.microsoft.com/office/drawing/2014/main" id="{2DD32704-3584-C64D-BB6C-2FEB4CACC9A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263207" y="1021040"/>
              <a:ext cx="52314" cy="52340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2"/>
                    <a:pt x="81" y="104"/>
                    <a:pt x="52" y="104"/>
                  </a:cubicBezTo>
                  <a:cubicBezTo>
                    <a:pt x="23" y="104"/>
                    <a:pt x="0" y="82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4" y="23"/>
                    <a:pt x="104" y="52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83" name="Freeform 77">
              <a:extLst>
                <a:ext uri="{FF2B5EF4-FFF2-40B4-BE49-F238E27FC236}">
                  <a16:creationId xmlns:a16="http://schemas.microsoft.com/office/drawing/2014/main" id="{6686F607-4A99-D748-B2CA-A6B1485BF41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250640" y="726628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1"/>
                    <a:pt x="81" y="105"/>
                    <a:pt x="52" y="105"/>
                  </a:cubicBezTo>
                  <a:cubicBezTo>
                    <a:pt x="22" y="105"/>
                    <a:pt x="0" y="81"/>
                    <a:pt x="0" y="53"/>
                  </a:cubicBezTo>
                  <a:cubicBezTo>
                    <a:pt x="0" y="23"/>
                    <a:pt x="22" y="0"/>
                    <a:pt x="52" y="0"/>
                  </a:cubicBezTo>
                  <a:cubicBezTo>
                    <a:pt x="81" y="0"/>
                    <a:pt x="104" y="23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84" name="Freeform 78">
              <a:extLst>
                <a:ext uri="{FF2B5EF4-FFF2-40B4-BE49-F238E27FC236}">
                  <a16:creationId xmlns:a16="http://schemas.microsoft.com/office/drawing/2014/main" id="{1DE5F44D-48CB-4843-9DDC-56E1FDB2059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457206" y="-38846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1"/>
                    <a:pt x="80" y="105"/>
                    <a:pt x="52" y="105"/>
                  </a:cubicBezTo>
                  <a:cubicBezTo>
                    <a:pt x="23" y="105"/>
                    <a:pt x="0" y="81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80" y="0"/>
                    <a:pt x="104" y="24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85" name="Freeform 79">
              <a:extLst>
                <a:ext uri="{FF2B5EF4-FFF2-40B4-BE49-F238E27FC236}">
                  <a16:creationId xmlns:a16="http://schemas.microsoft.com/office/drawing/2014/main" id="{58B1E950-6F73-FD40-873C-224B8215EDB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037023" y="1315453"/>
              <a:ext cx="52314" cy="52340"/>
            </a:xfrm>
            <a:custGeom>
              <a:avLst/>
              <a:gdLst>
                <a:gd name="T0" fmla="*/ 45651 w 106"/>
                <a:gd name="T1" fmla="*/ 22828 h 107"/>
                <a:gd name="T2" fmla="*/ 45651 w 106"/>
                <a:gd name="T3" fmla="*/ 22828 h 107"/>
                <a:gd name="T4" fmla="*/ 22608 w 106"/>
                <a:gd name="T5" fmla="*/ 45655 h 107"/>
                <a:gd name="T6" fmla="*/ 22608 w 106"/>
                <a:gd name="T7" fmla="*/ 45655 h 107"/>
                <a:gd name="T8" fmla="*/ 0 w 106"/>
                <a:gd name="T9" fmla="*/ 22828 h 107"/>
                <a:gd name="T10" fmla="*/ 0 w 106"/>
                <a:gd name="T11" fmla="*/ 22828 h 107"/>
                <a:gd name="T12" fmla="*/ 22608 w 106"/>
                <a:gd name="T13" fmla="*/ 0 h 107"/>
                <a:gd name="T14" fmla="*/ 22608 w 106"/>
                <a:gd name="T15" fmla="*/ 0 h 107"/>
                <a:gd name="T16" fmla="*/ 45651 w 106"/>
                <a:gd name="T17" fmla="*/ 22828 h 10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7">
                  <a:moveTo>
                    <a:pt x="105" y="53"/>
                  </a:moveTo>
                  <a:lnTo>
                    <a:pt x="105" y="53"/>
                  </a:lnTo>
                  <a:cubicBezTo>
                    <a:pt x="105" y="82"/>
                    <a:pt x="81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5" y="23"/>
                    <a:pt x="105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86" name="Freeform 80">
              <a:extLst>
                <a:ext uri="{FF2B5EF4-FFF2-40B4-BE49-F238E27FC236}">
                  <a16:creationId xmlns:a16="http://schemas.microsoft.com/office/drawing/2014/main" id="{B7657B92-6F89-D145-87BF-A21F8A28A5F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28881" y="1777790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1"/>
                    <a:pt x="81" y="105"/>
                    <a:pt x="52" y="105"/>
                  </a:cubicBezTo>
                  <a:cubicBezTo>
                    <a:pt x="22" y="105"/>
                    <a:pt x="0" y="81"/>
                    <a:pt x="0" y="53"/>
                  </a:cubicBezTo>
                  <a:cubicBezTo>
                    <a:pt x="0" y="24"/>
                    <a:pt x="22" y="0"/>
                    <a:pt x="52" y="0"/>
                  </a:cubicBezTo>
                  <a:cubicBezTo>
                    <a:pt x="81" y="0"/>
                    <a:pt x="104" y="24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87" name="Freeform 81">
              <a:extLst>
                <a:ext uri="{FF2B5EF4-FFF2-40B4-BE49-F238E27FC236}">
                  <a16:creationId xmlns:a16="http://schemas.microsoft.com/office/drawing/2014/main" id="{7B62E40E-5BBD-0244-ACF2-0D1B79412BF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276797" y="2152893"/>
              <a:ext cx="52314" cy="52340"/>
            </a:xfrm>
            <a:custGeom>
              <a:avLst/>
              <a:gdLst>
                <a:gd name="T0" fmla="*/ 45647 w 105"/>
                <a:gd name="T1" fmla="*/ 22608 h 106"/>
                <a:gd name="T2" fmla="*/ 45647 w 105"/>
                <a:gd name="T3" fmla="*/ 22608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2608 h 106"/>
                <a:gd name="T10" fmla="*/ 0 w 105"/>
                <a:gd name="T11" fmla="*/ 22608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2608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2"/>
                  </a:moveTo>
                  <a:lnTo>
                    <a:pt x="104" y="52"/>
                  </a:lnTo>
                  <a:cubicBezTo>
                    <a:pt x="104" y="81"/>
                    <a:pt x="81" y="105"/>
                    <a:pt x="52" y="105"/>
                  </a:cubicBezTo>
                  <a:cubicBezTo>
                    <a:pt x="24" y="105"/>
                    <a:pt x="0" y="81"/>
                    <a:pt x="0" y="52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1" y="0"/>
                    <a:pt x="104" y="24"/>
                    <a:pt x="104" y="52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88" name="Freeform 82">
              <a:extLst>
                <a:ext uri="{FF2B5EF4-FFF2-40B4-BE49-F238E27FC236}">
                  <a16:creationId xmlns:a16="http://schemas.microsoft.com/office/drawing/2014/main" id="{EDD76E46-31BF-FD4E-8EBE-BB4CB20412C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8253" y="449661"/>
              <a:ext cx="52314" cy="52340"/>
            </a:xfrm>
            <a:custGeom>
              <a:avLst/>
              <a:gdLst>
                <a:gd name="T0" fmla="*/ 45647 w 105"/>
                <a:gd name="T1" fmla="*/ 22608 h 106"/>
                <a:gd name="T2" fmla="*/ 45647 w 105"/>
                <a:gd name="T3" fmla="*/ 22608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2608 h 106"/>
                <a:gd name="T10" fmla="*/ 0 w 105"/>
                <a:gd name="T11" fmla="*/ 22608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2608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2"/>
                  </a:moveTo>
                  <a:lnTo>
                    <a:pt x="104" y="52"/>
                  </a:lnTo>
                  <a:cubicBezTo>
                    <a:pt x="104" y="81"/>
                    <a:pt x="81" y="105"/>
                    <a:pt x="52" y="105"/>
                  </a:cubicBezTo>
                  <a:cubicBezTo>
                    <a:pt x="23" y="105"/>
                    <a:pt x="0" y="81"/>
                    <a:pt x="0" y="52"/>
                  </a:cubicBezTo>
                  <a:cubicBezTo>
                    <a:pt x="0" y="22"/>
                    <a:pt x="23" y="0"/>
                    <a:pt x="52" y="0"/>
                  </a:cubicBezTo>
                  <a:cubicBezTo>
                    <a:pt x="81" y="0"/>
                    <a:pt x="104" y="22"/>
                    <a:pt x="104" y="52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89" name="Freeform 83">
              <a:extLst>
                <a:ext uri="{FF2B5EF4-FFF2-40B4-BE49-F238E27FC236}">
                  <a16:creationId xmlns:a16="http://schemas.microsoft.com/office/drawing/2014/main" id="{1D956D94-E85F-8F4B-B2C5-F2EC0111547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037023" y="13494"/>
              <a:ext cx="52314" cy="52340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1" y="104"/>
                    <a:pt x="52" y="104"/>
                  </a:cubicBezTo>
                  <a:cubicBezTo>
                    <a:pt x="23" y="104"/>
                    <a:pt x="0" y="81"/>
                    <a:pt x="0" y="52"/>
                  </a:cubicBezTo>
                  <a:cubicBezTo>
                    <a:pt x="0" y="22"/>
                    <a:pt x="23" y="0"/>
                    <a:pt x="52" y="0"/>
                  </a:cubicBezTo>
                  <a:cubicBezTo>
                    <a:pt x="81" y="0"/>
                    <a:pt x="105" y="22"/>
                    <a:pt x="105" y="52"/>
                  </a:cubicBezTo>
                </a:path>
              </a:pathLst>
            </a:custGeom>
            <a:solidFill>
              <a:srgbClr val="EA662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90" name="Freeform 84">
              <a:extLst>
                <a:ext uri="{FF2B5EF4-FFF2-40B4-BE49-F238E27FC236}">
                  <a16:creationId xmlns:a16="http://schemas.microsoft.com/office/drawing/2014/main" id="{976DCF73-E5AC-B945-BA40-54E4952CE84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633240" y="2353530"/>
              <a:ext cx="52314" cy="52340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2" y="104"/>
                    <a:pt x="52" y="104"/>
                  </a:cubicBezTo>
                  <a:cubicBezTo>
                    <a:pt x="24" y="104"/>
                    <a:pt x="0" y="81"/>
                    <a:pt x="0" y="52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2" y="0"/>
                    <a:pt x="105" y="24"/>
                    <a:pt x="105" y="52"/>
                  </a:cubicBezTo>
                </a:path>
              </a:pathLst>
            </a:custGeom>
            <a:solidFill>
              <a:srgbClr val="EA662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91" name="Freeform 85">
              <a:extLst>
                <a:ext uri="{FF2B5EF4-FFF2-40B4-BE49-F238E27FC236}">
                  <a16:creationId xmlns:a16="http://schemas.microsoft.com/office/drawing/2014/main" id="{BB6365F1-A25B-4148-B564-867C98C2E36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421239" y="1923905"/>
              <a:ext cx="52314" cy="52340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3043 w 106"/>
                <a:gd name="T5" fmla="*/ 45647 h 105"/>
                <a:gd name="T6" fmla="*/ 23043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3043 w 106"/>
                <a:gd name="T13" fmla="*/ 0 h 105"/>
                <a:gd name="T14" fmla="*/ 23043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1" y="104"/>
                    <a:pt x="53" y="104"/>
                  </a:cubicBezTo>
                  <a:cubicBezTo>
                    <a:pt x="24" y="104"/>
                    <a:pt x="0" y="81"/>
                    <a:pt x="0" y="52"/>
                  </a:cubicBezTo>
                  <a:cubicBezTo>
                    <a:pt x="0" y="24"/>
                    <a:pt x="24" y="0"/>
                    <a:pt x="53" y="0"/>
                  </a:cubicBezTo>
                  <a:cubicBezTo>
                    <a:pt x="81" y="0"/>
                    <a:pt x="105" y="24"/>
                    <a:pt x="105" y="52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92" name="Freeform 86">
              <a:extLst>
                <a:ext uri="{FF2B5EF4-FFF2-40B4-BE49-F238E27FC236}">
                  <a16:creationId xmlns:a16="http://schemas.microsoft.com/office/drawing/2014/main" id="{AD728AF9-D333-0442-8BE7-8B207BEA6E0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487708" y="2120180"/>
              <a:ext cx="610334" cy="296594"/>
            </a:xfrm>
            <a:custGeom>
              <a:avLst/>
              <a:gdLst>
                <a:gd name="T0" fmla="*/ 406733 w 1236"/>
                <a:gd name="T1" fmla="*/ 260719 h 601"/>
                <a:gd name="T2" fmla="*/ 130067 w 1236"/>
                <a:gd name="T3" fmla="*/ 260719 h 601"/>
                <a:gd name="T4" fmla="*/ 130067 w 1236"/>
                <a:gd name="T5" fmla="*/ 260719 h 601"/>
                <a:gd name="T6" fmla="*/ 0 w 1236"/>
                <a:gd name="T7" fmla="*/ 130360 h 601"/>
                <a:gd name="T8" fmla="*/ 0 w 1236"/>
                <a:gd name="T9" fmla="*/ 130360 h 601"/>
                <a:gd name="T10" fmla="*/ 130067 w 1236"/>
                <a:gd name="T11" fmla="*/ 0 h 601"/>
                <a:gd name="T12" fmla="*/ 406733 w 1236"/>
                <a:gd name="T13" fmla="*/ 0 h 601"/>
                <a:gd name="T14" fmla="*/ 406733 w 1236"/>
                <a:gd name="T15" fmla="*/ 0 h 601"/>
                <a:gd name="T16" fmla="*/ 537235 w 1236"/>
                <a:gd name="T17" fmla="*/ 130360 h 601"/>
                <a:gd name="T18" fmla="*/ 537235 w 1236"/>
                <a:gd name="T19" fmla="*/ 130360 h 601"/>
                <a:gd name="T20" fmla="*/ 406733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5" y="600"/>
                  </a:moveTo>
                  <a:lnTo>
                    <a:pt x="299" y="600"/>
                  </a:lnTo>
                  <a:cubicBezTo>
                    <a:pt x="135" y="600"/>
                    <a:pt x="0" y="466"/>
                    <a:pt x="0" y="300"/>
                  </a:cubicBezTo>
                  <a:cubicBezTo>
                    <a:pt x="0" y="135"/>
                    <a:pt x="135" y="0"/>
                    <a:pt x="299" y="0"/>
                  </a:cubicBezTo>
                  <a:lnTo>
                    <a:pt x="935" y="0"/>
                  </a:lnTo>
                  <a:cubicBezTo>
                    <a:pt x="1101" y="0"/>
                    <a:pt x="1235" y="135"/>
                    <a:pt x="1235" y="300"/>
                  </a:cubicBezTo>
                  <a:cubicBezTo>
                    <a:pt x="1235" y="466"/>
                    <a:pt x="1101" y="600"/>
                    <a:pt x="935" y="60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93" name="Freeform 87">
              <a:extLst>
                <a:ext uri="{FF2B5EF4-FFF2-40B4-BE49-F238E27FC236}">
                  <a16:creationId xmlns:a16="http://schemas.microsoft.com/office/drawing/2014/main" id="{0CDF9D92-6922-1347-9AD7-857353DB53A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36511" y="1400504"/>
              <a:ext cx="610334" cy="296594"/>
            </a:xfrm>
            <a:custGeom>
              <a:avLst/>
              <a:gdLst>
                <a:gd name="T0" fmla="*/ 407168 w 1236"/>
                <a:gd name="T1" fmla="*/ 260719 h 601"/>
                <a:gd name="T2" fmla="*/ 130502 w 1236"/>
                <a:gd name="T3" fmla="*/ 260719 h 601"/>
                <a:gd name="T4" fmla="*/ 130502 w 1236"/>
                <a:gd name="T5" fmla="*/ 260719 h 601"/>
                <a:gd name="T6" fmla="*/ 0 w 1236"/>
                <a:gd name="T7" fmla="*/ 130360 h 601"/>
                <a:gd name="T8" fmla="*/ 0 w 1236"/>
                <a:gd name="T9" fmla="*/ 130360 h 601"/>
                <a:gd name="T10" fmla="*/ 130502 w 1236"/>
                <a:gd name="T11" fmla="*/ 0 h 601"/>
                <a:gd name="T12" fmla="*/ 407168 w 1236"/>
                <a:gd name="T13" fmla="*/ 0 h 601"/>
                <a:gd name="T14" fmla="*/ 407168 w 1236"/>
                <a:gd name="T15" fmla="*/ 0 h 601"/>
                <a:gd name="T16" fmla="*/ 537235 w 1236"/>
                <a:gd name="T17" fmla="*/ 130360 h 601"/>
                <a:gd name="T18" fmla="*/ 537235 w 1236"/>
                <a:gd name="T19" fmla="*/ 130360 h 601"/>
                <a:gd name="T20" fmla="*/ 407168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6" y="600"/>
                  </a:moveTo>
                  <a:lnTo>
                    <a:pt x="300" y="600"/>
                  </a:lnTo>
                  <a:cubicBezTo>
                    <a:pt x="134" y="600"/>
                    <a:pt x="0" y="466"/>
                    <a:pt x="0" y="300"/>
                  </a:cubicBezTo>
                  <a:cubicBezTo>
                    <a:pt x="0" y="135"/>
                    <a:pt x="134" y="0"/>
                    <a:pt x="300" y="0"/>
                  </a:cubicBezTo>
                  <a:lnTo>
                    <a:pt x="936" y="0"/>
                  </a:lnTo>
                  <a:cubicBezTo>
                    <a:pt x="1101" y="0"/>
                    <a:pt x="1235" y="135"/>
                    <a:pt x="1235" y="300"/>
                  </a:cubicBezTo>
                  <a:cubicBezTo>
                    <a:pt x="1235" y="466"/>
                    <a:pt x="1101" y="600"/>
                    <a:pt x="936" y="60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94" name="Freeform 88">
              <a:extLst>
                <a:ext uri="{FF2B5EF4-FFF2-40B4-BE49-F238E27FC236}">
                  <a16:creationId xmlns:a16="http://schemas.microsoft.com/office/drawing/2014/main" id="{5F426E1F-099F-FA46-AB78-1AA5889AB86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434318" y="456204"/>
              <a:ext cx="610334" cy="296594"/>
            </a:xfrm>
            <a:custGeom>
              <a:avLst/>
              <a:gdLst>
                <a:gd name="T0" fmla="*/ 406733 w 1236"/>
                <a:gd name="T1" fmla="*/ 260719 h 601"/>
                <a:gd name="T2" fmla="*/ 130067 w 1236"/>
                <a:gd name="T3" fmla="*/ 260719 h 601"/>
                <a:gd name="T4" fmla="*/ 130067 w 1236"/>
                <a:gd name="T5" fmla="*/ 260719 h 601"/>
                <a:gd name="T6" fmla="*/ 0 w 1236"/>
                <a:gd name="T7" fmla="*/ 129925 h 601"/>
                <a:gd name="T8" fmla="*/ 0 w 1236"/>
                <a:gd name="T9" fmla="*/ 129925 h 601"/>
                <a:gd name="T10" fmla="*/ 130067 w 1236"/>
                <a:gd name="T11" fmla="*/ 0 h 601"/>
                <a:gd name="T12" fmla="*/ 406733 w 1236"/>
                <a:gd name="T13" fmla="*/ 0 h 601"/>
                <a:gd name="T14" fmla="*/ 406733 w 1236"/>
                <a:gd name="T15" fmla="*/ 0 h 601"/>
                <a:gd name="T16" fmla="*/ 537235 w 1236"/>
                <a:gd name="T17" fmla="*/ 129925 h 601"/>
                <a:gd name="T18" fmla="*/ 537235 w 1236"/>
                <a:gd name="T19" fmla="*/ 129925 h 601"/>
                <a:gd name="T20" fmla="*/ 406733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5" y="600"/>
                  </a:moveTo>
                  <a:lnTo>
                    <a:pt x="299" y="600"/>
                  </a:lnTo>
                  <a:cubicBezTo>
                    <a:pt x="134" y="600"/>
                    <a:pt x="0" y="465"/>
                    <a:pt x="0" y="299"/>
                  </a:cubicBezTo>
                  <a:cubicBezTo>
                    <a:pt x="0" y="133"/>
                    <a:pt x="134" y="0"/>
                    <a:pt x="299" y="0"/>
                  </a:cubicBezTo>
                  <a:lnTo>
                    <a:pt x="935" y="0"/>
                  </a:lnTo>
                  <a:cubicBezTo>
                    <a:pt x="1101" y="0"/>
                    <a:pt x="1235" y="133"/>
                    <a:pt x="1235" y="299"/>
                  </a:cubicBezTo>
                  <a:cubicBezTo>
                    <a:pt x="1235" y="465"/>
                    <a:pt x="1101" y="600"/>
                    <a:pt x="935" y="60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95" name="Freeform 89">
              <a:extLst>
                <a:ext uri="{FF2B5EF4-FFF2-40B4-BE49-F238E27FC236}">
                  <a16:creationId xmlns:a16="http://schemas.microsoft.com/office/drawing/2014/main" id="{932BA44D-8C66-AE4C-83F2-518A592856C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853922" y="96366"/>
              <a:ext cx="610334" cy="296594"/>
            </a:xfrm>
            <a:custGeom>
              <a:avLst/>
              <a:gdLst>
                <a:gd name="T0" fmla="*/ 406298 w 1236"/>
                <a:gd name="T1" fmla="*/ 260719 h 601"/>
                <a:gd name="T2" fmla="*/ 130502 w 1236"/>
                <a:gd name="T3" fmla="*/ 260719 h 601"/>
                <a:gd name="T4" fmla="*/ 130502 w 1236"/>
                <a:gd name="T5" fmla="*/ 260719 h 601"/>
                <a:gd name="T6" fmla="*/ 0 w 1236"/>
                <a:gd name="T7" fmla="*/ 130360 h 601"/>
                <a:gd name="T8" fmla="*/ 0 w 1236"/>
                <a:gd name="T9" fmla="*/ 130360 h 601"/>
                <a:gd name="T10" fmla="*/ 130502 w 1236"/>
                <a:gd name="T11" fmla="*/ 0 h 601"/>
                <a:gd name="T12" fmla="*/ 406298 w 1236"/>
                <a:gd name="T13" fmla="*/ 0 h 601"/>
                <a:gd name="T14" fmla="*/ 406298 w 1236"/>
                <a:gd name="T15" fmla="*/ 0 h 601"/>
                <a:gd name="T16" fmla="*/ 537235 w 1236"/>
                <a:gd name="T17" fmla="*/ 130360 h 601"/>
                <a:gd name="T18" fmla="*/ 537235 w 1236"/>
                <a:gd name="T19" fmla="*/ 130360 h 601"/>
                <a:gd name="T20" fmla="*/ 406298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4" y="600"/>
                  </a:moveTo>
                  <a:lnTo>
                    <a:pt x="300" y="600"/>
                  </a:lnTo>
                  <a:cubicBezTo>
                    <a:pt x="134" y="600"/>
                    <a:pt x="0" y="466"/>
                    <a:pt x="0" y="300"/>
                  </a:cubicBezTo>
                  <a:cubicBezTo>
                    <a:pt x="0" y="134"/>
                    <a:pt x="134" y="0"/>
                    <a:pt x="300" y="0"/>
                  </a:cubicBezTo>
                  <a:lnTo>
                    <a:pt x="934" y="0"/>
                  </a:lnTo>
                  <a:cubicBezTo>
                    <a:pt x="1100" y="0"/>
                    <a:pt x="1235" y="134"/>
                    <a:pt x="1235" y="300"/>
                  </a:cubicBezTo>
                  <a:cubicBezTo>
                    <a:pt x="1235" y="466"/>
                    <a:pt x="1100" y="600"/>
                    <a:pt x="934" y="60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96" name="Freeform 90">
              <a:extLst>
                <a:ext uri="{FF2B5EF4-FFF2-40B4-BE49-F238E27FC236}">
                  <a16:creationId xmlns:a16="http://schemas.microsoft.com/office/drawing/2014/main" id="{C3CDB21D-6143-A045-9BF4-CAC1CBDE9C9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102416" y="-200228"/>
              <a:ext cx="610334" cy="296594"/>
            </a:xfrm>
            <a:custGeom>
              <a:avLst/>
              <a:gdLst>
                <a:gd name="T0" fmla="*/ 407168 w 1236"/>
                <a:gd name="T1" fmla="*/ 260719 h 600"/>
                <a:gd name="T2" fmla="*/ 130502 w 1236"/>
                <a:gd name="T3" fmla="*/ 260719 h 600"/>
                <a:gd name="T4" fmla="*/ 130502 w 1236"/>
                <a:gd name="T5" fmla="*/ 260719 h 600"/>
                <a:gd name="T6" fmla="*/ 0 w 1236"/>
                <a:gd name="T7" fmla="*/ 130577 h 600"/>
                <a:gd name="T8" fmla="*/ 0 w 1236"/>
                <a:gd name="T9" fmla="*/ 130577 h 600"/>
                <a:gd name="T10" fmla="*/ 130502 w 1236"/>
                <a:gd name="T11" fmla="*/ 0 h 600"/>
                <a:gd name="T12" fmla="*/ 407168 w 1236"/>
                <a:gd name="T13" fmla="*/ 0 h 600"/>
                <a:gd name="T14" fmla="*/ 407168 w 1236"/>
                <a:gd name="T15" fmla="*/ 0 h 600"/>
                <a:gd name="T16" fmla="*/ 537235 w 1236"/>
                <a:gd name="T17" fmla="*/ 130577 h 600"/>
                <a:gd name="T18" fmla="*/ 537235 w 1236"/>
                <a:gd name="T19" fmla="*/ 130577 h 600"/>
                <a:gd name="T20" fmla="*/ 407168 w 1236"/>
                <a:gd name="T21" fmla="*/ 260719 h 60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0">
                  <a:moveTo>
                    <a:pt x="936" y="599"/>
                  </a:moveTo>
                  <a:lnTo>
                    <a:pt x="300" y="599"/>
                  </a:lnTo>
                  <a:cubicBezTo>
                    <a:pt x="135" y="599"/>
                    <a:pt x="0" y="465"/>
                    <a:pt x="0" y="300"/>
                  </a:cubicBezTo>
                  <a:cubicBezTo>
                    <a:pt x="0" y="134"/>
                    <a:pt x="135" y="0"/>
                    <a:pt x="300" y="0"/>
                  </a:cubicBezTo>
                  <a:lnTo>
                    <a:pt x="936" y="0"/>
                  </a:lnTo>
                  <a:cubicBezTo>
                    <a:pt x="1102" y="0"/>
                    <a:pt x="1235" y="134"/>
                    <a:pt x="1235" y="300"/>
                  </a:cubicBezTo>
                  <a:cubicBezTo>
                    <a:pt x="1235" y="465"/>
                    <a:pt x="1102" y="599"/>
                    <a:pt x="936" y="599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grpSp>
          <p:nvGrpSpPr>
            <p:cNvPr id="797" name="Group 1">
              <a:extLst>
                <a:ext uri="{FF2B5EF4-FFF2-40B4-BE49-F238E27FC236}">
                  <a16:creationId xmlns:a16="http://schemas.microsoft.com/office/drawing/2014/main" id="{CAFD2733-2F40-EF40-A992-D2B54659304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-1729188" y="1999133"/>
              <a:ext cx="2779923" cy="2871866"/>
              <a:chOff x="8253235" y="2100188"/>
              <a:chExt cx="2448321" cy="2528969"/>
            </a:xfrm>
          </p:grpSpPr>
          <p:sp>
            <p:nvSpPr>
              <p:cNvPr id="798" name="Freeform 91">
                <a:extLst>
                  <a:ext uri="{FF2B5EF4-FFF2-40B4-BE49-F238E27FC236}">
                    <a16:creationId xmlns:a16="http://schemas.microsoft.com/office/drawing/2014/main" id="{EF2B06EE-21B7-7944-B13E-B75B0FB676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53235" y="3674793"/>
                <a:ext cx="378290" cy="291878"/>
              </a:xfrm>
              <a:custGeom>
                <a:avLst/>
                <a:gdLst>
                  <a:gd name="T0" fmla="*/ 145831 w 869"/>
                  <a:gd name="T1" fmla="*/ 291444 h 672"/>
                  <a:gd name="T2" fmla="*/ 232459 w 869"/>
                  <a:gd name="T3" fmla="*/ 291444 h 672"/>
                  <a:gd name="T4" fmla="*/ 232459 w 869"/>
                  <a:gd name="T5" fmla="*/ 291444 h 672"/>
                  <a:gd name="T6" fmla="*/ 377855 w 869"/>
                  <a:gd name="T7" fmla="*/ 145939 h 672"/>
                  <a:gd name="T8" fmla="*/ 377855 w 869"/>
                  <a:gd name="T9" fmla="*/ 145939 h 672"/>
                  <a:gd name="T10" fmla="*/ 232459 w 869"/>
                  <a:gd name="T11" fmla="*/ 0 h 672"/>
                  <a:gd name="T12" fmla="*/ 145831 w 869"/>
                  <a:gd name="T13" fmla="*/ 0 h 672"/>
                  <a:gd name="T14" fmla="*/ 145831 w 869"/>
                  <a:gd name="T15" fmla="*/ 0 h 672"/>
                  <a:gd name="T16" fmla="*/ 0 w 869"/>
                  <a:gd name="T17" fmla="*/ 145939 h 672"/>
                  <a:gd name="T18" fmla="*/ 0 w 869"/>
                  <a:gd name="T19" fmla="*/ 145939 h 672"/>
                  <a:gd name="T20" fmla="*/ 145831 w 869"/>
                  <a:gd name="T21" fmla="*/ 291444 h 672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869" h="672">
                    <a:moveTo>
                      <a:pt x="335" y="671"/>
                    </a:moveTo>
                    <a:lnTo>
                      <a:pt x="534" y="671"/>
                    </a:lnTo>
                    <a:cubicBezTo>
                      <a:pt x="718" y="671"/>
                      <a:pt x="868" y="520"/>
                      <a:pt x="868" y="336"/>
                    </a:cubicBezTo>
                    <a:cubicBezTo>
                      <a:pt x="868" y="151"/>
                      <a:pt x="718" y="0"/>
                      <a:pt x="534" y="0"/>
                    </a:cubicBezTo>
                    <a:lnTo>
                      <a:pt x="335" y="0"/>
                    </a:lnTo>
                    <a:cubicBezTo>
                      <a:pt x="149" y="0"/>
                      <a:pt x="0" y="151"/>
                      <a:pt x="0" y="336"/>
                    </a:cubicBezTo>
                    <a:cubicBezTo>
                      <a:pt x="0" y="520"/>
                      <a:pt x="149" y="671"/>
                      <a:pt x="335" y="671"/>
                    </a:cubicBezTo>
                  </a:path>
                </a:pathLst>
              </a:custGeom>
              <a:solidFill>
                <a:srgbClr val="CC5EA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799" name="Freeform 92">
                <a:extLst>
                  <a:ext uri="{FF2B5EF4-FFF2-40B4-BE49-F238E27FC236}">
                    <a16:creationId xmlns:a16="http://schemas.microsoft.com/office/drawing/2014/main" id="{2BE40BC7-5BD5-4F40-A81C-EB19F3E30D1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60916" y="2292214"/>
                <a:ext cx="2283178" cy="1945213"/>
              </a:xfrm>
              <a:custGeom>
                <a:avLst/>
                <a:gdLst>
                  <a:gd name="T0" fmla="*/ 0 w 5244"/>
                  <a:gd name="T1" fmla="*/ 728639 h 4469"/>
                  <a:gd name="T2" fmla="*/ 714037 w 5244"/>
                  <a:gd name="T3" fmla="*/ 874018 h 4469"/>
                  <a:gd name="T4" fmla="*/ 568182 w 5244"/>
                  <a:gd name="T5" fmla="*/ 1019833 h 4469"/>
                  <a:gd name="T6" fmla="*/ 714037 w 5244"/>
                  <a:gd name="T7" fmla="*/ 1165648 h 4469"/>
                  <a:gd name="T8" fmla="*/ 913445 w 5244"/>
                  <a:gd name="T9" fmla="*/ 1165648 h 4469"/>
                  <a:gd name="T10" fmla="*/ 911268 w 5244"/>
                  <a:gd name="T11" fmla="*/ 1165648 h 4469"/>
                  <a:gd name="T12" fmla="*/ 1007489 w 5244"/>
                  <a:gd name="T13" fmla="*/ 1263583 h 4469"/>
                  <a:gd name="T14" fmla="*/ 911268 w 5244"/>
                  <a:gd name="T15" fmla="*/ 1361954 h 4469"/>
                  <a:gd name="T16" fmla="*/ 656131 w 5244"/>
                  <a:gd name="T17" fmla="*/ 1361954 h 4469"/>
                  <a:gd name="T18" fmla="*/ 510711 w 5244"/>
                  <a:gd name="T19" fmla="*/ 1507769 h 4469"/>
                  <a:gd name="T20" fmla="*/ 656131 w 5244"/>
                  <a:gd name="T21" fmla="*/ 1653148 h 4469"/>
                  <a:gd name="T22" fmla="*/ 960903 w 5244"/>
                  <a:gd name="T23" fmla="*/ 1653148 h 4469"/>
                  <a:gd name="T24" fmla="*/ 815483 w 5244"/>
                  <a:gd name="T25" fmla="*/ 1798963 h 4469"/>
                  <a:gd name="T26" fmla="*/ 1576978 w 5244"/>
                  <a:gd name="T27" fmla="*/ 1944778 h 4469"/>
                  <a:gd name="T28" fmla="*/ 1722397 w 5244"/>
                  <a:gd name="T29" fmla="*/ 1798963 h 4469"/>
                  <a:gd name="T30" fmla="*/ 1576978 w 5244"/>
                  <a:gd name="T31" fmla="*/ 1653148 h 4469"/>
                  <a:gd name="T32" fmla="*/ 2066354 w 5244"/>
                  <a:gd name="T33" fmla="*/ 1653148 h 4469"/>
                  <a:gd name="T34" fmla="*/ 2212210 w 5244"/>
                  <a:gd name="T35" fmla="*/ 1507769 h 4469"/>
                  <a:gd name="T36" fmla="*/ 1624435 w 5244"/>
                  <a:gd name="T37" fmla="*/ 1361954 h 4469"/>
                  <a:gd name="T38" fmla="*/ 1629660 w 5244"/>
                  <a:gd name="T39" fmla="*/ 1361954 h 4469"/>
                  <a:gd name="T40" fmla="*/ 1536051 w 5244"/>
                  <a:gd name="T41" fmla="*/ 1263583 h 4469"/>
                  <a:gd name="T42" fmla="*/ 1629660 w 5244"/>
                  <a:gd name="T43" fmla="*/ 1166083 h 4469"/>
                  <a:gd name="T44" fmla="*/ 1624435 w 5244"/>
                  <a:gd name="T45" fmla="*/ 1165648 h 4469"/>
                  <a:gd name="T46" fmla="*/ 1765936 w 5244"/>
                  <a:gd name="T47" fmla="*/ 1165648 h 4469"/>
                  <a:gd name="T48" fmla="*/ 1911791 w 5244"/>
                  <a:gd name="T49" fmla="*/ 1019833 h 4469"/>
                  <a:gd name="T50" fmla="*/ 2136452 w 5244"/>
                  <a:gd name="T51" fmla="*/ 874018 h 4469"/>
                  <a:gd name="T52" fmla="*/ 2282743 w 5244"/>
                  <a:gd name="T53" fmla="*/ 728639 h 4469"/>
                  <a:gd name="T54" fmla="*/ 2136452 w 5244"/>
                  <a:gd name="T55" fmla="*/ 583259 h 4469"/>
                  <a:gd name="T56" fmla="*/ 1922241 w 5244"/>
                  <a:gd name="T57" fmla="*/ 583259 h 4469"/>
                  <a:gd name="T58" fmla="*/ 2068096 w 5244"/>
                  <a:gd name="T59" fmla="*/ 437444 h 4469"/>
                  <a:gd name="T60" fmla="*/ 1441136 w 5244"/>
                  <a:gd name="T61" fmla="*/ 291194 h 4469"/>
                  <a:gd name="T62" fmla="*/ 1586992 w 5244"/>
                  <a:gd name="T63" fmla="*/ 145815 h 4469"/>
                  <a:gd name="T64" fmla="*/ 1441136 w 5244"/>
                  <a:gd name="T65" fmla="*/ 0 h 4469"/>
                  <a:gd name="T66" fmla="*/ 389237 w 5244"/>
                  <a:gd name="T67" fmla="*/ 0 h 4469"/>
                  <a:gd name="T68" fmla="*/ 243818 w 5244"/>
                  <a:gd name="T69" fmla="*/ 145815 h 4469"/>
                  <a:gd name="T70" fmla="*/ 876437 w 5244"/>
                  <a:gd name="T71" fmla="*/ 291194 h 4469"/>
                  <a:gd name="T72" fmla="*/ 1022293 w 5244"/>
                  <a:gd name="T73" fmla="*/ 437444 h 4469"/>
                  <a:gd name="T74" fmla="*/ 876437 w 5244"/>
                  <a:gd name="T75" fmla="*/ 583259 h 4469"/>
                  <a:gd name="T76" fmla="*/ 145420 w 5244"/>
                  <a:gd name="T77" fmla="*/ 583259 h 4469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</a:gdLst>
                <a:ahLst/>
                <a:cxnLst>
                  <a:cxn ang="T78">
                    <a:pos x="T0" y="T1"/>
                  </a:cxn>
                  <a:cxn ang="T79">
                    <a:pos x="T2" y="T3"/>
                  </a:cxn>
                  <a:cxn ang="T80">
                    <a:pos x="T4" y="T5"/>
                  </a:cxn>
                  <a:cxn ang="T81">
                    <a:pos x="T6" y="T7"/>
                  </a:cxn>
                  <a:cxn ang="T82">
                    <a:pos x="T8" y="T9"/>
                  </a:cxn>
                  <a:cxn ang="T83">
                    <a:pos x="T10" y="T11"/>
                  </a:cxn>
                  <a:cxn ang="T84">
                    <a:pos x="T12" y="T13"/>
                  </a:cxn>
                  <a:cxn ang="T85">
                    <a:pos x="T14" y="T15"/>
                  </a:cxn>
                  <a:cxn ang="T86">
                    <a:pos x="T16" y="T17"/>
                  </a:cxn>
                  <a:cxn ang="T87">
                    <a:pos x="T18" y="T19"/>
                  </a:cxn>
                  <a:cxn ang="T88">
                    <a:pos x="T20" y="T21"/>
                  </a:cxn>
                  <a:cxn ang="T89">
                    <a:pos x="T22" y="T23"/>
                  </a:cxn>
                  <a:cxn ang="T90">
                    <a:pos x="T24" y="T25"/>
                  </a:cxn>
                  <a:cxn ang="T91">
                    <a:pos x="T26" y="T27"/>
                  </a:cxn>
                  <a:cxn ang="T92">
                    <a:pos x="T28" y="T29"/>
                  </a:cxn>
                  <a:cxn ang="T93">
                    <a:pos x="T30" y="T31"/>
                  </a:cxn>
                  <a:cxn ang="T94">
                    <a:pos x="T32" y="T33"/>
                  </a:cxn>
                  <a:cxn ang="T95">
                    <a:pos x="T34" y="T35"/>
                  </a:cxn>
                  <a:cxn ang="T96">
                    <a:pos x="T36" y="T37"/>
                  </a:cxn>
                  <a:cxn ang="T97">
                    <a:pos x="T38" y="T39"/>
                  </a:cxn>
                  <a:cxn ang="T98">
                    <a:pos x="T40" y="T41"/>
                  </a:cxn>
                  <a:cxn ang="T99">
                    <a:pos x="T42" y="T43"/>
                  </a:cxn>
                  <a:cxn ang="T100">
                    <a:pos x="T44" y="T45"/>
                  </a:cxn>
                  <a:cxn ang="T101">
                    <a:pos x="T46" y="T47"/>
                  </a:cxn>
                  <a:cxn ang="T102">
                    <a:pos x="T48" y="T49"/>
                  </a:cxn>
                  <a:cxn ang="T103">
                    <a:pos x="T50" y="T51"/>
                  </a:cxn>
                  <a:cxn ang="T104">
                    <a:pos x="T52" y="T53"/>
                  </a:cxn>
                  <a:cxn ang="T105">
                    <a:pos x="T54" y="T55"/>
                  </a:cxn>
                  <a:cxn ang="T106">
                    <a:pos x="T56" y="T57"/>
                  </a:cxn>
                  <a:cxn ang="T107">
                    <a:pos x="T58" y="T59"/>
                  </a:cxn>
                  <a:cxn ang="T108">
                    <a:pos x="T60" y="T61"/>
                  </a:cxn>
                  <a:cxn ang="T109">
                    <a:pos x="T62" y="T63"/>
                  </a:cxn>
                  <a:cxn ang="T110">
                    <a:pos x="T64" y="T65"/>
                  </a:cxn>
                  <a:cxn ang="T111">
                    <a:pos x="T66" y="T67"/>
                  </a:cxn>
                  <a:cxn ang="T112">
                    <a:pos x="T68" y="T69"/>
                  </a:cxn>
                  <a:cxn ang="T113">
                    <a:pos x="T70" y="T71"/>
                  </a:cxn>
                  <a:cxn ang="T114">
                    <a:pos x="T72" y="T73"/>
                  </a:cxn>
                  <a:cxn ang="T115">
                    <a:pos x="T74" y="T75"/>
                  </a:cxn>
                  <a:cxn ang="T116">
                    <a:pos x="T76" y="T77"/>
                  </a:cxn>
                </a:cxnLst>
                <a:rect l="0" t="0" r="r" b="b"/>
                <a:pathLst>
                  <a:path w="5244" h="4469">
                    <a:moveTo>
                      <a:pt x="0" y="1674"/>
                    </a:moveTo>
                    <a:lnTo>
                      <a:pt x="0" y="1674"/>
                    </a:lnTo>
                    <a:cubicBezTo>
                      <a:pt x="0" y="1858"/>
                      <a:pt x="150" y="2008"/>
                      <a:pt x="334" y="2008"/>
                    </a:cubicBezTo>
                    <a:lnTo>
                      <a:pt x="1640" y="2008"/>
                    </a:lnTo>
                    <a:cubicBezTo>
                      <a:pt x="1455" y="2008"/>
                      <a:pt x="1305" y="2158"/>
                      <a:pt x="1305" y="2343"/>
                    </a:cubicBezTo>
                    <a:cubicBezTo>
                      <a:pt x="1305" y="2528"/>
                      <a:pt x="1455" y="2678"/>
                      <a:pt x="1640" y="2678"/>
                    </a:cubicBezTo>
                    <a:lnTo>
                      <a:pt x="2098" y="2678"/>
                    </a:lnTo>
                    <a:cubicBezTo>
                      <a:pt x="2097" y="2678"/>
                      <a:pt x="2095" y="2678"/>
                      <a:pt x="2093" y="2678"/>
                    </a:cubicBezTo>
                    <a:cubicBezTo>
                      <a:pt x="2216" y="2681"/>
                      <a:pt x="2314" y="2780"/>
                      <a:pt x="2314" y="2903"/>
                    </a:cubicBezTo>
                    <a:cubicBezTo>
                      <a:pt x="2314" y="3026"/>
                      <a:pt x="2216" y="3127"/>
                      <a:pt x="2093" y="3129"/>
                    </a:cubicBezTo>
                    <a:cubicBezTo>
                      <a:pt x="2095" y="3129"/>
                      <a:pt x="2097" y="3129"/>
                      <a:pt x="2098" y="3129"/>
                    </a:cubicBezTo>
                    <a:lnTo>
                      <a:pt x="1507" y="3129"/>
                    </a:lnTo>
                    <a:cubicBezTo>
                      <a:pt x="1323" y="3129"/>
                      <a:pt x="1173" y="3280"/>
                      <a:pt x="1173" y="3464"/>
                    </a:cubicBezTo>
                    <a:cubicBezTo>
                      <a:pt x="1173" y="3649"/>
                      <a:pt x="1323" y="3798"/>
                      <a:pt x="1507" y="3798"/>
                    </a:cubicBezTo>
                    <a:lnTo>
                      <a:pt x="2207" y="3798"/>
                    </a:lnTo>
                    <a:cubicBezTo>
                      <a:pt x="2023" y="3798"/>
                      <a:pt x="1873" y="3948"/>
                      <a:pt x="1873" y="4133"/>
                    </a:cubicBezTo>
                    <a:cubicBezTo>
                      <a:pt x="1873" y="4318"/>
                      <a:pt x="2023" y="4468"/>
                      <a:pt x="2207" y="4468"/>
                    </a:cubicBezTo>
                    <a:lnTo>
                      <a:pt x="3622" y="4468"/>
                    </a:lnTo>
                    <a:cubicBezTo>
                      <a:pt x="3807" y="4468"/>
                      <a:pt x="3956" y="4318"/>
                      <a:pt x="3956" y="4133"/>
                    </a:cubicBezTo>
                    <a:cubicBezTo>
                      <a:pt x="3956" y="3948"/>
                      <a:pt x="3807" y="3798"/>
                      <a:pt x="3622" y="3798"/>
                    </a:cubicBezTo>
                    <a:lnTo>
                      <a:pt x="4746" y="3798"/>
                    </a:lnTo>
                    <a:cubicBezTo>
                      <a:pt x="4930" y="3798"/>
                      <a:pt x="5081" y="3649"/>
                      <a:pt x="5081" y="3464"/>
                    </a:cubicBezTo>
                    <a:cubicBezTo>
                      <a:pt x="5081" y="3280"/>
                      <a:pt x="4930" y="3129"/>
                      <a:pt x="4746" y="3129"/>
                    </a:cubicBezTo>
                    <a:lnTo>
                      <a:pt x="3731" y="3129"/>
                    </a:lnTo>
                    <a:cubicBezTo>
                      <a:pt x="3735" y="3129"/>
                      <a:pt x="3739" y="3129"/>
                      <a:pt x="3743" y="3129"/>
                    </a:cubicBezTo>
                    <a:cubicBezTo>
                      <a:pt x="3624" y="3122"/>
                      <a:pt x="3528" y="3024"/>
                      <a:pt x="3528" y="2903"/>
                    </a:cubicBezTo>
                    <a:cubicBezTo>
                      <a:pt x="3528" y="2783"/>
                      <a:pt x="3624" y="2684"/>
                      <a:pt x="3743" y="2679"/>
                    </a:cubicBezTo>
                    <a:cubicBezTo>
                      <a:pt x="3739" y="2678"/>
                      <a:pt x="3735" y="2678"/>
                      <a:pt x="3731" y="2678"/>
                    </a:cubicBezTo>
                    <a:lnTo>
                      <a:pt x="4056" y="2678"/>
                    </a:lnTo>
                    <a:cubicBezTo>
                      <a:pt x="4240" y="2678"/>
                      <a:pt x="4391" y="2528"/>
                      <a:pt x="4391" y="2343"/>
                    </a:cubicBezTo>
                    <a:cubicBezTo>
                      <a:pt x="4391" y="2158"/>
                      <a:pt x="4240" y="2008"/>
                      <a:pt x="4056" y="2008"/>
                    </a:cubicBezTo>
                    <a:lnTo>
                      <a:pt x="4907" y="2008"/>
                    </a:lnTo>
                    <a:cubicBezTo>
                      <a:pt x="5093" y="2008"/>
                      <a:pt x="5243" y="1858"/>
                      <a:pt x="5243" y="1674"/>
                    </a:cubicBezTo>
                    <a:cubicBezTo>
                      <a:pt x="5243" y="1490"/>
                      <a:pt x="5093" y="1340"/>
                      <a:pt x="4907" y="1340"/>
                    </a:cubicBezTo>
                    <a:lnTo>
                      <a:pt x="4415" y="1340"/>
                    </a:lnTo>
                    <a:cubicBezTo>
                      <a:pt x="4600" y="1340"/>
                      <a:pt x="4750" y="1189"/>
                      <a:pt x="4750" y="1005"/>
                    </a:cubicBezTo>
                    <a:cubicBezTo>
                      <a:pt x="4750" y="820"/>
                      <a:pt x="4600" y="669"/>
                      <a:pt x="4415" y="669"/>
                    </a:cubicBezTo>
                    <a:lnTo>
                      <a:pt x="3310" y="669"/>
                    </a:lnTo>
                    <a:cubicBezTo>
                      <a:pt x="3495" y="669"/>
                      <a:pt x="3645" y="520"/>
                      <a:pt x="3645" y="335"/>
                    </a:cubicBezTo>
                    <a:cubicBezTo>
                      <a:pt x="3645" y="151"/>
                      <a:pt x="3495" y="0"/>
                      <a:pt x="3310" y="0"/>
                    </a:cubicBezTo>
                    <a:lnTo>
                      <a:pt x="894" y="0"/>
                    </a:lnTo>
                    <a:cubicBezTo>
                      <a:pt x="710" y="0"/>
                      <a:pt x="560" y="151"/>
                      <a:pt x="560" y="335"/>
                    </a:cubicBezTo>
                    <a:cubicBezTo>
                      <a:pt x="560" y="520"/>
                      <a:pt x="710" y="669"/>
                      <a:pt x="894" y="669"/>
                    </a:cubicBezTo>
                    <a:lnTo>
                      <a:pt x="2013" y="669"/>
                    </a:lnTo>
                    <a:cubicBezTo>
                      <a:pt x="2197" y="669"/>
                      <a:pt x="2348" y="820"/>
                      <a:pt x="2348" y="1005"/>
                    </a:cubicBezTo>
                    <a:cubicBezTo>
                      <a:pt x="2348" y="1189"/>
                      <a:pt x="2197" y="1340"/>
                      <a:pt x="2013" y="1340"/>
                    </a:cubicBezTo>
                    <a:lnTo>
                      <a:pt x="334" y="1340"/>
                    </a:lnTo>
                    <a:cubicBezTo>
                      <a:pt x="150" y="1340"/>
                      <a:pt x="0" y="1490"/>
                      <a:pt x="0" y="1674"/>
                    </a:cubicBezTo>
                  </a:path>
                </a:pathLst>
              </a:custGeom>
              <a:solidFill>
                <a:srgbClr val="CC5EA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00" name="Freeform 93">
                <a:extLst>
                  <a:ext uri="{FF2B5EF4-FFF2-40B4-BE49-F238E27FC236}">
                    <a16:creationId xmlns:a16="http://schemas.microsoft.com/office/drawing/2014/main" id="{D5544226-9F66-594B-8C7C-3353E8062E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17505" y="2488079"/>
                <a:ext cx="76810" cy="76810"/>
              </a:xfrm>
              <a:custGeom>
                <a:avLst/>
                <a:gdLst>
                  <a:gd name="T0" fmla="*/ 76371 w 175"/>
                  <a:gd name="T1" fmla="*/ 38186 h 175"/>
                  <a:gd name="T2" fmla="*/ 76371 w 175"/>
                  <a:gd name="T3" fmla="*/ 38186 h 175"/>
                  <a:gd name="T4" fmla="*/ 38186 w 175"/>
                  <a:gd name="T5" fmla="*/ 76371 h 175"/>
                  <a:gd name="T6" fmla="*/ 38186 w 175"/>
                  <a:gd name="T7" fmla="*/ 76371 h 175"/>
                  <a:gd name="T8" fmla="*/ 0 w 175"/>
                  <a:gd name="T9" fmla="*/ 38186 h 175"/>
                  <a:gd name="T10" fmla="*/ 0 w 175"/>
                  <a:gd name="T11" fmla="*/ 38186 h 175"/>
                  <a:gd name="T12" fmla="*/ 38186 w 175"/>
                  <a:gd name="T13" fmla="*/ 0 h 175"/>
                  <a:gd name="T14" fmla="*/ 38186 w 175"/>
                  <a:gd name="T15" fmla="*/ 0 h 175"/>
                  <a:gd name="T16" fmla="*/ 76371 w 175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5" h="175">
                    <a:moveTo>
                      <a:pt x="174" y="87"/>
                    </a:moveTo>
                    <a:lnTo>
                      <a:pt x="174" y="87"/>
                    </a:lnTo>
                    <a:cubicBezTo>
                      <a:pt x="174" y="135"/>
                      <a:pt x="134" y="174"/>
                      <a:pt x="87" y="174"/>
                    </a:cubicBezTo>
                    <a:cubicBezTo>
                      <a:pt x="39" y="174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4" y="39"/>
                      <a:pt x="174" y="87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01" name="Freeform 94">
                <a:extLst>
                  <a:ext uri="{FF2B5EF4-FFF2-40B4-BE49-F238E27FC236}">
                    <a16:creationId xmlns:a16="http://schemas.microsoft.com/office/drawing/2014/main" id="{8B886A9D-E09B-9D4B-8182-0016869E51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29614" y="3501971"/>
                <a:ext cx="74889" cy="76810"/>
              </a:xfrm>
              <a:custGeom>
                <a:avLst/>
                <a:gdLst>
                  <a:gd name="T0" fmla="*/ 74459 w 174"/>
                  <a:gd name="T1" fmla="*/ 38186 h 175"/>
                  <a:gd name="T2" fmla="*/ 74459 w 174"/>
                  <a:gd name="T3" fmla="*/ 38186 h 175"/>
                  <a:gd name="T4" fmla="*/ 37445 w 174"/>
                  <a:gd name="T5" fmla="*/ 76371 h 175"/>
                  <a:gd name="T6" fmla="*/ 37445 w 174"/>
                  <a:gd name="T7" fmla="*/ 76371 h 175"/>
                  <a:gd name="T8" fmla="*/ 0 w 174"/>
                  <a:gd name="T9" fmla="*/ 38186 h 175"/>
                  <a:gd name="T10" fmla="*/ 0 w 174"/>
                  <a:gd name="T11" fmla="*/ 38186 h 175"/>
                  <a:gd name="T12" fmla="*/ 37445 w 174"/>
                  <a:gd name="T13" fmla="*/ 0 h 175"/>
                  <a:gd name="T14" fmla="*/ 37445 w 174"/>
                  <a:gd name="T15" fmla="*/ 0 h 175"/>
                  <a:gd name="T16" fmla="*/ 74459 w 174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5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5" y="174"/>
                      <a:pt x="87" y="174"/>
                    </a:cubicBezTo>
                    <a:cubicBezTo>
                      <a:pt x="39" y="174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5" y="0"/>
                      <a:pt x="173" y="39"/>
                      <a:pt x="173" y="87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02" name="Freeform 95">
                <a:extLst>
                  <a:ext uri="{FF2B5EF4-FFF2-40B4-BE49-F238E27FC236}">
                    <a16:creationId xmlns:a16="http://schemas.microsoft.com/office/drawing/2014/main" id="{BB491B30-091E-144F-83E8-49AB9F8585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16320" y="2774196"/>
                <a:ext cx="74890" cy="74890"/>
              </a:xfrm>
              <a:custGeom>
                <a:avLst/>
                <a:gdLst>
                  <a:gd name="T0" fmla="*/ 74457 w 173"/>
                  <a:gd name="T1" fmla="*/ 36796 h 173"/>
                  <a:gd name="T2" fmla="*/ 74457 w 173"/>
                  <a:gd name="T3" fmla="*/ 36796 h 173"/>
                  <a:gd name="T4" fmla="*/ 37661 w 173"/>
                  <a:gd name="T5" fmla="*/ 74457 h 173"/>
                  <a:gd name="T6" fmla="*/ 37661 w 173"/>
                  <a:gd name="T7" fmla="*/ 74457 h 173"/>
                  <a:gd name="T8" fmla="*/ 0 w 173"/>
                  <a:gd name="T9" fmla="*/ 36796 h 173"/>
                  <a:gd name="T10" fmla="*/ 0 w 173"/>
                  <a:gd name="T11" fmla="*/ 36796 h 173"/>
                  <a:gd name="T12" fmla="*/ 37661 w 173"/>
                  <a:gd name="T13" fmla="*/ 0 h 173"/>
                  <a:gd name="T14" fmla="*/ 37661 w 173"/>
                  <a:gd name="T15" fmla="*/ 0 h 173"/>
                  <a:gd name="T16" fmla="*/ 74457 w 173"/>
                  <a:gd name="T17" fmla="*/ 36796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3">
                    <a:moveTo>
                      <a:pt x="172" y="85"/>
                    </a:moveTo>
                    <a:lnTo>
                      <a:pt x="172" y="85"/>
                    </a:lnTo>
                    <a:cubicBezTo>
                      <a:pt x="172" y="133"/>
                      <a:pt x="134" y="172"/>
                      <a:pt x="87" y="172"/>
                    </a:cubicBezTo>
                    <a:cubicBezTo>
                      <a:pt x="39" y="172"/>
                      <a:pt x="0" y="133"/>
                      <a:pt x="0" y="85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4" y="0"/>
                      <a:pt x="172" y="38"/>
                      <a:pt x="172" y="85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03" name="Freeform 96">
                <a:extLst>
                  <a:ext uri="{FF2B5EF4-FFF2-40B4-BE49-F238E27FC236}">
                    <a16:creationId xmlns:a16="http://schemas.microsoft.com/office/drawing/2014/main" id="{B9A87696-605C-8D45-B258-D5E3C59DFF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61661" y="2192360"/>
                <a:ext cx="76810" cy="74889"/>
              </a:xfrm>
              <a:custGeom>
                <a:avLst/>
                <a:gdLst>
                  <a:gd name="T0" fmla="*/ 76371 w 175"/>
                  <a:gd name="T1" fmla="*/ 37445 h 174"/>
                  <a:gd name="T2" fmla="*/ 76371 w 175"/>
                  <a:gd name="T3" fmla="*/ 37445 h 174"/>
                  <a:gd name="T4" fmla="*/ 38186 w 175"/>
                  <a:gd name="T5" fmla="*/ 74459 h 174"/>
                  <a:gd name="T6" fmla="*/ 38186 w 175"/>
                  <a:gd name="T7" fmla="*/ 74459 h 174"/>
                  <a:gd name="T8" fmla="*/ 0 w 175"/>
                  <a:gd name="T9" fmla="*/ 37445 h 174"/>
                  <a:gd name="T10" fmla="*/ 0 w 175"/>
                  <a:gd name="T11" fmla="*/ 37445 h 174"/>
                  <a:gd name="T12" fmla="*/ 38186 w 175"/>
                  <a:gd name="T13" fmla="*/ 0 h 174"/>
                  <a:gd name="T14" fmla="*/ 38186 w 175"/>
                  <a:gd name="T15" fmla="*/ 0 h 174"/>
                  <a:gd name="T16" fmla="*/ 76371 w 175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5" h="174">
                    <a:moveTo>
                      <a:pt x="174" y="87"/>
                    </a:moveTo>
                    <a:lnTo>
                      <a:pt x="174" y="87"/>
                    </a:lnTo>
                    <a:cubicBezTo>
                      <a:pt x="174" y="136"/>
                      <a:pt x="134" y="173"/>
                      <a:pt x="87" y="173"/>
                    </a:cubicBezTo>
                    <a:cubicBezTo>
                      <a:pt x="39" y="173"/>
                      <a:pt x="0" y="136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4" y="39"/>
                      <a:pt x="174" y="87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 dirty="0"/>
              </a:p>
            </p:txBody>
          </p:sp>
          <p:sp>
            <p:nvSpPr>
              <p:cNvPr id="804" name="Freeform 97">
                <a:extLst>
                  <a:ext uri="{FF2B5EF4-FFF2-40B4-BE49-F238E27FC236}">
                    <a16:creationId xmlns:a16="http://schemas.microsoft.com/office/drawing/2014/main" id="{617E309E-1E28-F444-849B-4E905BFAE2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81893" y="4162537"/>
                <a:ext cx="74889" cy="74889"/>
              </a:xfrm>
              <a:custGeom>
                <a:avLst/>
                <a:gdLst>
                  <a:gd name="T0" fmla="*/ 74459 w 174"/>
                  <a:gd name="T1" fmla="*/ 37014 h 174"/>
                  <a:gd name="T2" fmla="*/ 74459 w 174"/>
                  <a:gd name="T3" fmla="*/ 37014 h 174"/>
                  <a:gd name="T4" fmla="*/ 37445 w 174"/>
                  <a:gd name="T5" fmla="*/ 74459 h 174"/>
                  <a:gd name="T6" fmla="*/ 37445 w 174"/>
                  <a:gd name="T7" fmla="*/ 74459 h 174"/>
                  <a:gd name="T8" fmla="*/ 0 w 174"/>
                  <a:gd name="T9" fmla="*/ 37014 h 174"/>
                  <a:gd name="T10" fmla="*/ 0 w 174"/>
                  <a:gd name="T11" fmla="*/ 37014 h 174"/>
                  <a:gd name="T12" fmla="*/ 37445 w 174"/>
                  <a:gd name="T13" fmla="*/ 0 h 174"/>
                  <a:gd name="T14" fmla="*/ 37445 w 174"/>
                  <a:gd name="T15" fmla="*/ 0 h 174"/>
                  <a:gd name="T16" fmla="*/ 74459 w 174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4" y="173"/>
                      <a:pt x="87" y="173"/>
                    </a:cubicBezTo>
                    <a:cubicBezTo>
                      <a:pt x="39" y="173"/>
                      <a:pt x="0" y="134"/>
                      <a:pt x="0" y="86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4" y="0"/>
                      <a:pt x="173" y="38"/>
                      <a:pt x="173" y="86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05" name="Freeform 98">
                <a:extLst>
                  <a:ext uri="{FF2B5EF4-FFF2-40B4-BE49-F238E27FC236}">
                    <a16:creationId xmlns:a16="http://schemas.microsoft.com/office/drawing/2014/main" id="{17082770-41CC-D645-A66F-73177CE025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42606" y="3327228"/>
                <a:ext cx="74889" cy="74890"/>
              </a:xfrm>
              <a:custGeom>
                <a:avLst/>
                <a:gdLst>
                  <a:gd name="T0" fmla="*/ 74456 w 173"/>
                  <a:gd name="T1" fmla="*/ 37445 h 174"/>
                  <a:gd name="T2" fmla="*/ 74456 w 173"/>
                  <a:gd name="T3" fmla="*/ 37445 h 174"/>
                  <a:gd name="T4" fmla="*/ 37661 w 173"/>
                  <a:gd name="T5" fmla="*/ 74460 h 174"/>
                  <a:gd name="T6" fmla="*/ 37661 w 173"/>
                  <a:gd name="T7" fmla="*/ 74460 h 174"/>
                  <a:gd name="T8" fmla="*/ 0 w 173"/>
                  <a:gd name="T9" fmla="*/ 37445 h 174"/>
                  <a:gd name="T10" fmla="*/ 0 w 173"/>
                  <a:gd name="T11" fmla="*/ 37445 h 174"/>
                  <a:gd name="T12" fmla="*/ 37661 w 173"/>
                  <a:gd name="T13" fmla="*/ 0 h 174"/>
                  <a:gd name="T14" fmla="*/ 37661 w 173"/>
                  <a:gd name="T15" fmla="*/ 0 h 174"/>
                  <a:gd name="T16" fmla="*/ 74456 w 173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4">
                    <a:moveTo>
                      <a:pt x="172" y="87"/>
                    </a:moveTo>
                    <a:lnTo>
                      <a:pt x="172" y="87"/>
                    </a:lnTo>
                    <a:cubicBezTo>
                      <a:pt x="172" y="135"/>
                      <a:pt x="134" y="173"/>
                      <a:pt x="87" y="173"/>
                    </a:cubicBezTo>
                    <a:cubicBezTo>
                      <a:pt x="39" y="173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2" y="39"/>
                      <a:pt x="172" y="87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06" name="Freeform 99">
                <a:extLst>
                  <a:ext uri="{FF2B5EF4-FFF2-40B4-BE49-F238E27FC236}">
                    <a16:creationId xmlns:a16="http://schemas.microsoft.com/office/drawing/2014/main" id="{9F8B37DC-0B63-4D46-9132-67BF0FD9E0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26656" y="4262390"/>
                <a:ext cx="74889" cy="74889"/>
              </a:xfrm>
              <a:custGeom>
                <a:avLst/>
                <a:gdLst>
                  <a:gd name="T0" fmla="*/ 74459 w 174"/>
                  <a:gd name="T1" fmla="*/ 37014 h 174"/>
                  <a:gd name="T2" fmla="*/ 74459 w 174"/>
                  <a:gd name="T3" fmla="*/ 37014 h 174"/>
                  <a:gd name="T4" fmla="*/ 37445 w 174"/>
                  <a:gd name="T5" fmla="*/ 74459 h 174"/>
                  <a:gd name="T6" fmla="*/ 37445 w 174"/>
                  <a:gd name="T7" fmla="*/ 74459 h 174"/>
                  <a:gd name="T8" fmla="*/ 0 w 174"/>
                  <a:gd name="T9" fmla="*/ 37014 h 174"/>
                  <a:gd name="T10" fmla="*/ 0 w 174"/>
                  <a:gd name="T11" fmla="*/ 37014 h 174"/>
                  <a:gd name="T12" fmla="*/ 37445 w 174"/>
                  <a:gd name="T13" fmla="*/ 0 h 174"/>
                  <a:gd name="T14" fmla="*/ 37445 w 174"/>
                  <a:gd name="T15" fmla="*/ 0 h 174"/>
                  <a:gd name="T16" fmla="*/ 74459 w 174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4" y="173"/>
                      <a:pt x="87" y="173"/>
                    </a:cubicBezTo>
                    <a:cubicBezTo>
                      <a:pt x="39" y="173"/>
                      <a:pt x="0" y="134"/>
                      <a:pt x="0" y="86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4" y="0"/>
                      <a:pt x="173" y="38"/>
                      <a:pt x="173" y="86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07" name="Freeform 100">
                <a:extLst>
                  <a:ext uri="{FF2B5EF4-FFF2-40B4-BE49-F238E27FC236}">
                    <a16:creationId xmlns:a16="http://schemas.microsoft.com/office/drawing/2014/main" id="{134CB309-C5AB-6C43-AD2B-097EF90803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42615" y="3820732"/>
                <a:ext cx="74890" cy="74889"/>
              </a:xfrm>
              <a:custGeom>
                <a:avLst/>
                <a:gdLst>
                  <a:gd name="T0" fmla="*/ 74460 w 174"/>
                  <a:gd name="T1" fmla="*/ 37228 h 173"/>
                  <a:gd name="T2" fmla="*/ 74460 w 174"/>
                  <a:gd name="T3" fmla="*/ 37228 h 173"/>
                  <a:gd name="T4" fmla="*/ 37015 w 174"/>
                  <a:gd name="T5" fmla="*/ 74456 h 173"/>
                  <a:gd name="T6" fmla="*/ 37015 w 174"/>
                  <a:gd name="T7" fmla="*/ 74456 h 173"/>
                  <a:gd name="T8" fmla="*/ 0 w 174"/>
                  <a:gd name="T9" fmla="*/ 37228 h 173"/>
                  <a:gd name="T10" fmla="*/ 0 w 174"/>
                  <a:gd name="T11" fmla="*/ 37228 h 173"/>
                  <a:gd name="T12" fmla="*/ 37015 w 174"/>
                  <a:gd name="T13" fmla="*/ 0 h 173"/>
                  <a:gd name="T14" fmla="*/ 37015 w 174"/>
                  <a:gd name="T15" fmla="*/ 0 h 173"/>
                  <a:gd name="T16" fmla="*/ 74460 w 174"/>
                  <a:gd name="T17" fmla="*/ 37228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3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5" y="172"/>
                      <a:pt x="86" y="172"/>
                    </a:cubicBezTo>
                    <a:cubicBezTo>
                      <a:pt x="39" y="172"/>
                      <a:pt x="0" y="134"/>
                      <a:pt x="0" y="86"/>
                    </a:cubicBezTo>
                    <a:cubicBezTo>
                      <a:pt x="0" y="39"/>
                      <a:pt x="39" y="0"/>
                      <a:pt x="86" y="0"/>
                    </a:cubicBezTo>
                    <a:cubicBezTo>
                      <a:pt x="135" y="0"/>
                      <a:pt x="173" y="39"/>
                      <a:pt x="173" y="86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08" name="Freeform 101">
                <a:extLst>
                  <a:ext uri="{FF2B5EF4-FFF2-40B4-BE49-F238E27FC236}">
                    <a16:creationId xmlns:a16="http://schemas.microsoft.com/office/drawing/2014/main" id="{3B9ECFF4-4DD2-964D-96A5-851ECB0423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423118" y="2586011"/>
                <a:ext cx="46086" cy="46086"/>
              </a:xfrm>
              <a:custGeom>
                <a:avLst/>
                <a:gdLst>
                  <a:gd name="T0" fmla="*/ 45651 w 106"/>
                  <a:gd name="T1" fmla="*/ 22824 h 105"/>
                  <a:gd name="T2" fmla="*/ 45651 w 106"/>
                  <a:gd name="T3" fmla="*/ 22824 h 105"/>
                  <a:gd name="T4" fmla="*/ 22608 w 106"/>
                  <a:gd name="T5" fmla="*/ 45647 h 105"/>
                  <a:gd name="T6" fmla="*/ 22608 w 106"/>
                  <a:gd name="T7" fmla="*/ 45647 h 105"/>
                  <a:gd name="T8" fmla="*/ 0 w 106"/>
                  <a:gd name="T9" fmla="*/ 22824 h 105"/>
                  <a:gd name="T10" fmla="*/ 0 w 106"/>
                  <a:gd name="T11" fmla="*/ 22824 h 105"/>
                  <a:gd name="T12" fmla="*/ 22608 w 106"/>
                  <a:gd name="T13" fmla="*/ 0 h 105"/>
                  <a:gd name="T14" fmla="*/ 22608 w 106"/>
                  <a:gd name="T15" fmla="*/ 0 h 105"/>
                  <a:gd name="T16" fmla="*/ 45651 w 106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5">
                    <a:moveTo>
                      <a:pt x="105" y="52"/>
                    </a:moveTo>
                    <a:lnTo>
                      <a:pt x="105" y="52"/>
                    </a:lnTo>
                    <a:cubicBezTo>
                      <a:pt x="105" y="81"/>
                      <a:pt x="81" y="104"/>
                      <a:pt x="52" y="104"/>
                    </a:cubicBezTo>
                    <a:cubicBezTo>
                      <a:pt x="22" y="104"/>
                      <a:pt x="0" y="81"/>
                      <a:pt x="0" y="52"/>
                    </a:cubicBezTo>
                    <a:cubicBezTo>
                      <a:pt x="0" y="24"/>
                      <a:pt x="22" y="0"/>
                      <a:pt x="52" y="0"/>
                    </a:cubicBezTo>
                    <a:cubicBezTo>
                      <a:pt x="81" y="0"/>
                      <a:pt x="105" y="24"/>
                      <a:pt x="105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09" name="Freeform 102">
                <a:extLst>
                  <a:ext uri="{FF2B5EF4-FFF2-40B4-BE49-F238E27FC236}">
                    <a16:creationId xmlns:a16="http://schemas.microsoft.com/office/drawing/2014/main" id="{6A3BAB5D-22A5-B145-A5BE-48FFC996D2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20298" y="2985423"/>
                <a:ext cx="46086" cy="46086"/>
              </a:xfrm>
              <a:custGeom>
                <a:avLst/>
                <a:gdLst>
                  <a:gd name="T0" fmla="*/ 45651 w 106"/>
                  <a:gd name="T1" fmla="*/ 23043 h 106"/>
                  <a:gd name="T2" fmla="*/ 45651 w 106"/>
                  <a:gd name="T3" fmla="*/ 23043 h 106"/>
                  <a:gd name="T4" fmla="*/ 22608 w 106"/>
                  <a:gd name="T5" fmla="*/ 45651 h 106"/>
                  <a:gd name="T6" fmla="*/ 22608 w 106"/>
                  <a:gd name="T7" fmla="*/ 45651 h 106"/>
                  <a:gd name="T8" fmla="*/ 0 w 106"/>
                  <a:gd name="T9" fmla="*/ 23043 h 106"/>
                  <a:gd name="T10" fmla="*/ 0 w 106"/>
                  <a:gd name="T11" fmla="*/ 23043 h 106"/>
                  <a:gd name="T12" fmla="*/ 22608 w 106"/>
                  <a:gd name="T13" fmla="*/ 0 h 106"/>
                  <a:gd name="T14" fmla="*/ 22608 w 106"/>
                  <a:gd name="T15" fmla="*/ 0 h 106"/>
                  <a:gd name="T16" fmla="*/ 45651 w 106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6">
                    <a:moveTo>
                      <a:pt x="105" y="53"/>
                    </a:moveTo>
                    <a:lnTo>
                      <a:pt x="105" y="53"/>
                    </a:lnTo>
                    <a:cubicBezTo>
                      <a:pt x="105" y="81"/>
                      <a:pt x="81" y="105"/>
                      <a:pt x="52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5" y="23"/>
                      <a:pt x="105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10" name="Freeform 103">
                <a:extLst>
                  <a:ext uri="{FF2B5EF4-FFF2-40B4-BE49-F238E27FC236}">
                    <a16:creationId xmlns:a16="http://schemas.microsoft.com/office/drawing/2014/main" id="{F8DD9BE2-A13E-FF4A-B482-4DDFE5CBA7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587810" y="3342589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0" y="104"/>
                      <a:pt x="52" y="104"/>
                    </a:cubicBezTo>
                    <a:cubicBezTo>
                      <a:pt x="24" y="104"/>
                      <a:pt x="0" y="81"/>
                      <a:pt x="0" y="52"/>
                    </a:cubicBezTo>
                    <a:cubicBezTo>
                      <a:pt x="0" y="23"/>
                      <a:pt x="24" y="0"/>
                      <a:pt x="52" y="0"/>
                    </a:cubicBezTo>
                    <a:cubicBezTo>
                      <a:pt x="80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11" name="Freeform 104">
                <a:extLst>
                  <a:ext uri="{FF2B5EF4-FFF2-40B4-BE49-F238E27FC236}">
                    <a16:creationId xmlns:a16="http://schemas.microsoft.com/office/drawing/2014/main" id="{A1490337-D36D-5549-A643-400A9C65A1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4882" y="4316157"/>
                <a:ext cx="46086" cy="46086"/>
              </a:xfrm>
              <a:custGeom>
                <a:avLst/>
                <a:gdLst>
                  <a:gd name="T0" fmla="*/ 45655 w 107"/>
                  <a:gd name="T1" fmla="*/ 22824 h 105"/>
                  <a:gd name="T2" fmla="*/ 45655 w 107"/>
                  <a:gd name="T3" fmla="*/ 22824 h 105"/>
                  <a:gd name="T4" fmla="*/ 22397 w 107"/>
                  <a:gd name="T5" fmla="*/ 45647 h 105"/>
                  <a:gd name="T6" fmla="*/ 22397 w 107"/>
                  <a:gd name="T7" fmla="*/ 45647 h 105"/>
                  <a:gd name="T8" fmla="*/ 0 w 107"/>
                  <a:gd name="T9" fmla="*/ 22824 h 105"/>
                  <a:gd name="T10" fmla="*/ 0 w 107"/>
                  <a:gd name="T11" fmla="*/ 22824 h 105"/>
                  <a:gd name="T12" fmla="*/ 22397 w 107"/>
                  <a:gd name="T13" fmla="*/ 0 h 105"/>
                  <a:gd name="T14" fmla="*/ 22397 w 107"/>
                  <a:gd name="T15" fmla="*/ 0 h 105"/>
                  <a:gd name="T16" fmla="*/ 45655 w 107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5">
                    <a:moveTo>
                      <a:pt x="106" y="52"/>
                    </a:moveTo>
                    <a:lnTo>
                      <a:pt x="106" y="52"/>
                    </a:lnTo>
                    <a:cubicBezTo>
                      <a:pt x="106" y="80"/>
                      <a:pt x="82" y="104"/>
                      <a:pt x="52" y="104"/>
                    </a:cubicBezTo>
                    <a:cubicBezTo>
                      <a:pt x="24" y="104"/>
                      <a:pt x="0" y="80"/>
                      <a:pt x="0" y="52"/>
                    </a:cubicBezTo>
                    <a:cubicBezTo>
                      <a:pt x="0" y="23"/>
                      <a:pt x="24" y="0"/>
                      <a:pt x="52" y="0"/>
                    </a:cubicBezTo>
                    <a:cubicBezTo>
                      <a:pt x="82" y="0"/>
                      <a:pt x="106" y="23"/>
                      <a:pt x="106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12" name="Freeform 105">
                <a:extLst>
                  <a:ext uri="{FF2B5EF4-FFF2-40B4-BE49-F238E27FC236}">
                    <a16:creationId xmlns:a16="http://schemas.microsoft.com/office/drawing/2014/main" id="{BB30868D-FEA2-6046-9AEA-42EBAC802A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133161" y="4037720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4" y="105"/>
                      <a:pt x="0" y="81"/>
                      <a:pt x="0" y="53"/>
                    </a:cubicBezTo>
                    <a:cubicBezTo>
                      <a:pt x="0" y="24"/>
                      <a:pt x="24" y="0"/>
                      <a:pt x="52" y="0"/>
                    </a:cubicBezTo>
                    <a:cubicBezTo>
                      <a:pt x="81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13" name="Freeform 106">
                <a:extLst>
                  <a:ext uri="{FF2B5EF4-FFF2-40B4-BE49-F238E27FC236}">
                    <a16:creationId xmlns:a16="http://schemas.microsoft.com/office/drawing/2014/main" id="{F8FEEFF3-F220-A94E-8185-4E3B53523B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48513" y="2357502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4"/>
                      <a:pt x="52" y="104"/>
                    </a:cubicBezTo>
                    <a:cubicBezTo>
                      <a:pt x="22" y="104"/>
                      <a:pt x="0" y="81"/>
                      <a:pt x="0" y="52"/>
                    </a:cubicBezTo>
                    <a:cubicBezTo>
                      <a:pt x="0" y="23"/>
                      <a:pt x="22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14" name="Freeform 107">
                <a:extLst>
                  <a:ext uri="{FF2B5EF4-FFF2-40B4-BE49-F238E27FC236}">
                    <a16:creationId xmlns:a16="http://schemas.microsoft.com/office/drawing/2014/main" id="{B421F0B2-9A42-2941-82DD-8E31AEFF54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66098" y="2881729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2"/>
                      <a:pt x="81" y="105"/>
                      <a:pt x="52" y="105"/>
                    </a:cubicBezTo>
                    <a:cubicBezTo>
                      <a:pt x="23" y="105"/>
                      <a:pt x="0" y="82"/>
                      <a:pt x="0" y="53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1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15" name="Freeform 108">
                <a:extLst>
                  <a:ext uri="{FF2B5EF4-FFF2-40B4-BE49-F238E27FC236}">
                    <a16:creationId xmlns:a16="http://schemas.microsoft.com/office/drawing/2014/main" id="{4E78F9DA-E81D-5E48-BF11-D75A2A003C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21482" y="3717039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1"/>
                      <a:pt x="80" y="105"/>
                      <a:pt x="52" y="105"/>
                    </a:cubicBezTo>
                    <a:cubicBezTo>
                      <a:pt x="22" y="105"/>
                      <a:pt x="0" y="81"/>
                      <a:pt x="0" y="53"/>
                    </a:cubicBezTo>
                    <a:cubicBezTo>
                      <a:pt x="0" y="24"/>
                      <a:pt x="22" y="0"/>
                      <a:pt x="52" y="0"/>
                    </a:cubicBezTo>
                    <a:cubicBezTo>
                      <a:pt x="80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16" name="Freeform 109">
                <a:extLst>
                  <a:ext uri="{FF2B5EF4-FFF2-40B4-BE49-F238E27FC236}">
                    <a16:creationId xmlns:a16="http://schemas.microsoft.com/office/drawing/2014/main" id="{CF905A63-2CC0-7D41-A94E-2B68FB0F0B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85439" y="4293114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4" y="23"/>
                      <a:pt x="104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17" name="Freeform 110">
                <a:extLst>
                  <a:ext uri="{FF2B5EF4-FFF2-40B4-BE49-F238E27FC236}">
                    <a16:creationId xmlns:a16="http://schemas.microsoft.com/office/drawing/2014/main" id="{409702C5-4B64-7947-84D6-A149CD5B4E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36550" y="2962380"/>
                <a:ext cx="46086" cy="46086"/>
              </a:xfrm>
              <a:custGeom>
                <a:avLst/>
                <a:gdLst>
                  <a:gd name="T0" fmla="*/ 45647 w 105"/>
                  <a:gd name="T1" fmla="*/ 22608 h 106"/>
                  <a:gd name="T2" fmla="*/ 45647 w 105"/>
                  <a:gd name="T3" fmla="*/ 22608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2608 h 106"/>
                  <a:gd name="T10" fmla="*/ 0 w 105"/>
                  <a:gd name="T11" fmla="*/ 22608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2608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2" y="105"/>
                      <a:pt x="0" y="81"/>
                      <a:pt x="0" y="52"/>
                    </a:cubicBezTo>
                    <a:cubicBezTo>
                      <a:pt x="0" y="23"/>
                      <a:pt x="22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rgbClr val="CC1E45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18" name="Freeform 111">
                <a:extLst>
                  <a:ext uri="{FF2B5EF4-FFF2-40B4-BE49-F238E27FC236}">
                    <a16:creationId xmlns:a16="http://schemas.microsoft.com/office/drawing/2014/main" id="{F1BAC9AC-37A9-5B4F-BC99-9BC52DE1E77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66384" y="3740082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4"/>
                      <a:pt x="52" y="104"/>
                    </a:cubicBezTo>
                    <a:cubicBezTo>
                      <a:pt x="23" y="104"/>
                      <a:pt x="0" y="81"/>
                      <a:pt x="0" y="52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19" name="Freeform 112">
                <a:extLst>
                  <a:ext uri="{FF2B5EF4-FFF2-40B4-BE49-F238E27FC236}">
                    <a16:creationId xmlns:a16="http://schemas.microsoft.com/office/drawing/2014/main" id="{501778F6-BB5A-294C-A6C6-9097336592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65943" y="2831803"/>
                <a:ext cx="733536" cy="261154"/>
              </a:xfrm>
              <a:custGeom>
                <a:avLst/>
                <a:gdLst>
                  <a:gd name="T0" fmla="*/ 602936 w 1685"/>
                  <a:gd name="T1" fmla="*/ 260719 h 601"/>
                  <a:gd name="T2" fmla="*/ 130165 w 1685"/>
                  <a:gd name="T3" fmla="*/ 260719 h 601"/>
                  <a:gd name="T4" fmla="*/ 130165 w 1685"/>
                  <a:gd name="T5" fmla="*/ 260719 h 601"/>
                  <a:gd name="T6" fmla="*/ 0 w 1685"/>
                  <a:gd name="T7" fmla="*/ 130360 h 601"/>
                  <a:gd name="T8" fmla="*/ 0 w 1685"/>
                  <a:gd name="T9" fmla="*/ 130360 h 601"/>
                  <a:gd name="T10" fmla="*/ 130165 w 1685"/>
                  <a:gd name="T11" fmla="*/ 0 h 601"/>
                  <a:gd name="T12" fmla="*/ 602936 w 1685"/>
                  <a:gd name="T13" fmla="*/ 0 h 601"/>
                  <a:gd name="T14" fmla="*/ 602936 w 1685"/>
                  <a:gd name="T15" fmla="*/ 0 h 601"/>
                  <a:gd name="T16" fmla="*/ 733101 w 1685"/>
                  <a:gd name="T17" fmla="*/ 130360 h 601"/>
                  <a:gd name="T18" fmla="*/ 733101 w 1685"/>
                  <a:gd name="T19" fmla="*/ 130360 h 601"/>
                  <a:gd name="T20" fmla="*/ 602936 w 1685"/>
                  <a:gd name="T21" fmla="*/ 260719 h 601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685" h="601">
                    <a:moveTo>
                      <a:pt x="1385" y="600"/>
                    </a:moveTo>
                    <a:lnTo>
                      <a:pt x="299" y="600"/>
                    </a:lnTo>
                    <a:cubicBezTo>
                      <a:pt x="134" y="600"/>
                      <a:pt x="0" y="465"/>
                      <a:pt x="0" y="300"/>
                    </a:cubicBezTo>
                    <a:cubicBezTo>
                      <a:pt x="0" y="134"/>
                      <a:pt x="134" y="0"/>
                      <a:pt x="299" y="0"/>
                    </a:cubicBezTo>
                    <a:lnTo>
                      <a:pt x="1385" y="0"/>
                    </a:lnTo>
                    <a:cubicBezTo>
                      <a:pt x="1550" y="0"/>
                      <a:pt x="1684" y="134"/>
                      <a:pt x="1684" y="300"/>
                    </a:cubicBezTo>
                    <a:cubicBezTo>
                      <a:pt x="1684" y="465"/>
                      <a:pt x="1550" y="600"/>
                      <a:pt x="1385" y="600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20" name="Freeform 113">
                <a:extLst>
                  <a:ext uri="{FF2B5EF4-FFF2-40B4-BE49-F238E27FC236}">
                    <a16:creationId xmlns:a16="http://schemas.microsoft.com/office/drawing/2014/main" id="{B33F1ED4-3DD5-6F4A-B995-4375D13AB9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3235" y="3501971"/>
                <a:ext cx="618321" cy="261154"/>
              </a:xfrm>
              <a:custGeom>
                <a:avLst/>
                <a:gdLst>
                  <a:gd name="T0" fmla="*/ 487690 w 1420"/>
                  <a:gd name="T1" fmla="*/ 260719 h 601"/>
                  <a:gd name="T2" fmla="*/ 130196 w 1420"/>
                  <a:gd name="T3" fmla="*/ 260719 h 601"/>
                  <a:gd name="T4" fmla="*/ 130196 w 1420"/>
                  <a:gd name="T5" fmla="*/ 260719 h 601"/>
                  <a:gd name="T6" fmla="*/ 0 w 1420"/>
                  <a:gd name="T7" fmla="*/ 130794 h 601"/>
                  <a:gd name="T8" fmla="*/ 0 w 1420"/>
                  <a:gd name="T9" fmla="*/ 130794 h 601"/>
                  <a:gd name="T10" fmla="*/ 130196 w 1420"/>
                  <a:gd name="T11" fmla="*/ 0 h 601"/>
                  <a:gd name="T12" fmla="*/ 487690 w 1420"/>
                  <a:gd name="T13" fmla="*/ 0 h 601"/>
                  <a:gd name="T14" fmla="*/ 487690 w 1420"/>
                  <a:gd name="T15" fmla="*/ 0 h 601"/>
                  <a:gd name="T16" fmla="*/ 617886 w 1420"/>
                  <a:gd name="T17" fmla="*/ 130794 h 601"/>
                  <a:gd name="T18" fmla="*/ 617886 w 1420"/>
                  <a:gd name="T19" fmla="*/ 130794 h 601"/>
                  <a:gd name="T20" fmla="*/ 487690 w 1420"/>
                  <a:gd name="T21" fmla="*/ 260719 h 601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420" h="601">
                    <a:moveTo>
                      <a:pt x="1120" y="600"/>
                    </a:moveTo>
                    <a:lnTo>
                      <a:pt x="299" y="600"/>
                    </a:lnTo>
                    <a:cubicBezTo>
                      <a:pt x="133" y="600"/>
                      <a:pt x="0" y="466"/>
                      <a:pt x="0" y="301"/>
                    </a:cubicBezTo>
                    <a:cubicBezTo>
                      <a:pt x="0" y="135"/>
                      <a:pt x="133" y="0"/>
                      <a:pt x="299" y="0"/>
                    </a:cubicBezTo>
                    <a:lnTo>
                      <a:pt x="1120" y="0"/>
                    </a:lnTo>
                    <a:cubicBezTo>
                      <a:pt x="1284" y="0"/>
                      <a:pt x="1419" y="135"/>
                      <a:pt x="1419" y="301"/>
                    </a:cubicBezTo>
                    <a:cubicBezTo>
                      <a:pt x="1419" y="466"/>
                      <a:pt x="1284" y="600"/>
                      <a:pt x="1120" y="600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21" name="Freeform 114">
                <a:extLst>
                  <a:ext uri="{FF2B5EF4-FFF2-40B4-BE49-F238E27FC236}">
                    <a16:creationId xmlns:a16="http://schemas.microsoft.com/office/drawing/2014/main" id="{187400A4-B5AE-1048-9E69-B1C295DAD5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24735" y="2100188"/>
                <a:ext cx="618321" cy="261154"/>
              </a:xfrm>
              <a:custGeom>
                <a:avLst/>
                <a:gdLst>
                  <a:gd name="T0" fmla="*/ 487690 w 1420"/>
                  <a:gd name="T1" fmla="*/ 260719 h 600"/>
                  <a:gd name="T2" fmla="*/ 131067 w 1420"/>
                  <a:gd name="T3" fmla="*/ 260719 h 600"/>
                  <a:gd name="T4" fmla="*/ 131067 w 1420"/>
                  <a:gd name="T5" fmla="*/ 260719 h 600"/>
                  <a:gd name="T6" fmla="*/ 0 w 1420"/>
                  <a:gd name="T7" fmla="*/ 130577 h 600"/>
                  <a:gd name="T8" fmla="*/ 0 w 1420"/>
                  <a:gd name="T9" fmla="*/ 130577 h 600"/>
                  <a:gd name="T10" fmla="*/ 131067 w 1420"/>
                  <a:gd name="T11" fmla="*/ 0 h 600"/>
                  <a:gd name="T12" fmla="*/ 487690 w 1420"/>
                  <a:gd name="T13" fmla="*/ 0 h 600"/>
                  <a:gd name="T14" fmla="*/ 487690 w 1420"/>
                  <a:gd name="T15" fmla="*/ 0 h 600"/>
                  <a:gd name="T16" fmla="*/ 617886 w 1420"/>
                  <a:gd name="T17" fmla="*/ 130577 h 600"/>
                  <a:gd name="T18" fmla="*/ 617886 w 1420"/>
                  <a:gd name="T19" fmla="*/ 130577 h 600"/>
                  <a:gd name="T20" fmla="*/ 487690 w 1420"/>
                  <a:gd name="T21" fmla="*/ 260719 h 60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420" h="600">
                    <a:moveTo>
                      <a:pt x="1120" y="599"/>
                    </a:moveTo>
                    <a:lnTo>
                      <a:pt x="301" y="599"/>
                    </a:lnTo>
                    <a:cubicBezTo>
                      <a:pt x="135" y="599"/>
                      <a:pt x="0" y="465"/>
                      <a:pt x="0" y="300"/>
                    </a:cubicBezTo>
                    <a:cubicBezTo>
                      <a:pt x="0" y="135"/>
                      <a:pt x="135" y="0"/>
                      <a:pt x="301" y="0"/>
                    </a:cubicBezTo>
                    <a:lnTo>
                      <a:pt x="1120" y="0"/>
                    </a:lnTo>
                    <a:cubicBezTo>
                      <a:pt x="1285" y="0"/>
                      <a:pt x="1419" y="135"/>
                      <a:pt x="1419" y="300"/>
                    </a:cubicBezTo>
                    <a:cubicBezTo>
                      <a:pt x="1419" y="465"/>
                      <a:pt x="1285" y="599"/>
                      <a:pt x="1120" y="599"/>
                    </a:cubicBez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22" name="Freeform 115">
                <a:extLst>
                  <a:ext uri="{FF2B5EF4-FFF2-40B4-BE49-F238E27FC236}">
                    <a16:creationId xmlns:a16="http://schemas.microsoft.com/office/drawing/2014/main" id="{C69CDACE-ED01-3046-8348-EFE2320261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507159" y="4106849"/>
                <a:ext cx="814186" cy="522308"/>
              </a:xfrm>
              <a:custGeom>
                <a:avLst/>
                <a:gdLst>
                  <a:gd name="T0" fmla="*/ 682697 w 1870"/>
                  <a:gd name="T1" fmla="*/ 260937 h 1201"/>
                  <a:gd name="T2" fmla="*/ 487641 w 1870"/>
                  <a:gd name="T3" fmla="*/ 260937 h 1201"/>
                  <a:gd name="T4" fmla="*/ 487641 w 1870"/>
                  <a:gd name="T5" fmla="*/ 260937 h 1201"/>
                  <a:gd name="T6" fmla="*/ 617823 w 1870"/>
                  <a:gd name="T7" fmla="*/ 130903 h 1201"/>
                  <a:gd name="T8" fmla="*/ 617823 w 1870"/>
                  <a:gd name="T9" fmla="*/ 130903 h 1201"/>
                  <a:gd name="T10" fmla="*/ 487641 w 1870"/>
                  <a:gd name="T11" fmla="*/ 0 h 1201"/>
                  <a:gd name="T12" fmla="*/ 130618 w 1870"/>
                  <a:gd name="T13" fmla="*/ 0 h 1201"/>
                  <a:gd name="T14" fmla="*/ 130618 w 1870"/>
                  <a:gd name="T15" fmla="*/ 0 h 1201"/>
                  <a:gd name="T16" fmla="*/ 0 w 1870"/>
                  <a:gd name="T17" fmla="*/ 130903 h 1201"/>
                  <a:gd name="T18" fmla="*/ 0 w 1870"/>
                  <a:gd name="T19" fmla="*/ 130903 h 1201"/>
                  <a:gd name="T20" fmla="*/ 130618 w 1870"/>
                  <a:gd name="T21" fmla="*/ 260937 h 1201"/>
                  <a:gd name="T22" fmla="*/ 326110 w 1870"/>
                  <a:gd name="T23" fmla="*/ 260937 h 1201"/>
                  <a:gd name="T24" fmla="*/ 326110 w 1870"/>
                  <a:gd name="T25" fmla="*/ 260937 h 1201"/>
                  <a:gd name="T26" fmla="*/ 195056 w 1870"/>
                  <a:gd name="T27" fmla="*/ 391405 h 1201"/>
                  <a:gd name="T28" fmla="*/ 195056 w 1870"/>
                  <a:gd name="T29" fmla="*/ 391405 h 1201"/>
                  <a:gd name="T30" fmla="*/ 326110 w 1870"/>
                  <a:gd name="T31" fmla="*/ 521873 h 1201"/>
                  <a:gd name="T32" fmla="*/ 682697 w 1870"/>
                  <a:gd name="T33" fmla="*/ 521873 h 1201"/>
                  <a:gd name="T34" fmla="*/ 682697 w 1870"/>
                  <a:gd name="T35" fmla="*/ 521873 h 1201"/>
                  <a:gd name="T36" fmla="*/ 813751 w 1870"/>
                  <a:gd name="T37" fmla="*/ 391405 h 1201"/>
                  <a:gd name="T38" fmla="*/ 813751 w 1870"/>
                  <a:gd name="T39" fmla="*/ 391405 h 1201"/>
                  <a:gd name="T40" fmla="*/ 682697 w 1870"/>
                  <a:gd name="T41" fmla="*/ 260937 h 1201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1870" h="1201">
                    <a:moveTo>
                      <a:pt x="1568" y="600"/>
                    </a:moveTo>
                    <a:lnTo>
                      <a:pt x="1120" y="600"/>
                    </a:lnTo>
                    <a:cubicBezTo>
                      <a:pt x="1286" y="600"/>
                      <a:pt x="1419" y="467"/>
                      <a:pt x="1419" y="301"/>
                    </a:cubicBezTo>
                    <a:cubicBezTo>
                      <a:pt x="1419" y="135"/>
                      <a:pt x="1286" y="0"/>
                      <a:pt x="1120" y="0"/>
                    </a:cubicBezTo>
                    <a:lnTo>
                      <a:pt x="300" y="0"/>
                    </a:lnTo>
                    <a:cubicBezTo>
                      <a:pt x="134" y="0"/>
                      <a:pt x="0" y="135"/>
                      <a:pt x="0" y="301"/>
                    </a:cubicBezTo>
                    <a:cubicBezTo>
                      <a:pt x="0" y="467"/>
                      <a:pt x="134" y="600"/>
                      <a:pt x="300" y="600"/>
                    </a:cubicBezTo>
                    <a:lnTo>
                      <a:pt x="749" y="600"/>
                    </a:lnTo>
                    <a:cubicBezTo>
                      <a:pt x="583" y="600"/>
                      <a:pt x="448" y="735"/>
                      <a:pt x="448" y="900"/>
                    </a:cubicBezTo>
                    <a:cubicBezTo>
                      <a:pt x="448" y="1066"/>
                      <a:pt x="583" y="1200"/>
                      <a:pt x="749" y="1200"/>
                    </a:cubicBezTo>
                    <a:lnTo>
                      <a:pt x="1568" y="1200"/>
                    </a:lnTo>
                    <a:cubicBezTo>
                      <a:pt x="1734" y="1200"/>
                      <a:pt x="1869" y="1066"/>
                      <a:pt x="1869" y="900"/>
                    </a:cubicBezTo>
                    <a:cubicBezTo>
                      <a:pt x="1869" y="735"/>
                      <a:pt x="1734" y="600"/>
                      <a:pt x="1568" y="600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</p:grpSp>
      </p:grpSp>
      <p:grpSp>
        <p:nvGrpSpPr>
          <p:cNvPr id="837" name="그룹 836">
            <a:extLst>
              <a:ext uri="{FF2B5EF4-FFF2-40B4-BE49-F238E27FC236}">
                <a16:creationId xmlns:a16="http://schemas.microsoft.com/office/drawing/2014/main" id="{1E5948EC-AC27-B046-9084-A1468A03B8F8}"/>
              </a:ext>
            </a:extLst>
          </p:cNvPr>
          <p:cNvGrpSpPr/>
          <p:nvPr/>
        </p:nvGrpSpPr>
        <p:grpSpPr>
          <a:xfrm>
            <a:off x="11133778" y="-207631"/>
            <a:ext cx="2925041" cy="7069462"/>
            <a:chOff x="11133778" y="-207631"/>
            <a:chExt cx="2925041" cy="7069462"/>
          </a:xfrm>
        </p:grpSpPr>
        <p:grpSp>
          <p:nvGrpSpPr>
            <p:cNvPr id="838" name="Group 8">
              <a:extLst>
                <a:ext uri="{FF2B5EF4-FFF2-40B4-BE49-F238E27FC236}">
                  <a16:creationId xmlns:a16="http://schemas.microsoft.com/office/drawing/2014/main" id="{2F66E7A5-EF93-9948-9F76-E61F4C28516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1134327" y="1996458"/>
              <a:ext cx="2924492" cy="2528094"/>
              <a:chOff x="1751269" y="-543996"/>
              <a:chExt cx="2728676" cy="2359988"/>
            </a:xfrm>
          </p:grpSpPr>
          <p:sp>
            <p:nvSpPr>
              <p:cNvPr id="883" name="Freeform 1">
                <a:extLst>
                  <a:ext uri="{FF2B5EF4-FFF2-40B4-BE49-F238E27FC236}">
                    <a16:creationId xmlns:a16="http://schemas.microsoft.com/office/drawing/2014/main" id="{8B7027EB-AFD0-5949-893D-4ADAF9E6E7B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51269" y="-543996"/>
                <a:ext cx="2206368" cy="2008582"/>
              </a:xfrm>
              <a:custGeom>
                <a:avLst/>
                <a:gdLst>
                  <a:gd name="T0" fmla="*/ 2005235 w 5068"/>
                  <a:gd name="T1" fmla="*/ 802910 h 4613"/>
                  <a:gd name="T2" fmla="*/ 1689169 w 5068"/>
                  <a:gd name="T3" fmla="*/ 802910 h 4613"/>
                  <a:gd name="T4" fmla="*/ 1689169 w 5068"/>
                  <a:gd name="T5" fmla="*/ 802910 h 4613"/>
                  <a:gd name="T6" fmla="*/ 1889867 w 5068"/>
                  <a:gd name="T7" fmla="*/ 602183 h 4613"/>
                  <a:gd name="T8" fmla="*/ 1889867 w 5068"/>
                  <a:gd name="T9" fmla="*/ 602183 h 4613"/>
                  <a:gd name="T10" fmla="*/ 1689169 w 5068"/>
                  <a:gd name="T11" fmla="*/ 401455 h 4613"/>
                  <a:gd name="T12" fmla="*/ 1276890 w 5068"/>
                  <a:gd name="T13" fmla="*/ 401455 h 4613"/>
                  <a:gd name="T14" fmla="*/ 1276890 w 5068"/>
                  <a:gd name="T15" fmla="*/ 401455 h 4613"/>
                  <a:gd name="T16" fmla="*/ 1477587 w 5068"/>
                  <a:gd name="T17" fmla="*/ 200728 h 4613"/>
                  <a:gd name="T18" fmla="*/ 1477587 w 5068"/>
                  <a:gd name="T19" fmla="*/ 200728 h 4613"/>
                  <a:gd name="T20" fmla="*/ 1276890 w 5068"/>
                  <a:gd name="T21" fmla="*/ 0 h 4613"/>
                  <a:gd name="T22" fmla="*/ 613412 w 5068"/>
                  <a:gd name="T23" fmla="*/ 0 h 4613"/>
                  <a:gd name="T24" fmla="*/ 613412 w 5068"/>
                  <a:gd name="T25" fmla="*/ 0 h 4613"/>
                  <a:gd name="T26" fmla="*/ 411844 w 5068"/>
                  <a:gd name="T27" fmla="*/ 200728 h 4613"/>
                  <a:gd name="T28" fmla="*/ 411844 w 5068"/>
                  <a:gd name="T29" fmla="*/ 200728 h 4613"/>
                  <a:gd name="T30" fmla="*/ 613412 w 5068"/>
                  <a:gd name="T31" fmla="*/ 401455 h 4613"/>
                  <a:gd name="T32" fmla="*/ 200698 w 5068"/>
                  <a:gd name="T33" fmla="*/ 401455 h 4613"/>
                  <a:gd name="T34" fmla="*/ 200698 w 5068"/>
                  <a:gd name="T35" fmla="*/ 401455 h 4613"/>
                  <a:gd name="T36" fmla="*/ 0 w 5068"/>
                  <a:gd name="T37" fmla="*/ 602183 h 4613"/>
                  <a:gd name="T38" fmla="*/ 0 w 5068"/>
                  <a:gd name="T39" fmla="*/ 602183 h 4613"/>
                  <a:gd name="T40" fmla="*/ 200698 w 5068"/>
                  <a:gd name="T41" fmla="*/ 802910 h 4613"/>
                  <a:gd name="T42" fmla="*/ 521988 w 5068"/>
                  <a:gd name="T43" fmla="*/ 802910 h 4613"/>
                  <a:gd name="T44" fmla="*/ 521988 w 5068"/>
                  <a:gd name="T45" fmla="*/ 802910 h 4613"/>
                  <a:gd name="T46" fmla="*/ 722686 w 5068"/>
                  <a:gd name="T47" fmla="*/ 1004509 h 4613"/>
                  <a:gd name="T48" fmla="*/ 722686 w 5068"/>
                  <a:gd name="T49" fmla="*/ 1004509 h 4613"/>
                  <a:gd name="T50" fmla="*/ 521988 w 5068"/>
                  <a:gd name="T51" fmla="*/ 1204801 h 4613"/>
                  <a:gd name="T52" fmla="*/ 200698 w 5068"/>
                  <a:gd name="T53" fmla="*/ 1204801 h 4613"/>
                  <a:gd name="T54" fmla="*/ 200698 w 5068"/>
                  <a:gd name="T55" fmla="*/ 1204801 h 4613"/>
                  <a:gd name="T56" fmla="*/ 0 w 5068"/>
                  <a:gd name="T57" fmla="*/ 1405528 h 4613"/>
                  <a:gd name="T58" fmla="*/ 0 w 5068"/>
                  <a:gd name="T59" fmla="*/ 1405528 h 4613"/>
                  <a:gd name="T60" fmla="*/ 200698 w 5068"/>
                  <a:gd name="T61" fmla="*/ 1606691 h 4613"/>
                  <a:gd name="T62" fmla="*/ 827170 w 5068"/>
                  <a:gd name="T63" fmla="*/ 1606691 h 4613"/>
                  <a:gd name="T64" fmla="*/ 827170 w 5068"/>
                  <a:gd name="T65" fmla="*/ 1606691 h 4613"/>
                  <a:gd name="T66" fmla="*/ 626473 w 5068"/>
                  <a:gd name="T67" fmla="*/ 1807419 h 4613"/>
                  <a:gd name="T68" fmla="*/ 626473 w 5068"/>
                  <a:gd name="T69" fmla="*/ 1807419 h 4613"/>
                  <a:gd name="T70" fmla="*/ 827170 w 5068"/>
                  <a:gd name="T71" fmla="*/ 2008147 h 4613"/>
                  <a:gd name="T72" fmla="*/ 1949074 w 5068"/>
                  <a:gd name="T73" fmla="*/ 2008147 h 4613"/>
                  <a:gd name="T74" fmla="*/ 1949074 w 5068"/>
                  <a:gd name="T75" fmla="*/ 2008147 h 4613"/>
                  <a:gd name="T76" fmla="*/ 2149772 w 5068"/>
                  <a:gd name="T77" fmla="*/ 1807419 h 4613"/>
                  <a:gd name="T78" fmla="*/ 2149772 w 5068"/>
                  <a:gd name="T79" fmla="*/ 1807419 h 4613"/>
                  <a:gd name="T80" fmla="*/ 1949074 w 5068"/>
                  <a:gd name="T81" fmla="*/ 1606691 h 4613"/>
                  <a:gd name="T82" fmla="*/ 1646069 w 5068"/>
                  <a:gd name="T83" fmla="*/ 1606691 h 4613"/>
                  <a:gd name="T84" fmla="*/ 1646069 w 5068"/>
                  <a:gd name="T85" fmla="*/ 1606691 h 4613"/>
                  <a:gd name="T86" fmla="*/ 1445371 w 5068"/>
                  <a:gd name="T87" fmla="*/ 1405528 h 4613"/>
                  <a:gd name="T88" fmla="*/ 1445371 w 5068"/>
                  <a:gd name="T89" fmla="*/ 1405528 h 4613"/>
                  <a:gd name="T90" fmla="*/ 1646069 w 5068"/>
                  <a:gd name="T91" fmla="*/ 1204801 h 4613"/>
                  <a:gd name="T92" fmla="*/ 2005235 w 5068"/>
                  <a:gd name="T93" fmla="*/ 1204801 h 4613"/>
                  <a:gd name="T94" fmla="*/ 2005235 w 5068"/>
                  <a:gd name="T95" fmla="*/ 1204801 h 4613"/>
                  <a:gd name="T96" fmla="*/ 2205933 w 5068"/>
                  <a:gd name="T97" fmla="*/ 1004509 h 4613"/>
                  <a:gd name="T98" fmla="*/ 2205933 w 5068"/>
                  <a:gd name="T99" fmla="*/ 1004509 h 4613"/>
                  <a:gd name="T100" fmla="*/ 2005235 w 5068"/>
                  <a:gd name="T101" fmla="*/ 802910 h 4613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0" t="0" r="r" b="b"/>
                <a:pathLst>
                  <a:path w="5068" h="4613">
                    <a:moveTo>
                      <a:pt x="4606" y="1844"/>
                    </a:moveTo>
                    <a:lnTo>
                      <a:pt x="3880" y="1844"/>
                    </a:lnTo>
                    <a:cubicBezTo>
                      <a:pt x="4135" y="1844"/>
                      <a:pt x="4341" y="1638"/>
                      <a:pt x="4341" y="1383"/>
                    </a:cubicBezTo>
                    <a:cubicBezTo>
                      <a:pt x="4341" y="1128"/>
                      <a:pt x="4135" y="922"/>
                      <a:pt x="3880" y="922"/>
                    </a:cubicBezTo>
                    <a:lnTo>
                      <a:pt x="2933" y="922"/>
                    </a:lnTo>
                    <a:cubicBezTo>
                      <a:pt x="3188" y="922"/>
                      <a:pt x="3394" y="716"/>
                      <a:pt x="3394" y="461"/>
                    </a:cubicBezTo>
                    <a:cubicBezTo>
                      <a:pt x="3394" y="206"/>
                      <a:pt x="3188" y="0"/>
                      <a:pt x="2933" y="0"/>
                    </a:cubicBezTo>
                    <a:lnTo>
                      <a:pt x="1409" y="0"/>
                    </a:lnTo>
                    <a:cubicBezTo>
                      <a:pt x="1154" y="0"/>
                      <a:pt x="946" y="206"/>
                      <a:pt x="946" y="461"/>
                    </a:cubicBezTo>
                    <a:cubicBezTo>
                      <a:pt x="946" y="716"/>
                      <a:pt x="1154" y="922"/>
                      <a:pt x="1409" y="922"/>
                    </a:cubicBezTo>
                    <a:lnTo>
                      <a:pt x="461" y="922"/>
                    </a:lnTo>
                    <a:cubicBezTo>
                      <a:pt x="206" y="922"/>
                      <a:pt x="0" y="1128"/>
                      <a:pt x="0" y="1383"/>
                    </a:cubicBezTo>
                    <a:cubicBezTo>
                      <a:pt x="0" y="1638"/>
                      <a:pt x="206" y="1844"/>
                      <a:pt x="461" y="1844"/>
                    </a:cubicBezTo>
                    <a:lnTo>
                      <a:pt x="1199" y="1844"/>
                    </a:lnTo>
                    <a:cubicBezTo>
                      <a:pt x="1454" y="1844"/>
                      <a:pt x="1660" y="2052"/>
                      <a:pt x="1660" y="2307"/>
                    </a:cubicBezTo>
                    <a:cubicBezTo>
                      <a:pt x="1660" y="2560"/>
                      <a:pt x="1454" y="2767"/>
                      <a:pt x="1199" y="2767"/>
                    </a:cubicBezTo>
                    <a:lnTo>
                      <a:pt x="461" y="2767"/>
                    </a:lnTo>
                    <a:cubicBezTo>
                      <a:pt x="206" y="2767"/>
                      <a:pt x="0" y="2974"/>
                      <a:pt x="0" y="3228"/>
                    </a:cubicBezTo>
                    <a:cubicBezTo>
                      <a:pt x="0" y="3483"/>
                      <a:pt x="206" y="3690"/>
                      <a:pt x="461" y="3690"/>
                    </a:cubicBezTo>
                    <a:lnTo>
                      <a:pt x="1900" y="3690"/>
                    </a:lnTo>
                    <a:cubicBezTo>
                      <a:pt x="1645" y="3690"/>
                      <a:pt x="1439" y="3896"/>
                      <a:pt x="1439" y="4151"/>
                    </a:cubicBezTo>
                    <a:cubicBezTo>
                      <a:pt x="1439" y="4406"/>
                      <a:pt x="1645" y="4612"/>
                      <a:pt x="1900" y="4612"/>
                    </a:cubicBezTo>
                    <a:lnTo>
                      <a:pt x="4477" y="4612"/>
                    </a:lnTo>
                    <a:cubicBezTo>
                      <a:pt x="4732" y="4612"/>
                      <a:pt x="4938" y="4406"/>
                      <a:pt x="4938" y="4151"/>
                    </a:cubicBezTo>
                    <a:cubicBezTo>
                      <a:pt x="4938" y="3896"/>
                      <a:pt x="4732" y="3690"/>
                      <a:pt x="4477" y="3690"/>
                    </a:cubicBezTo>
                    <a:lnTo>
                      <a:pt x="3781" y="3690"/>
                    </a:lnTo>
                    <a:cubicBezTo>
                      <a:pt x="3528" y="3690"/>
                      <a:pt x="3320" y="3483"/>
                      <a:pt x="3320" y="3228"/>
                    </a:cubicBezTo>
                    <a:cubicBezTo>
                      <a:pt x="3320" y="2974"/>
                      <a:pt x="3528" y="2767"/>
                      <a:pt x="3781" y="2767"/>
                    </a:cubicBezTo>
                    <a:lnTo>
                      <a:pt x="4606" y="2767"/>
                    </a:lnTo>
                    <a:cubicBezTo>
                      <a:pt x="4861" y="2767"/>
                      <a:pt x="5067" y="2560"/>
                      <a:pt x="5067" y="2307"/>
                    </a:cubicBezTo>
                    <a:cubicBezTo>
                      <a:pt x="5067" y="2052"/>
                      <a:pt x="4861" y="1844"/>
                      <a:pt x="4606" y="1844"/>
                    </a:cubicBezTo>
                  </a:path>
                </a:pathLst>
              </a:custGeom>
              <a:solidFill>
                <a:srgbClr val="E22D27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84" name="Freeform 2">
                <a:extLst>
                  <a:ext uri="{FF2B5EF4-FFF2-40B4-BE49-F238E27FC236}">
                    <a16:creationId xmlns:a16="http://schemas.microsoft.com/office/drawing/2014/main" id="{23902D1E-686E-5A4F-ACD3-4D1009F9B8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7490" y="1063254"/>
                <a:ext cx="422455" cy="401332"/>
              </a:xfrm>
              <a:custGeom>
                <a:avLst/>
                <a:gdLst>
                  <a:gd name="T0" fmla="*/ 221658 w 972"/>
                  <a:gd name="T1" fmla="*/ 0 h 923"/>
                  <a:gd name="T2" fmla="*/ 200362 w 972"/>
                  <a:gd name="T3" fmla="*/ 0 h 923"/>
                  <a:gd name="T4" fmla="*/ 200362 w 972"/>
                  <a:gd name="T5" fmla="*/ 0 h 923"/>
                  <a:gd name="T6" fmla="*/ 0 w 972"/>
                  <a:gd name="T7" fmla="*/ 200449 h 923"/>
                  <a:gd name="T8" fmla="*/ 0 w 972"/>
                  <a:gd name="T9" fmla="*/ 200449 h 923"/>
                  <a:gd name="T10" fmla="*/ 200362 w 972"/>
                  <a:gd name="T11" fmla="*/ 400897 h 923"/>
                  <a:gd name="T12" fmla="*/ 221658 w 972"/>
                  <a:gd name="T13" fmla="*/ 400897 h 923"/>
                  <a:gd name="T14" fmla="*/ 221658 w 972"/>
                  <a:gd name="T15" fmla="*/ 400897 h 923"/>
                  <a:gd name="T16" fmla="*/ 422020 w 972"/>
                  <a:gd name="T17" fmla="*/ 200449 h 923"/>
                  <a:gd name="T18" fmla="*/ 422020 w 972"/>
                  <a:gd name="T19" fmla="*/ 200449 h 923"/>
                  <a:gd name="T20" fmla="*/ 221658 w 972"/>
                  <a:gd name="T21" fmla="*/ 0 h 92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972" h="923">
                    <a:moveTo>
                      <a:pt x="510" y="0"/>
                    </a:moveTo>
                    <a:lnTo>
                      <a:pt x="461" y="0"/>
                    </a:lnTo>
                    <a:cubicBezTo>
                      <a:pt x="206" y="0"/>
                      <a:pt x="0" y="206"/>
                      <a:pt x="0" y="461"/>
                    </a:cubicBezTo>
                    <a:cubicBezTo>
                      <a:pt x="0" y="716"/>
                      <a:pt x="206" y="922"/>
                      <a:pt x="461" y="922"/>
                    </a:cubicBezTo>
                    <a:lnTo>
                      <a:pt x="510" y="922"/>
                    </a:lnTo>
                    <a:cubicBezTo>
                      <a:pt x="765" y="922"/>
                      <a:pt x="971" y="716"/>
                      <a:pt x="971" y="461"/>
                    </a:cubicBezTo>
                    <a:cubicBezTo>
                      <a:pt x="971" y="206"/>
                      <a:pt x="765" y="0"/>
                      <a:pt x="510" y="0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85" name="Freeform 3">
                <a:extLst>
                  <a:ext uri="{FF2B5EF4-FFF2-40B4-BE49-F238E27FC236}">
                    <a16:creationId xmlns:a16="http://schemas.microsoft.com/office/drawing/2014/main" id="{BDAC36AB-EFE0-194E-A046-3628BD2692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49055" y="-298204"/>
                <a:ext cx="74889" cy="74890"/>
              </a:xfrm>
              <a:custGeom>
                <a:avLst/>
                <a:gdLst>
                  <a:gd name="T0" fmla="*/ 74459 w 174"/>
                  <a:gd name="T1" fmla="*/ 37015 h 174"/>
                  <a:gd name="T2" fmla="*/ 74459 w 174"/>
                  <a:gd name="T3" fmla="*/ 37015 h 174"/>
                  <a:gd name="T4" fmla="*/ 37445 w 174"/>
                  <a:gd name="T5" fmla="*/ 74460 h 174"/>
                  <a:gd name="T6" fmla="*/ 37445 w 174"/>
                  <a:gd name="T7" fmla="*/ 74460 h 174"/>
                  <a:gd name="T8" fmla="*/ 0 w 174"/>
                  <a:gd name="T9" fmla="*/ 37015 h 174"/>
                  <a:gd name="T10" fmla="*/ 0 w 174"/>
                  <a:gd name="T11" fmla="*/ 37015 h 174"/>
                  <a:gd name="T12" fmla="*/ 37445 w 174"/>
                  <a:gd name="T13" fmla="*/ 0 h 174"/>
                  <a:gd name="T14" fmla="*/ 37445 w 174"/>
                  <a:gd name="T15" fmla="*/ 0 h 174"/>
                  <a:gd name="T16" fmla="*/ 74459 w 174"/>
                  <a:gd name="T17" fmla="*/ 3701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5" y="173"/>
                      <a:pt x="87" y="173"/>
                    </a:cubicBezTo>
                    <a:cubicBezTo>
                      <a:pt x="39" y="173"/>
                      <a:pt x="0" y="134"/>
                      <a:pt x="0" y="86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5" y="0"/>
                      <a:pt x="173" y="38"/>
                      <a:pt x="173" y="8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86" name="Freeform 4">
                <a:extLst>
                  <a:ext uri="{FF2B5EF4-FFF2-40B4-BE49-F238E27FC236}">
                    <a16:creationId xmlns:a16="http://schemas.microsoft.com/office/drawing/2014/main" id="{25446643-C60E-1640-B3A9-E3EA8F04CE4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71069" y="656160"/>
                <a:ext cx="74889" cy="74889"/>
              </a:xfrm>
              <a:custGeom>
                <a:avLst/>
                <a:gdLst>
                  <a:gd name="T0" fmla="*/ 74456 w 173"/>
                  <a:gd name="T1" fmla="*/ 37014 h 174"/>
                  <a:gd name="T2" fmla="*/ 74456 w 173"/>
                  <a:gd name="T3" fmla="*/ 37014 h 174"/>
                  <a:gd name="T4" fmla="*/ 37228 w 173"/>
                  <a:gd name="T5" fmla="*/ 74459 h 174"/>
                  <a:gd name="T6" fmla="*/ 37228 w 173"/>
                  <a:gd name="T7" fmla="*/ 74459 h 174"/>
                  <a:gd name="T8" fmla="*/ 0 w 173"/>
                  <a:gd name="T9" fmla="*/ 37014 h 174"/>
                  <a:gd name="T10" fmla="*/ 0 w 173"/>
                  <a:gd name="T11" fmla="*/ 37014 h 174"/>
                  <a:gd name="T12" fmla="*/ 37228 w 173"/>
                  <a:gd name="T13" fmla="*/ 0 h 174"/>
                  <a:gd name="T14" fmla="*/ 37228 w 173"/>
                  <a:gd name="T15" fmla="*/ 0 h 174"/>
                  <a:gd name="T16" fmla="*/ 74456 w 173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4">
                    <a:moveTo>
                      <a:pt x="172" y="86"/>
                    </a:moveTo>
                    <a:lnTo>
                      <a:pt x="172" y="86"/>
                    </a:lnTo>
                    <a:cubicBezTo>
                      <a:pt x="172" y="134"/>
                      <a:pt x="133" y="173"/>
                      <a:pt x="86" y="173"/>
                    </a:cubicBezTo>
                    <a:cubicBezTo>
                      <a:pt x="38" y="173"/>
                      <a:pt x="0" y="134"/>
                      <a:pt x="0" y="86"/>
                    </a:cubicBezTo>
                    <a:cubicBezTo>
                      <a:pt x="0" y="38"/>
                      <a:pt x="38" y="0"/>
                      <a:pt x="86" y="0"/>
                    </a:cubicBezTo>
                    <a:cubicBezTo>
                      <a:pt x="133" y="0"/>
                      <a:pt x="172" y="38"/>
                      <a:pt x="172" y="8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87" name="Freeform 5">
                <a:extLst>
                  <a:ext uri="{FF2B5EF4-FFF2-40B4-BE49-F238E27FC236}">
                    <a16:creationId xmlns:a16="http://schemas.microsoft.com/office/drawing/2014/main" id="{FFBCE1A6-A58D-4C4D-937E-677066B8BF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7490" y="517902"/>
                <a:ext cx="74889" cy="74889"/>
              </a:xfrm>
              <a:custGeom>
                <a:avLst/>
                <a:gdLst>
                  <a:gd name="T0" fmla="*/ 74456 w 173"/>
                  <a:gd name="T1" fmla="*/ 37661 h 173"/>
                  <a:gd name="T2" fmla="*/ 74456 w 173"/>
                  <a:gd name="T3" fmla="*/ 37661 h 173"/>
                  <a:gd name="T4" fmla="*/ 37661 w 173"/>
                  <a:gd name="T5" fmla="*/ 74456 h 173"/>
                  <a:gd name="T6" fmla="*/ 37661 w 173"/>
                  <a:gd name="T7" fmla="*/ 74456 h 173"/>
                  <a:gd name="T8" fmla="*/ 0 w 173"/>
                  <a:gd name="T9" fmla="*/ 37661 h 173"/>
                  <a:gd name="T10" fmla="*/ 0 w 173"/>
                  <a:gd name="T11" fmla="*/ 37661 h 173"/>
                  <a:gd name="T12" fmla="*/ 37661 w 173"/>
                  <a:gd name="T13" fmla="*/ 0 h 173"/>
                  <a:gd name="T14" fmla="*/ 37661 w 173"/>
                  <a:gd name="T15" fmla="*/ 0 h 173"/>
                  <a:gd name="T16" fmla="*/ 74456 w 173"/>
                  <a:gd name="T17" fmla="*/ 37661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3">
                    <a:moveTo>
                      <a:pt x="172" y="87"/>
                    </a:moveTo>
                    <a:lnTo>
                      <a:pt x="172" y="87"/>
                    </a:lnTo>
                    <a:cubicBezTo>
                      <a:pt x="172" y="134"/>
                      <a:pt x="134" y="172"/>
                      <a:pt x="87" y="172"/>
                    </a:cubicBezTo>
                    <a:cubicBezTo>
                      <a:pt x="38" y="172"/>
                      <a:pt x="0" y="134"/>
                      <a:pt x="0" y="87"/>
                    </a:cubicBezTo>
                    <a:cubicBezTo>
                      <a:pt x="0" y="39"/>
                      <a:pt x="38" y="0"/>
                      <a:pt x="87" y="0"/>
                    </a:cubicBezTo>
                    <a:cubicBezTo>
                      <a:pt x="134" y="0"/>
                      <a:pt x="172" y="39"/>
                      <a:pt x="172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88" name="Freeform 6">
                <a:extLst>
                  <a:ext uri="{FF2B5EF4-FFF2-40B4-BE49-F238E27FC236}">
                    <a16:creationId xmlns:a16="http://schemas.microsoft.com/office/drawing/2014/main" id="{F94E7D1A-425F-724E-9F20-BFFE73EDF8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01802" y="592791"/>
                <a:ext cx="46086" cy="46086"/>
              </a:xfrm>
              <a:custGeom>
                <a:avLst/>
                <a:gdLst>
                  <a:gd name="T0" fmla="*/ 45651 w 106"/>
                  <a:gd name="T1" fmla="*/ 23258 h 107"/>
                  <a:gd name="T2" fmla="*/ 45651 w 106"/>
                  <a:gd name="T3" fmla="*/ 23258 h 107"/>
                  <a:gd name="T4" fmla="*/ 23043 w 106"/>
                  <a:gd name="T5" fmla="*/ 45655 h 107"/>
                  <a:gd name="T6" fmla="*/ 23043 w 106"/>
                  <a:gd name="T7" fmla="*/ 45655 h 107"/>
                  <a:gd name="T8" fmla="*/ 0 w 106"/>
                  <a:gd name="T9" fmla="*/ 23258 h 107"/>
                  <a:gd name="T10" fmla="*/ 0 w 106"/>
                  <a:gd name="T11" fmla="*/ 23258 h 107"/>
                  <a:gd name="T12" fmla="*/ 23043 w 106"/>
                  <a:gd name="T13" fmla="*/ 0 h 107"/>
                  <a:gd name="T14" fmla="*/ 23043 w 106"/>
                  <a:gd name="T15" fmla="*/ 0 h 107"/>
                  <a:gd name="T16" fmla="*/ 45651 w 106"/>
                  <a:gd name="T17" fmla="*/ 23258 h 10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7">
                    <a:moveTo>
                      <a:pt x="105" y="54"/>
                    </a:moveTo>
                    <a:lnTo>
                      <a:pt x="105" y="54"/>
                    </a:lnTo>
                    <a:cubicBezTo>
                      <a:pt x="105" y="83"/>
                      <a:pt x="81" y="106"/>
                      <a:pt x="53" y="106"/>
                    </a:cubicBezTo>
                    <a:cubicBezTo>
                      <a:pt x="24" y="106"/>
                      <a:pt x="0" y="83"/>
                      <a:pt x="0" y="54"/>
                    </a:cubicBezTo>
                    <a:cubicBezTo>
                      <a:pt x="0" y="24"/>
                      <a:pt x="24" y="0"/>
                      <a:pt x="53" y="0"/>
                    </a:cubicBezTo>
                    <a:cubicBezTo>
                      <a:pt x="81" y="0"/>
                      <a:pt x="105" y="24"/>
                      <a:pt x="105" y="54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89" name="Freeform 7">
                <a:extLst>
                  <a:ext uri="{FF2B5EF4-FFF2-40B4-BE49-F238E27FC236}">
                    <a16:creationId xmlns:a16="http://schemas.microsoft.com/office/drawing/2014/main" id="{E9ADA15E-B7B2-694D-ADEE-B3C75918EC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32370" y="-486389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2"/>
                      <a:pt x="80" y="105"/>
                      <a:pt x="52" y="105"/>
                    </a:cubicBezTo>
                    <a:cubicBezTo>
                      <a:pt x="23" y="105"/>
                      <a:pt x="0" y="82"/>
                      <a:pt x="0" y="53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0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90" name="Freeform 8">
                <a:extLst>
                  <a:ext uri="{FF2B5EF4-FFF2-40B4-BE49-F238E27FC236}">
                    <a16:creationId xmlns:a16="http://schemas.microsoft.com/office/drawing/2014/main" id="{80831966-9AEA-2A4F-81BE-2F8EA9E6A7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32370" y="786737"/>
                <a:ext cx="46086" cy="46086"/>
              </a:xfrm>
              <a:custGeom>
                <a:avLst/>
                <a:gdLst>
                  <a:gd name="T0" fmla="*/ 45647 w 105"/>
                  <a:gd name="T1" fmla="*/ 22608 h 106"/>
                  <a:gd name="T2" fmla="*/ 45647 w 105"/>
                  <a:gd name="T3" fmla="*/ 22608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2608 h 106"/>
                  <a:gd name="T10" fmla="*/ 0 w 105"/>
                  <a:gd name="T11" fmla="*/ 22608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2608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0" y="105"/>
                      <a:pt x="52" y="105"/>
                    </a:cubicBezTo>
                    <a:cubicBezTo>
                      <a:pt x="23" y="105"/>
                      <a:pt x="0" y="81"/>
                      <a:pt x="0" y="52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0" y="0"/>
                      <a:pt x="104" y="24"/>
                      <a:pt x="104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91" name="Freeform 9">
                <a:extLst>
                  <a:ext uri="{FF2B5EF4-FFF2-40B4-BE49-F238E27FC236}">
                    <a16:creationId xmlns:a16="http://schemas.microsoft.com/office/drawing/2014/main" id="{9A4822E3-AD00-4742-A138-8E287111E4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37836" y="-12087"/>
                <a:ext cx="46086" cy="46086"/>
              </a:xfrm>
              <a:custGeom>
                <a:avLst/>
                <a:gdLst>
                  <a:gd name="T0" fmla="*/ 45651 w 106"/>
                  <a:gd name="T1" fmla="*/ 23043 h 106"/>
                  <a:gd name="T2" fmla="*/ 45651 w 106"/>
                  <a:gd name="T3" fmla="*/ 23043 h 106"/>
                  <a:gd name="T4" fmla="*/ 23043 w 106"/>
                  <a:gd name="T5" fmla="*/ 45651 h 106"/>
                  <a:gd name="T6" fmla="*/ 23043 w 106"/>
                  <a:gd name="T7" fmla="*/ 45651 h 106"/>
                  <a:gd name="T8" fmla="*/ 0 w 106"/>
                  <a:gd name="T9" fmla="*/ 23043 h 106"/>
                  <a:gd name="T10" fmla="*/ 0 w 106"/>
                  <a:gd name="T11" fmla="*/ 23043 h 106"/>
                  <a:gd name="T12" fmla="*/ 23043 w 106"/>
                  <a:gd name="T13" fmla="*/ 0 h 106"/>
                  <a:gd name="T14" fmla="*/ 23043 w 106"/>
                  <a:gd name="T15" fmla="*/ 0 h 106"/>
                  <a:gd name="T16" fmla="*/ 45651 w 106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6">
                    <a:moveTo>
                      <a:pt x="105" y="53"/>
                    </a:moveTo>
                    <a:lnTo>
                      <a:pt x="105" y="53"/>
                    </a:lnTo>
                    <a:cubicBezTo>
                      <a:pt x="105" y="81"/>
                      <a:pt x="81" y="105"/>
                      <a:pt x="53" y="105"/>
                    </a:cubicBezTo>
                    <a:cubicBezTo>
                      <a:pt x="24" y="105"/>
                      <a:pt x="0" y="81"/>
                      <a:pt x="0" y="53"/>
                    </a:cubicBezTo>
                    <a:cubicBezTo>
                      <a:pt x="0" y="23"/>
                      <a:pt x="24" y="0"/>
                      <a:pt x="53" y="0"/>
                    </a:cubicBezTo>
                    <a:cubicBezTo>
                      <a:pt x="81" y="0"/>
                      <a:pt x="105" y="23"/>
                      <a:pt x="105" y="53"/>
                    </a:cubicBezTo>
                  </a:path>
                </a:pathLst>
              </a:custGeom>
              <a:solidFill>
                <a:srgbClr val="B52B2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92" name="Freeform 10">
                <a:extLst>
                  <a:ext uri="{FF2B5EF4-FFF2-40B4-BE49-F238E27FC236}">
                    <a16:creationId xmlns:a16="http://schemas.microsoft.com/office/drawing/2014/main" id="{7961DA57-EA05-9F42-9C44-B2CD214967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00764" y="400766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4"/>
                      <a:pt x="52" y="104"/>
                    </a:cubicBezTo>
                    <a:cubicBezTo>
                      <a:pt x="23" y="104"/>
                      <a:pt x="0" y="81"/>
                      <a:pt x="0" y="52"/>
                    </a:cubicBezTo>
                    <a:cubicBezTo>
                      <a:pt x="0" y="22"/>
                      <a:pt x="23" y="0"/>
                      <a:pt x="52" y="0"/>
                    </a:cubicBezTo>
                    <a:cubicBezTo>
                      <a:pt x="81" y="0"/>
                      <a:pt x="104" y="22"/>
                      <a:pt x="104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93" name="Freeform 11">
                <a:extLst>
                  <a:ext uri="{FF2B5EF4-FFF2-40B4-BE49-F238E27FC236}">
                    <a16:creationId xmlns:a16="http://schemas.microsoft.com/office/drawing/2014/main" id="{36950962-116B-8342-8476-00DE5F979E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58813" y="571669"/>
                <a:ext cx="46086" cy="46086"/>
              </a:xfrm>
              <a:custGeom>
                <a:avLst/>
                <a:gdLst>
                  <a:gd name="T0" fmla="*/ 45655 w 107"/>
                  <a:gd name="T1" fmla="*/ 22397 h 107"/>
                  <a:gd name="T2" fmla="*/ 45655 w 107"/>
                  <a:gd name="T3" fmla="*/ 22397 h 107"/>
                  <a:gd name="T4" fmla="*/ 22397 w 107"/>
                  <a:gd name="T5" fmla="*/ 45655 h 107"/>
                  <a:gd name="T6" fmla="*/ 22397 w 107"/>
                  <a:gd name="T7" fmla="*/ 45655 h 107"/>
                  <a:gd name="T8" fmla="*/ 0 w 107"/>
                  <a:gd name="T9" fmla="*/ 22397 h 107"/>
                  <a:gd name="T10" fmla="*/ 0 w 107"/>
                  <a:gd name="T11" fmla="*/ 22397 h 107"/>
                  <a:gd name="T12" fmla="*/ 22397 w 107"/>
                  <a:gd name="T13" fmla="*/ 0 h 107"/>
                  <a:gd name="T14" fmla="*/ 22397 w 107"/>
                  <a:gd name="T15" fmla="*/ 0 h 107"/>
                  <a:gd name="T16" fmla="*/ 45655 w 107"/>
                  <a:gd name="T17" fmla="*/ 22397 h 10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7">
                    <a:moveTo>
                      <a:pt x="106" y="52"/>
                    </a:moveTo>
                    <a:lnTo>
                      <a:pt x="106" y="52"/>
                    </a:lnTo>
                    <a:cubicBezTo>
                      <a:pt x="106" y="82"/>
                      <a:pt x="82" y="106"/>
                      <a:pt x="52" y="106"/>
                    </a:cubicBezTo>
                    <a:cubicBezTo>
                      <a:pt x="24" y="106"/>
                      <a:pt x="0" y="82"/>
                      <a:pt x="0" y="52"/>
                    </a:cubicBezTo>
                    <a:cubicBezTo>
                      <a:pt x="0" y="24"/>
                      <a:pt x="24" y="0"/>
                      <a:pt x="52" y="0"/>
                    </a:cubicBezTo>
                    <a:cubicBezTo>
                      <a:pt x="82" y="0"/>
                      <a:pt x="106" y="24"/>
                      <a:pt x="106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94" name="Freeform 12">
                <a:extLst>
                  <a:ext uri="{FF2B5EF4-FFF2-40B4-BE49-F238E27FC236}">
                    <a16:creationId xmlns:a16="http://schemas.microsoft.com/office/drawing/2014/main" id="{519C9582-C2F9-1346-8406-8208060C33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2202" y="51281"/>
                <a:ext cx="46086" cy="46086"/>
              </a:xfrm>
              <a:custGeom>
                <a:avLst/>
                <a:gdLst>
                  <a:gd name="T0" fmla="*/ 45655 w 107"/>
                  <a:gd name="T1" fmla="*/ 23043 h 106"/>
                  <a:gd name="T2" fmla="*/ 45655 w 107"/>
                  <a:gd name="T3" fmla="*/ 23043 h 106"/>
                  <a:gd name="T4" fmla="*/ 22828 w 107"/>
                  <a:gd name="T5" fmla="*/ 45651 h 106"/>
                  <a:gd name="T6" fmla="*/ 22828 w 107"/>
                  <a:gd name="T7" fmla="*/ 45651 h 106"/>
                  <a:gd name="T8" fmla="*/ 0 w 107"/>
                  <a:gd name="T9" fmla="*/ 23043 h 106"/>
                  <a:gd name="T10" fmla="*/ 0 w 107"/>
                  <a:gd name="T11" fmla="*/ 23043 h 106"/>
                  <a:gd name="T12" fmla="*/ 22828 w 107"/>
                  <a:gd name="T13" fmla="*/ 0 h 106"/>
                  <a:gd name="T14" fmla="*/ 22828 w 107"/>
                  <a:gd name="T15" fmla="*/ 0 h 106"/>
                  <a:gd name="T16" fmla="*/ 45655 w 107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6">
                    <a:moveTo>
                      <a:pt x="106" y="53"/>
                    </a:moveTo>
                    <a:lnTo>
                      <a:pt x="106" y="53"/>
                    </a:lnTo>
                    <a:cubicBezTo>
                      <a:pt x="106" y="81"/>
                      <a:pt x="82" y="105"/>
                      <a:pt x="53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4"/>
                      <a:pt x="23" y="0"/>
                      <a:pt x="53" y="0"/>
                    </a:cubicBezTo>
                    <a:cubicBezTo>
                      <a:pt x="82" y="0"/>
                      <a:pt x="106" y="24"/>
                      <a:pt x="106" y="53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95" name="Freeform 13">
                <a:extLst>
                  <a:ext uri="{FF2B5EF4-FFF2-40B4-BE49-F238E27FC236}">
                    <a16:creationId xmlns:a16="http://schemas.microsoft.com/office/drawing/2014/main" id="{F72B8EEF-B695-414F-BCF3-42681550E9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27932" y="1124701"/>
                <a:ext cx="46086" cy="46086"/>
              </a:xfrm>
              <a:custGeom>
                <a:avLst/>
                <a:gdLst>
                  <a:gd name="T0" fmla="*/ 45647 w 105"/>
                  <a:gd name="T1" fmla="*/ 22608 h 106"/>
                  <a:gd name="T2" fmla="*/ 45647 w 105"/>
                  <a:gd name="T3" fmla="*/ 22608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2608 h 106"/>
                  <a:gd name="T10" fmla="*/ 0 w 105"/>
                  <a:gd name="T11" fmla="*/ 22608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2608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4" y="105"/>
                      <a:pt x="0" y="81"/>
                      <a:pt x="0" y="52"/>
                    </a:cubicBezTo>
                    <a:cubicBezTo>
                      <a:pt x="0" y="23"/>
                      <a:pt x="24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96" name="Freeform 14">
                <a:extLst>
                  <a:ext uri="{FF2B5EF4-FFF2-40B4-BE49-F238E27FC236}">
                    <a16:creationId xmlns:a16="http://schemas.microsoft.com/office/drawing/2014/main" id="{2FCA07B3-4F51-B94A-96A7-02E42441AE6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2202" y="556307"/>
                <a:ext cx="46086" cy="46086"/>
              </a:xfrm>
              <a:custGeom>
                <a:avLst/>
                <a:gdLst>
                  <a:gd name="T0" fmla="*/ 45655 w 107"/>
                  <a:gd name="T1" fmla="*/ 22824 h 105"/>
                  <a:gd name="T2" fmla="*/ 45655 w 107"/>
                  <a:gd name="T3" fmla="*/ 22824 h 105"/>
                  <a:gd name="T4" fmla="*/ 22828 w 107"/>
                  <a:gd name="T5" fmla="*/ 45647 h 105"/>
                  <a:gd name="T6" fmla="*/ 22828 w 107"/>
                  <a:gd name="T7" fmla="*/ 45647 h 105"/>
                  <a:gd name="T8" fmla="*/ 0 w 107"/>
                  <a:gd name="T9" fmla="*/ 22824 h 105"/>
                  <a:gd name="T10" fmla="*/ 0 w 107"/>
                  <a:gd name="T11" fmla="*/ 22824 h 105"/>
                  <a:gd name="T12" fmla="*/ 22828 w 107"/>
                  <a:gd name="T13" fmla="*/ 0 h 105"/>
                  <a:gd name="T14" fmla="*/ 22828 w 107"/>
                  <a:gd name="T15" fmla="*/ 0 h 105"/>
                  <a:gd name="T16" fmla="*/ 45655 w 107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5">
                    <a:moveTo>
                      <a:pt x="106" y="52"/>
                    </a:moveTo>
                    <a:lnTo>
                      <a:pt x="106" y="52"/>
                    </a:lnTo>
                    <a:cubicBezTo>
                      <a:pt x="106" y="81"/>
                      <a:pt x="82" y="104"/>
                      <a:pt x="53" y="104"/>
                    </a:cubicBezTo>
                    <a:cubicBezTo>
                      <a:pt x="23" y="104"/>
                      <a:pt x="0" y="81"/>
                      <a:pt x="0" y="52"/>
                    </a:cubicBezTo>
                    <a:cubicBezTo>
                      <a:pt x="0" y="24"/>
                      <a:pt x="23" y="0"/>
                      <a:pt x="53" y="0"/>
                    </a:cubicBezTo>
                    <a:cubicBezTo>
                      <a:pt x="82" y="0"/>
                      <a:pt x="106" y="24"/>
                      <a:pt x="106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97" name="Freeform 15">
                <a:extLst>
                  <a:ext uri="{FF2B5EF4-FFF2-40B4-BE49-F238E27FC236}">
                    <a16:creationId xmlns:a16="http://schemas.microsoft.com/office/drawing/2014/main" id="{9B162E74-1553-854A-A628-D5E1BF6488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42569" y="1658531"/>
                <a:ext cx="46086" cy="46086"/>
              </a:xfrm>
              <a:custGeom>
                <a:avLst/>
                <a:gdLst>
                  <a:gd name="T0" fmla="*/ 45655 w 107"/>
                  <a:gd name="T1" fmla="*/ 22824 h 105"/>
                  <a:gd name="T2" fmla="*/ 45655 w 107"/>
                  <a:gd name="T3" fmla="*/ 22824 h 105"/>
                  <a:gd name="T4" fmla="*/ 22397 w 107"/>
                  <a:gd name="T5" fmla="*/ 45647 h 105"/>
                  <a:gd name="T6" fmla="*/ 22397 w 107"/>
                  <a:gd name="T7" fmla="*/ 45647 h 105"/>
                  <a:gd name="T8" fmla="*/ 0 w 107"/>
                  <a:gd name="T9" fmla="*/ 22824 h 105"/>
                  <a:gd name="T10" fmla="*/ 0 w 107"/>
                  <a:gd name="T11" fmla="*/ 22824 h 105"/>
                  <a:gd name="T12" fmla="*/ 22397 w 107"/>
                  <a:gd name="T13" fmla="*/ 0 h 105"/>
                  <a:gd name="T14" fmla="*/ 22397 w 107"/>
                  <a:gd name="T15" fmla="*/ 0 h 105"/>
                  <a:gd name="T16" fmla="*/ 45655 w 107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5">
                    <a:moveTo>
                      <a:pt x="106" y="52"/>
                    </a:moveTo>
                    <a:lnTo>
                      <a:pt x="106" y="52"/>
                    </a:lnTo>
                    <a:cubicBezTo>
                      <a:pt x="106" y="81"/>
                      <a:pt x="82" y="104"/>
                      <a:pt x="52" y="104"/>
                    </a:cubicBezTo>
                    <a:cubicBezTo>
                      <a:pt x="24" y="104"/>
                      <a:pt x="0" y="81"/>
                      <a:pt x="0" y="52"/>
                    </a:cubicBezTo>
                    <a:cubicBezTo>
                      <a:pt x="0" y="22"/>
                      <a:pt x="24" y="0"/>
                      <a:pt x="52" y="0"/>
                    </a:cubicBezTo>
                    <a:cubicBezTo>
                      <a:pt x="82" y="0"/>
                      <a:pt x="106" y="22"/>
                      <a:pt x="106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98" name="Freeform 16">
                <a:extLst>
                  <a:ext uri="{FF2B5EF4-FFF2-40B4-BE49-F238E27FC236}">
                    <a16:creationId xmlns:a16="http://schemas.microsoft.com/office/drawing/2014/main" id="{94040C64-986D-B34B-9D30-BF486FF428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73136" y="1286002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4" y="23"/>
                      <a:pt x="104" y="53"/>
                    </a:cubicBezTo>
                  </a:path>
                </a:pathLst>
              </a:custGeom>
              <a:solidFill>
                <a:srgbClr val="B52B2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99" name="Freeform 17">
                <a:extLst>
                  <a:ext uri="{FF2B5EF4-FFF2-40B4-BE49-F238E27FC236}">
                    <a16:creationId xmlns:a16="http://schemas.microsoft.com/office/drawing/2014/main" id="{CD25CA9B-B174-7A49-BE6A-23AF5E11DE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52317" y="1537554"/>
                <a:ext cx="74890" cy="76810"/>
              </a:xfrm>
              <a:custGeom>
                <a:avLst/>
                <a:gdLst>
                  <a:gd name="T0" fmla="*/ 74460 w 174"/>
                  <a:gd name="T1" fmla="*/ 38186 h 175"/>
                  <a:gd name="T2" fmla="*/ 74460 w 174"/>
                  <a:gd name="T3" fmla="*/ 38186 h 175"/>
                  <a:gd name="T4" fmla="*/ 37015 w 174"/>
                  <a:gd name="T5" fmla="*/ 76371 h 175"/>
                  <a:gd name="T6" fmla="*/ 37015 w 174"/>
                  <a:gd name="T7" fmla="*/ 76371 h 175"/>
                  <a:gd name="T8" fmla="*/ 0 w 174"/>
                  <a:gd name="T9" fmla="*/ 38186 h 175"/>
                  <a:gd name="T10" fmla="*/ 0 w 174"/>
                  <a:gd name="T11" fmla="*/ 38186 h 175"/>
                  <a:gd name="T12" fmla="*/ 37015 w 174"/>
                  <a:gd name="T13" fmla="*/ 0 h 175"/>
                  <a:gd name="T14" fmla="*/ 37015 w 174"/>
                  <a:gd name="T15" fmla="*/ 0 h 175"/>
                  <a:gd name="T16" fmla="*/ 74460 w 174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5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5" y="174"/>
                      <a:pt x="86" y="174"/>
                    </a:cubicBezTo>
                    <a:cubicBezTo>
                      <a:pt x="38" y="174"/>
                      <a:pt x="0" y="135"/>
                      <a:pt x="0" y="87"/>
                    </a:cubicBezTo>
                    <a:cubicBezTo>
                      <a:pt x="0" y="39"/>
                      <a:pt x="38" y="0"/>
                      <a:pt x="86" y="0"/>
                    </a:cubicBezTo>
                    <a:cubicBezTo>
                      <a:pt x="135" y="0"/>
                      <a:pt x="173" y="39"/>
                      <a:pt x="173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900" name="Freeform 18">
                <a:extLst>
                  <a:ext uri="{FF2B5EF4-FFF2-40B4-BE49-F238E27FC236}">
                    <a16:creationId xmlns:a16="http://schemas.microsoft.com/office/drawing/2014/main" id="{2D6E8A22-2792-6240-A20F-FC57C8222A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09474" y="1293683"/>
                <a:ext cx="74889" cy="74889"/>
              </a:xfrm>
              <a:custGeom>
                <a:avLst/>
                <a:gdLst>
                  <a:gd name="T0" fmla="*/ 74459 w 174"/>
                  <a:gd name="T1" fmla="*/ 37445 h 174"/>
                  <a:gd name="T2" fmla="*/ 74459 w 174"/>
                  <a:gd name="T3" fmla="*/ 37445 h 174"/>
                  <a:gd name="T4" fmla="*/ 37014 w 174"/>
                  <a:gd name="T5" fmla="*/ 74459 h 174"/>
                  <a:gd name="T6" fmla="*/ 37014 w 174"/>
                  <a:gd name="T7" fmla="*/ 74459 h 174"/>
                  <a:gd name="T8" fmla="*/ 0 w 174"/>
                  <a:gd name="T9" fmla="*/ 37445 h 174"/>
                  <a:gd name="T10" fmla="*/ 0 w 174"/>
                  <a:gd name="T11" fmla="*/ 37445 h 174"/>
                  <a:gd name="T12" fmla="*/ 37014 w 174"/>
                  <a:gd name="T13" fmla="*/ 0 h 174"/>
                  <a:gd name="T14" fmla="*/ 37014 w 174"/>
                  <a:gd name="T15" fmla="*/ 0 h 174"/>
                  <a:gd name="T16" fmla="*/ 74459 w 174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4" y="173"/>
                      <a:pt x="86" y="173"/>
                    </a:cubicBezTo>
                    <a:cubicBezTo>
                      <a:pt x="39" y="173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6" y="0"/>
                    </a:cubicBezTo>
                    <a:cubicBezTo>
                      <a:pt x="134" y="0"/>
                      <a:pt x="173" y="39"/>
                      <a:pt x="173" y="87"/>
                    </a:cubicBezTo>
                  </a:path>
                </a:pathLst>
              </a:custGeom>
              <a:solidFill>
                <a:srgbClr val="B52B2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901" name="Freeform 19">
                <a:extLst>
                  <a:ext uri="{FF2B5EF4-FFF2-40B4-BE49-F238E27FC236}">
                    <a16:creationId xmlns:a16="http://schemas.microsoft.com/office/drawing/2014/main" id="{B3F9A7A9-FAF8-5446-825C-ACD20809FED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20408" y="47441"/>
                <a:ext cx="74889" cy="74890"/>
              </a:xfrm>
              <a:custGeom>
                <a:avLst/>
                <a:gdLst>
                  <a:gd name="T0" fmla="*/ 74459 w 174"/>
                  <a:gd name="T1" fmla="*/ 37661 h 173"/>
                  <a:gd name="T2" fmla="*/ 74459 w 174"/>
                  <a:gd name="T3" fmla="*/ 37661 h 173"/>
                  <a:gd name="T4" fmla="*/ 37014 w 174"/>
                  <a:gd name="T5" fmla="*/ 74457 h 173"/>
                  <a:gd name="T6" fmla="*/ 37014 w 174"/>
                  <a:gd name="T7" fmla="*/ 74457 h 173"/>
                  <a:gd name="T8" fmla="*/ 0 w 174"/>
                  <a:gd name="T9" fmla="*/ 37661 h 173"/>
                  <a:gd name="T10" fmla="*/ 0 w 174"/>
                  <a:gd name="T11" fmla="*/ 37661 h 173"/>
                  <a:gd name="T12" fmla="*/ 37014 w 174"/>
                  <a:gd name="T13" fmla="*/ 0 h 173"/>
                  <a:gd name="T14" fmla="*/ 37014 w 174"/>
                  <a:gd name="T15" fmla="*/ 0 h 173"/>
                  <a:gd name="T16" fmla="*/ 74459 w 174"/>
                  <a:gd name="T17" fmla="*/ 37661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3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3"/>
                      <a:pt x="134" y="172"/>
                      <a:pt x="86" y="172"/>
                    </a:cubicBezTo>
                    <a:cubicBezTo>
                      <a:pt x="39" y="172"/>
                      <a:pt x="0" y="133"/>
                      <a:pt x="0" y="87"/>
                    </a:cubicBezTo>
                    <a:cubicBezTo>
                      <a:pt x="0" y="38"/>
                      <a:pt x="39" y="0"/>
                      <a:pt x="86" y="0"/>
                    </a:cubicBezTo>
                    <a:cubicBezTo>
                      <a:pt x="134" y="0"/>
                      <a:pt x="173" y="38"/>
                      <a:pt x="173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902" name="Freeform 20">
                <a:extLst>
                  <a:ext uri="{FF2B5EF4-FFF2-40B4-BE49-F238E27FC236}">
                    <a16:creationId xmlns:a16="http://schemas.microsoft.com/office/drawing/2014/main" id="{6E2310F5-5338-5241-8333-1DED5D40D6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89675" y="1199591"/>
                <a:ext cx="74890" cy="74890"/>
              </a:xfrm>
              <a:custGeom>
                <a:avLst/>
                <a:gdLst>
                  <a:gd name="T0" fmla="*/ 74460 w 174"/>
                  <a:gd name="T1" fmla="*/ 37445 h 174"/>
                  <a:gd name="T2" fmla="*/ 74460 w 174"/>
                  <a:gd name="T3" fmla="*/ 37445 h 174"/>
                  <a:gd name="T4" fmla="*/ 37015 w 174"/>
                  <a:gd name="T5" fmla="*/ 74460 h 174"/>
                  <a:gd name="T6" fmla="*/ 37015 w 174"/>
                  <a:gd name="T7" fmla="*/ 74460 h 174"/>
                  <a:gd name="T8" fmla="*/ 0 w 174"/>
                  <a:gd name="T9" fmla="*/ 37445 h 174"/>
                  <a:gd name="T10" fmla="*/ 0 w 174"/>
                  <a:gd name="T11" fmla="*/ 37445 h 174"/>
                  <a:gd name="T12" fmla="*/ 37015 w 174"/>
                  <a:gd name="T13" fmla="*/ 0 h 174"/>
                  <a:gd name="T14" fmla="*/ 37015 w 174"/>
                  <a:gd name="T15" fmla="*/ 0 h 174"/>
                  <a:gd name="T16" fmla="*/ 74460 w 174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4" y="173"/>
                      <a:pt x="86" y="173"/>
                    </a:cubicBezTo>
                    <a:cubicBezTo>
                      <a:pt x="38" y="173"/>
                      <a:pt x="0" y="135"/>
                      <a:pt x="0" y="87"/>
                    </a:cubicBezTo>
                    <a:cubicBezTo>
                      <a:pt x="0" y="38"/>
                      <a:pt x="38" y="0"/>
                      <a:pt x="86" y="0"/>
                    </a:cubicBezTo>
                    <a:cubicBezTo>
                      <a:pt x="134" y="0"/>
                      <a:pt x="173" y="38"/>
                      <a:pt x="173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903" name="Freeform 21">
                <a:extLst>
                  <a:ext uri="{FF2B5EF4-FFF2-40B4-BE49-F238E27FC236}">
                    <a16:creationId xmlns:a16="http://schemas.microsoft.com/office/drawing/2014/main" id="{9CD3BDB0-D72D-A24C-995D-FEC81C9A1B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39463" y="-63934"/>
                <a:ext cx="74889" cy="76810"/>
              </a:xfrm>
              <a:custGeom>
                <a:avLst/>
                <a:gdLst>
                  <a:gd name="T0" fmla="*/ 74459 w 174"/>
                  <a:gd name="T1" fmla="*/ 38186 h 175"/>
                  <a:gd name="T2" fmla="*/ 74459 w 174"/>
                  <a:gd name="T3" fmla="*/ 38186 h 175"/>
                  <a:gd name="T4" fmla="*/ 37445 w 174"/>
                  <a:gd name="T5" fmla="*/ 76371 h 175"/>
                  <a:gd name="T6" fmla="*/ 37445 w 174"/>
                  <a:gd name="T7" fmla="*/ 76371 h 175"/>
                  <a:gd name="T8" fmla="*/ 0 w 174"/>
                  <a:gd name="T9" fmla="*/ 38186 h 175"/>
                  <a:gd name="T10" fmla="*/ 0 w 174"/>
                  <a:gd name="T11" fmla="*/ 38186 h 175"/>
                  <a:gd name="T12" fmla="*/ 37445 w 174"/>
                  <a:gd name="T13" fmla="*/ 0 h 175"/>
                  <a:gd name="T14" fmla="*/ 37445 w 174"/>
                  <a:gd name="T15" fmla="*/ 0 h 175"/>
                  <a:gd name="T16" fmla="*/ 74459 w 174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5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3" y="174"/>
                      <a:pt x="87" y="174"/>
                    </a:cubicBezTo>
                    <a:cubicBezTo>
                      <a:pt x="39" y="174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3" y="0"/>
                      <a:pt x="173" y="39"/>
                      <a:pt x="173" y="87"/>
                    </a:cubicBezTo>
                  </a:path>
                </a:pathLst>
              </a:custGeom>
              <a:solidFill>
                <a:srgbClr val="B52B2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904" name="Freeform 22">
                <a:extLst>
                  <a:ext uri="{FF2B5EF4-FFF2-40B4-BE49-F238E27FC236}">
                    <a16:creationId xmlns:a16="http://schemas.microsoft.com/office/drawing/2014/main" id="{4CDA9F89-9F2F-1147-AF8C-DD82E1715C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33252" y="114650"/>
                <a:ext cx="74889" cy="76810"/>
              </a:xfrm>
              <a:custGeom>
                <a:avLst/>
                <a:gdLst>
                  <a:gd name="T0" fmla="*/ 74456 w 173"/>
                  <a:gd name="T1" fmla="*/ 38186 h 175"/>
                  <a:gd name="T2" fmla="*/ 74456 w 173"/>
                  <a:gd name="T3" fmla="*/ 38186 h 175"/>
                  <a:gd name="T4" fmla="*/ 37661 w 173"/>
                  <a:gd name="T5" fmla="*/ 76371 h 175"/>
                  <a:gd name="T6" fmla="*/ 37661 w 173"/>
                  <a:gd name="T7" fmla="*/ 76371 h 175"/>
                  <a:gd name="T8" fmla="*/ 0 w 173"/>
                  <a:gd name="T9" fmla="*/ 38186 h 175"/>
                  <a:gd name="T10" fmla="*/ 0 w 173"/>
                  <a:gd name="T11" fmla="*/ 38186 h 175"/>
                  <a:gd name="T12" fmla="*/ 37661 w 173"/>
                  <a:gd name="T13" fmla="*/ 0 h 175"/>
                  <a:gd name="T14" fmla="*/ 37661 w 173"/>
                  <a:gd name="T15" fmla="*/ 0 h 175"/>
                  <a:gd name="T16" fmla="*/ 74456 w 173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5">
                    <a:moveTo>
                      <a:pt x="172" y="87"/>
                    </a:moveTo>
                    <a:lnTo>
                      <a:pt x="172" y="87"/>
                    </a:lnTo>
                    <a:cubicBezTo>
                      <a:pt x="172" y="135"/>
                      <a:pt x="134" y="174"/>
                      <a:pt x="87" y="174"/>
                    </a:cubicBezTo>
                    <a:cubicBezTo>
                      <a:pt x="39" y="174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2" y="39"/>
                      <a:pt x="172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905" name="Freeform 23">
                <a:extLst>
                  <a:ext uri="{FF2B5EF4-FFF2-40B4-BE49-F238E27FC236}">
                    <a16:creationId xmlns:a16="http://schemas.microsoft.com/office/drawing/2014/main" id="{5EED8652-38A2-CF49-B31E-18851377FA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22621" y="-526714"/>
                <a:ext cx="1359537" cy="551111"/>
              </a:xfrm>
              <a:custGeom>
                <a:avLst/>
                <a:gdLst>
                  <a:gd name="T0" fmla="*/ 1221581 w 3124"/>
                  <a:gd name="T1" fmla="*/ 0 h 1265"/>
                  <a:gd name="T2" fmla="*/ 493507 w 3124"/>
                  <a:gd name="T3" fmla="*/ 0 h 1265"/>
                  <a:gd name="T4" fmla="*/ 493507 w 3124"/>
                  <a:gd name="T5" fmla="*/ 0 h 1265"/>
                  <a:gd name="T6" fmla="*/ 355551 w 3124"/>
                  <a:gd name="T7" fmla="*/ 137669 h 1265"/>
                  <a:gd name="T8" fmla="*/ 355551 w 3124"/>
                  <a:gd name="T9" fmla="*/ 137669 h 1265"/>
                  <a:gd name="T10" fmla="*/ 493507 w 3124"/>
                  <a:gd name="T11" fmla="*/ 274902 h 1265"/>
                  <a:gd name="T12" fmla="*/ 137520 w 3124"/>
                  <a:gd name="T13" fmla="*/ 274902 h 1265"/>
                  <a:gd name="T14" fmla="*/ 137520 w 3124"/>
                  <a:gd name="T15" fmla="*/ 274902 h 1265"/>
                  <a:gd name="T16" fmla="*/ 0 w 3124"/>
                  <a:gd name="T17" fmla="*/ 412571 h 1265"/>
                  <a:gd name="T18" fmla="*/ 0 w 3124"/>
                  <a:gd name="T19" fmla="*/ 412571 h 1265"/>
                  <a:gd name="T20" fmla="*/ 137520 w 3124"/>
                  <a:gd name="T21" fmla="*/ 550675 h 1265"/>
                  <a:gd name="T22" fmla="*/ 866030 w 3124"/>
                  <a:gd name="T23" fmla="*/ 550675 h 1265"/>
                  <a:gd name="T24" fmla="*/ 866030 w 3124"/>
                  <a:gd name="T25" fmla="*/ 550675 h 1265"/>
                  <a:gd name="T26" fmla="*/ 1003551 w 3124"/>
                  <a:gd name="T27" fmla="*/ 412571 h 1265"/>
                  <a:gd name="T28" fmla="*/ 1003551 w 3124"/>
                  <a:gd name="T29" fmla="*/ 412571 h 1265"/>
                  <a:gd name="T30" fmla="*/ 866030 w 3124"/>
                  <a:gd name="T31" fmla="*/ 274902 h 1265"/>
                  <a:gd name="T32" fmla="*/ 1221581 w 3124"/>
                  <a:gd name="T33" fmla="*/ 274902 h 1265"/>
                  <a:gd name="T34" fmla="*/ 1221581 w 3124"/>
                  <a:gd name="T35" fmla="*/ 274902 h 1265"/>
                  <a:gd name="T36" fmla="*/ 1359102 w 3124"/>
                  <a:gd name="T37" fmla="*/ 137669 h 1265"/>
                  <a:gd name="T38" fmla="*/ 1359102 w 3124"/>
                  <a:gd name="T39" fmla="*/ 137669 h 1265"/>
                  <a:gd name="T40" fmla="*/ 1221581 w 3124"/>
                  <a:gd name="T41" fmla="*/ 0 h 1265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3124" h="1265">
                    <a:moveTo>
                      <a:pt x="2807" y="0"/>
                    </a:moveTo>
                    <a:lnTo>
                      <a:pt x="1134" y="0"/>
                    </a:lnTo>
                    <a:cubicBezTo>
                      <a:pt x="959" y="0"/>
                      <a:pt x="817" y="141"/>
                      <a:pt x="817" y="316"/>
                    </a:cubicBezTo>
                    <a:cubicBezTo>
                      <a:pt x="817" y="490"/>
                      <a:pt x="959" y="631"/>
                      <a:pt x="1134" y="631"/>
                    </a:cubicBezTo>
                    <a:lnTo>
                      <a:pt x="316" y="631"/>
                    </a:lnTo>
                    <a:cubicBezTo>
                      <a:pt x="142" y="631"/>
                      <a:pt x="0" y="772"/>
                      <a:pt x="0" y="947"/>
                    </a:cubicBezTo>
                    <a:cubicBezTo>
                      <a:pt x="0" y="1122"/>
                      <a:pt x="142" y="1264"/>
                      <a:pt x="316" y="1264"/>
                    </a:cubicBezTo>
                    <a:lnTo>
                      <a:pt x="1990" y="1264"/>
                    </a:lnTo>
                    <a:cubicBezTo>
                      <a:pt x="2164" y="1264"/>
                      <a:pt x="2306" y="1122"/>
                      <a:pt x="2306" y="947"/>
                    </a:cubicBezTo>
                    <a:cubicBezTo>
                      <a:pt x="2306" y="772"/>
                      <a:pt x="2164" y="631"/>
                      <a:pt x="1990" y="631"/>
                    </a:cubicBezTo>
                    <a:lnTo>
                      <a:pt x="2807" y="631"/>
                    </a:lnTo>
                    <a:cubicBezTo>
                      <a:pt x="2981" y="631"/>
                      <a:pt x="3123" y="490"/>
                      <a:pt x="3123" y="316"/>
                    </a:cubicBezTo>
                    <a:cubicBezTo>
                      <a:pt x="3123" y="141"/>
                      <a:pt x="2981" y="0"/>
                      <a:pt x="2807" y="0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 dirty="0"/>
              </a:p>
            </p:txBody>
          </p:sp>
          <p:sp>
            <p:nvSpPr>
              <p:cNvPr id="906" name="Freeform 24">
                <a:extLst>
                  <a:ext uri="{FF2B5EF4-FFF2-40B4-BE49-F238E27FC236}">
                    <a16:creationId xmlns:a16="http://schemas.microsoft.com/office/drawing/2014/main" id="{0AC8ACE7-AD5C-9347-BF52-615C4C697A4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52749" y="1264880"/>
                <a:ext cx="1282727" cy="551112"/>
              </a:xfrm>
              <a:custGeom>
                <a:avLst/>
                <a:gdLst>
                  <a:gd name="T0" fmla="*/ 1144219 w 2945"/>
                  <a:gd name="T1" fmla="*/ 275556 h 1266"/>
                  <a:gd name="T2" fmla="*/ 867202 w 2945"/>
                  <a:gd name="T3" fmla="*/ 275556 h 1266"/>
                  <a:gd name="T4" fmla="*/ 867202 w 2945"/>
                  <a:gd name="T5" fmla="*/ 275556 h 1266"/>
                  <a:gd name="T6" fmla="*/ 1004839 w 2945"/>
                  <a:gd name="T7" fmla="*/ 137560 h 1266"/>
                  <a:gd name="T8" fmla="*/ 1004839 w 2945"/>
                  <a:gd name="T9" fmla="*/ 137560 h 1266"/>
                  <a:gd name="T10" fmla="*/ 1004839 w 2945"/>
                  <a:gd name="T11" fmla="*/ 137560 h 1266"/>
                  <a:gd name="T12" fmla="*/ 867202 w 2945"/>
                  <a:gd name="T13" fmla="*/ 0 h 1266"/>
                  <a:gd name="T14" fmla="*/ 137637 w 2945"/>
                  <a:gd name="T15" fmla="*/ 0 h 1266"/>
                  <a:gd name="T16" fmla="*/ 137637 w 2945"/>
                  <a:gd name="T17" fmla="*/ 0 h 1266"/>
                  <a:gd name="T18" fmla="*/ 0 w 2945"/>
                  <a:gd name="T19" fmla="*/ 137560 h 1266"/>
                  <a:gd name="T20" fmla="*/ 0 w 2945"/>
                  <a:gd name="T21" fmla="*/ 137560 h 1266"/>
                  <a:gd name="T22" fmla="*/ 0 w 2945"/>
                  <a:gd name="T23" fmla="*/ 137560 h 1266"/>
                  <a:gd name="T24" fmla="*/ 137637 w 2945"/>
                  <a:gd name="T25" fmla="*/ 275556 h 1266"/>
                  <a:gd name="T26" fmla="*/ 415090 w 2945"/>
                  <a:gd name="T27" fmla="*/ 275556 h 1266"/>
                  <a:gd name="T28" fmla="*/ 415090 w 2945"/>
                  <a:gd name="T29" fmla="*/ 275556 h 1266"/>
                  <a:gd name="T30" fmla="*/ 277452 w 2945"/>
                  <a:gd name="T31" fmla="*/ 412681 h 1266"/>
                  <a:gd name="T32" fmla="*/ 277452 w 2945"/>
                  <a:gd name="T33" fmla="*/ 412681 h 1266"/>
                  <a:gd name="T34" fmla="*/ 415090 w 2945"/>
                  <a:gd name="T35" fmla="*/ 550677 h 1266"/>
                  <a:gd name="T36" fmla="*/ 1144219 w 2945"/>
                  <a:gd name="T37" fmla="*/ 550677 h 1266"/>
                  <a:gd name="T38" fmla="*/ 1144219 w 2945"/>
                  <a:gd name="T39" fmla="*/ 550677 h 1266"/>
                  <a:gd name="T40" fmla="*/ 1282291 w 2945"/>
                  <a:gd name="T41" fmla="*/ 412681 h 1266"/>
                  <a:gd name="T42" fmla="*/ 1282291 w 2945"/>
                  <a:gd name="T43" fmla="*/ 412681 h 1266"/>
                  <a:gd name="T44" fmla="*/ 1144219 w 2945"/>
                  <a:gd name="T45" fmla="*/ 275556 h 126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0" t="0" r="r" b="b"/>
                <a:pathLst>
                  <a:path w="2945" h="1266">
                    <a:moveTo>
                      <a:pt x="2627" y="633"/>
                    </a:moveTo>
                    <a:lnTo>
                      <a:pt x="1991" y="633"/>
                    </a:lnTo>
                    <a:cubicBezTo>
                      <a:pt x="2166" y="633"/>
                      <a:pt x="2307" y="490"/>
                      <a:pt x="2307" y="316"/>
                    </a:cubicBezTo>
                    <a:cubicBezTo>
                      <a:pt x="2307" y="141"/>
                      <a:pt x="2166" y="0"/>
                      <a:pt x="1991" y="0"/>
                    </a:cubicBezTo>
                    <a:lnTo>
                      <a:pt x="316" y="0"/>
                    </a:lnTo>
                    <a:cubicBezTo>
                      <a:pt x="141" y="0"/>
                      <a:pt x="0" y="141"/>
                      <a:pt x="0" y="316"/>
                    </a:cubicBezTo>
                    <a:cubicBezTo>
                      <a:pt x="0" y="490"/>
                      <a:pt x="141" y="633"/>
                      <a:pt x="316" y="633"/>
                    </a:cubicBezTo>
                    <a:lnTo>
                      <a:pt x="953" y="633"/>
                    </a:lnTo>
                    <a:cubicBezTo>
                      <a:pt x="778" y="633"/>
                      <a:pt x="637" y="774"/>
                      <a:pt x="637" y="948"/>
                    </a:cubicBezTo>
                    <a:cubicBezTo>
                      <a:pt x="637" y="1123"/>
                      <a:pt x="778" y="1265"/>
                      <a:pt x="953" y="1265"/>
                    </a:cubicBezTo>
                    <a:lnTo>
                      <a:pt x="2627" y="1265"/>
                    </a:lnTo>
                    <a:cubicBezTo>
                      <a:pt x="2802" y="1265"/>
                      <a:pt x="2944" y="1123"/>
                      <a:pt x="2944" y="948"/>
                    </a:cubicBezTo>
                    <a:cubicBezTo>
                      <a:pt x="2944" y="774"/>
                      <a:pt x="2802" y="633"/>
                      <a:pt x="2627" y="633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</p:grpSp>
        <p:sp>
          <p:nvSpPr>
            <p:cNvPr id="839" name="Freeform 41">
              <a:extLst>
                <a:ext uri="{FF2B5EF4-FFF2-40B4-BE49-F238E27FC236}">
                  <a16:creationId xmlns:a16="http://schemas.microsoft.com/office/drawing/2014/main" id="{71C2803D-E7B6-B446-83AE-810F495A27C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133778" y="4431364"/>
              <a:ext cx="2836024" cy="2430467"/>
            </a:xfrm>
            <a:custGeom>
              <a:avLst/>
              <a:gdLst>
                <a:gd name="T0" fmla="*/ 2170694 w 6078"/>
                <a:gd name="T1" fmla="*/ 380582 h 5208"/>
                <a:gd name="T2" fmla="*/ 2360946 w 6078"/>
                <a:gd name="T3" fmla="*/ 190726 h 5208"/>
                <a:gd name="T4" fmla="*/ 2360946 w 6078"/>
                <a:gd name="T5" fmla="*/ 190726 h 5208"/>
                <a:gd name="T6" fmla="*/ 1378343 w 6078"/>
                <a:gd name="T7" fmla="*/ 0 h 5208"/>
                <a:gd name="T8" fmla="*/ 1188527 w 6078"/>
                <a:gd name="T9" fmla="*/ 190726 h 5208"/>
                <a:gd name="T10" fmla="*/ 1188527 w 6078"/>
                <a:gd name="T11" fmla="*/ 190726 h 5208"/>
                <a:gd name="T12" fmla="*/ 848077 w 6078"/>
                <a:gd name="T13" fmla="*/ 380582 h 5208"/>
                <a:gd name="T14" fmla="*/ 657390 w 6078"/>
                <a:gd name="T15" fmla="*/ 570873 h 5208"/>
                <a:gd name="T16" fmla="*/ 657390 w 6078"/>
                <a:gd name="T17" fmla="*/ 570873 h 5208"/>
                <a:gd name="T18" fmla="*/ 189816 w 6078"/>
                <a:gd name="T19" fmla="*/ 746359 h 5208"/>
                <a:gd name="T20" fmla="*/ 0 w 6078"/>
                <a:gd name="T21" fmla="*/ 936650 h 5208"/>
                <a:gd name="T22" fmla="*/ 0 w 6078"/>
                <a:gd name="T23" fmla="*/ 936650 h 5208"/>
                <a:gd name="T24" fmla="*/ 1077511 w 6078"/>
                <a:gd name="T25" fmla="*/ 1126505 h 5208"/>
                <a:gd name="T26" fmla="*/ 1267327 w 6078"/>
                <a:gd name="T27" fmla="*/ 1316796 h 5208"/>
                <a:gd name="T28" fmla="*/ 1267327 w 6078"/>
                <a:gd name="T29" fmla="*/ 1316796 h 5208"/>
                <a:gd name="T30" fmla="*/ 720953 w 6078"/>
                <a:gd name="T31" fmla="*/ 1506652 h 5208"/>
                <a:gd name="T32" fmla="*/ 530701 w 6078"/>
                <a:gd name="T33" fmla="*/ 1697378 h 5208"/>
                <a:gd name="T34" fmla="*/ 530701 w 6078"/>
                <a:gd name="T35" fmla="*/ 1697378 h 5208"/>
                <a:gd name="T36" fmla="*/ 1227709 w 6078"/>
                <a:gd name="T37" fmla="*/ 1887234 h 5208"/>
                <a:gd name="T38" fmla="*/ 1037893 w 6078"/>
                <a:gd name="T39" fmla="*/ 2077090 h 5208"/>
                <a:gd name="T40" fmla="*/ 1037893 w 6078"/>
                <a:gd name="T41" fmla="*/ 2077090 h 5208"/>
                <a:gd name="T42" fmla="*/ 1639558 w 6078"/>
                <a:gd name="T43" fmla="*/ 2267381 h 5208"/>
                <a:gd name="T44" fmla="*/ 1829809 w 6078"/>
                <a:gd name="T45" fmla="*/ 2077090 h 5208"/>
                <a:gd name="T46" fmla="*/ 1829809 w 6078"/>
                <a:gd name="T47" fmla="*/ 2077090 h 5208"/>
                <a:gd name="T48" fmla="*/ 2273439 w 6078"/>
                <a:gd name="T49" fmla="*/ 1887234 h 5208"/>
                <a:gd name="T50" fmla="*/ 2463690 w 6078"/>
                <a:gd name="T51" fmla="*/ 1697378 h 5208"/>
                <a:gd name="T52" fmla="*/ 2463690 w 6078"/>
                <a:gd name="T53" fmla="*/ 1697378 h 5208"/>
                <a:gd name="T54" fmla="*/ 1861590 w 6078"/>
                <a:gd name="T55" fmla="*/ 1506652 h 5208"/>
                <a:gd name="T56" fmla="*/ 2051842 w 6078"/>
                <a:gd name="T57" fmla="*/ 1316796 h 5208"/>
                <a:gd name="T58" fmla="*/ 2051842 w 6078"/>
                <a:gd name="T59" fmla="*/ 1316796 h 5208"/>
                <a:gd name="T60" fmla="*/ 1687447 w 6078"/>
                <a:gd name="T61" fmla="*/ 1126505 h 5208"/>
                <a:gd name="T62" fmla="*/ 1701378 w 6078"/>
                <a:gd name="T63" fmla="*/ 1126070 h 5208"/>
                <a:gd name="T64" fmla="*/ 1524623 w 6078"/>
                <a:gd name="T65" fmla="*/ 936650 h 5208"/>
                <a:gd name="T66" fmla="*/ 1524623 w 6078"/>
                <a:gd name="T67" fmla="*/ 936650 h 5208"/>
                <a:gd name="T68" fmla="*/ 2455854 w 6078"/>
                <a:gd name="T69" fmla="*/ 760729 h 5208"/>
                <a:gd name="T70" fmla="*/ 2645670 w 6078"/>
                <a:gd name="T71" fmla="*/ 570873 h 5208"/>
                <a:gd name="T72" fmla="*/ 2645670 w 6078"/>
                <a:gd name="T73" fmla="*/ 570873 h 5208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0" t="0" r="r" b="b"/>
              <a:pathLst>
                <a:path w="6078" h="5208">
                  <a:moveTo>
                    <a:pt x="5641" y="874"/>
                  </a:moveTo>
                  <a:lnTo>
                    <a:pt x="4986" y="874"/>
                  </a:lnTo>
                  <a:cubicBezTo>
                    <a:pt x="5227" y="874"/>
                    <a:pt x="5423" y="679"/>
                    <a:pt x="5423" y="438"/>
                  </a:cubicBezTo>
                  <a:cubicBezTo>
                    <a:pt x="5423" y="197"/>
                    <a:pt x="5227" y="0"/>
                    <a:pt x="4986" y="0"/>
                  </a:cubicBezTo>
                  <a:lnTo>
                    <a:pt x="3166" y="0"/>
                  </a:lnTo>
                  <a:cubicBezTo>
                    <a:pt x="2924" y="0"/>
                    <a:pt x="2730" y="197"/>
                    <a:pt x="2730" y="438"/>
                  </a:cubicBezTo>
                  <a:cubicBezTo>
                    <a:pt x="2730" y="679"/>
                    <a:pt x="2924" y="874"/>
                    <a:pt x="3166" y="874"/>
                  </a:cubicBezTo>
                  <a:lnTo>
                    <a:pt x="1948" y="874"/>
                  </a:lnTo>
                  <a:cubicBezTo>
                    <a:pt x="1706" y="874"/>
                    <a:pt x="1510" y="1069"/>
                    <a:pt x="1510" y="1311"/>
                  </a:cubicBezTo>
                  <a:cubicBezTo>
                    <a:pt x="1510" y="1492"/>
                    <a:pt x="1620" y="1647"/>
                    <a:pt x="1777" y="1714"/>
                  </a:cubicBezTo>
                  <a:lnTo>
                    <a:pt x="436" y="1714"/>
                  </a:lnTo>
                  <a:cubicBezTo>
                    <a:pt x="196" y="1714"/>
                    <a:pt x="0" y="1909"/>
                    <a:pt x="0" y="2151"/>
                  </a:cubicBezTo>
                  <a:cubicBezTo>
                    <a:pt x="0" y="2392"/>
                    <a:pt x="196" y="2587"/>
                    <a:pt x="436" y="2587"/>
                  </a:cubicBezTo>
                  <a:lnTo>
                    <a:pt x="2475" y="2587"/>
                  </a:lnTo>
                  <a:cubicBezTo>
                    <a:pt x="2716" y="2587"/>
                    <a:pt x="2911" y="2782"/>
                    <a:pt x="2911" y="3024"/>
                  </a:cubicBezTo>
                  <a:cubicBezTo>
                    <a:pt x="2911" y="3265"/>
                    <a:pt x="2716" y="3460"/>
                    <a:pt x="2475" y="3460"/>
                  </a:cubicBezTo>
                  <a:lnTo>
                    <a:pt x="1656" y="3460"/>
                  </a:lnTo>
                  <a:cubicBezTo>
                    <a:pt x="1414" y="3460"/>
                    <a:pt x="1219" y="3656"/>
                    <a:pt x="1219" y="3898"/>
                  </a:cubicBezTo>
                  <a:cubicBezTo>
                    <a:pt x="1219" y="4139"/>
                    <a:pt x="1414" y="4334"/>
                    <a:pt x="1656" y="4334"/>
                  </a:cubicBezTo>
                  <a:lnTo>
                    <a:pt x="2820" y="4334"/>
                  </a:lnTo>
                  <a:cubicBezTo>
                    <a:pt x="2579" y="4334"/>
                    <a:pt x="2384" y="4529"/>
                    <a:pt x="2384" y="4770"/>
                  </a:cubicBezTo>
                  <a:cubicBezTo>
                    <a:pt x="2384" y="5012"/>
                    <a:pt x="2579" y="5207"/>
                    <a:pt x="2820" y="5207"/>
                  </a:cubicBezTo>
                  <a:lnTo>
                    <a:pt x="3766" y="5207"/>
                  </a:lnTo>
                  <a:cubicBezTo>
                    <a:pt x="4008" y="5207"/>
                    <a:pt x="4203" y="5012"/>
                    <a:pt x="4203" y="4770"/>
                  </a:cubicBezTo>
                  <a:cubicBezTo>
                    <a:pt x="4203" y="4529"/>
                    <a:pt x="4008" y="4334"/>
                    <a:pt x="3766" y="4334"/>
                  </a:cubicBezTo>
                  <a:lnTo>
                    <a:pt x="5222" y="4334"/>
                  </a:lnTo>
                  <a:cubicBezTo>
                    <a:pt x="5464" y="4334"/>
                    <a:pt x="5659" y="4139"/>
                    <a:pt x="5659" y="3898"/>
                  </a:cubicBezTo>
                  <a:cubicBezTo>
                    <a:pt x="5659" y="3656"/>
                    <a:pt x="5464" y="3460"/>
                    <a:pt x="5222" y="3460"/>
                  </a:cubicBezTo>
                  <a:lnTo>
                    <a:pt x="4276" y="3460"/>
                  </a:lnTo>
                  <a:cubicBezTo>
                    <a:pt x="4518" y="3460"/>
                    <a:pt x="4713" y="3265"/>
                    <a:pt x="4713" y="3024"/>
                  </a:cubicBezTo>
                  <a:cubicBezTo>
                    <a:pt x="4713" y="2782"/>
                    <a:pt x="4518" y="2587"/>
                    <a:pt x="4276" y="2587"/>
                  </a:cubicBezTo>
                  <a:lnTo>
                    <a:pt x="3876" y="2587"/>
                  </a:lnTo>
                  <a:cubicBezTo>
                    <a:pt x="3887" y="2587"/>
                    <a:pt x="3897" y="2586"/>
                    <a:pt x="3908" y="2586"/>
                  </a:cubicBezTo>
                  <a:cubicBezTo>
                    <a:pt x="3682" y="2569"/>
                    <a:pt x="3502" y="2381"/>
                    <a:pt x="3502" y="2151"/>
                  </a:cubicBezTo>
                  <a:cubicBezTo>
                    <a:pt x="3502" y="1969"/>
                    <a:pt x="3614" y="1813"/>
                    <a:pt x="3773" y="1747"/>
                  </a:cubicBezTo>
                  <a:lnTo>
                    <a:pt x="5641" y="1747"/>
                  </a:lnTo>
                  <a:cubicBezTo>
                    <a:pt x="5882" y="1747"/>
                    <a:pt x="6077" y="1552"/>
                    <a:pt x="6077" y="1311"/>
                  </a:cubicBezTo>
                  <a:cubicBezTo>
                    <a:pt x="6077" y="1069"/>
                    <a:pt x="5882" y="874"/>
                    <a:pt x="5641" y="874"/>
                  </a:cubicBezTo>
                </a:path>
              </a:pathLst>
            </a:custGeom>
            <a:solidFill>
              <a:srgbClr val="049E4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40" name="Freeform 42">
              <a:extLst>
                <a:ext uri="{FF2B5EF4-FFF2-40B4-BE49-F238E27FC236}">
                  <a16:creationId xmlns:a16="http://schemas.microsoft.com/office/drawing/2014/main" id="{8856E717-6A7E-774A-85FC-CBFE08C0AA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08092" y="4468880"/>
              <a:ext cx="80265" cy="80261"/>
            </a:xfrm>
            <a:custGeom>
              <a:avLst/>
              <a:gdLst>
                <a:gd name="T0" fmla="*/ 74460 w 174"/>
                <a:gd name="T1" fmla="*/ 37445 h 174"/>
                <a:gd name="T2" fmla="*/ 74460 w 174"/>
                <a:gd name="T3" fmla="*/ 37445 h 174"/>
                <a:gd name="T4" fmla="*/ 37015 w 174"/>
                <a:gd name="T5" fmla="*/ 74460 h 174"/>
                <a:gd name="T6" fmla="*/ 37015 w 174"/>
                <a:gd name="T7" fmla="*/ 74460 h 174"/>
                <a:gd name="T8" fmla="*/ 0 w 174"/>
                <a:gd name="T9" fmla="*/ 37445 h 174"/>
                <a:gd name="T10" fmla="*/ 0 w 174"/>
                <a:gd name="T11" fmla="*/ 37445 h 174"/>
                <a:gd name="T12" fmla="*/ 37015 w 174"/>
                <a:gd name="T13" fmla="*/ 0 h 174"/>
                <a:gd name="T14" fmla="*/ 37015 w 174"/>
                <a:gd name="T15" fmla="*/ 0 h 174"/>
                <a:gd name="T16" fmla="*/ 74460 w 174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4">
                  <a:moveTo>
                    <a:pt x="173" y="87"/>
                  </a:moveTo>
                  <a:lnTo>
                    <a:pt x="173" y="87"/>
                  </a:lnTo>
                  <a:cubicBezTo>
                    <a:pt x="173" y="134"/>
                    <a:pt x="134" y="173"/>
                    <a:pt x="86" y="173"/>
                  </a:cubicBezTo>
                  <a:cubicBezTo>
                    <a:pt x="38" y="173"/>
                    <a:pt x="0" y="134"/>
                    <a:pt x="0" y="87"/>
                  </a:cubicBezTo>
                  <a:cubicBezTo>
                    <a:pt x="0" y="39"/>
                    <a:pt x="38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41" name="Freeform 43">
              <a:extLst>
                <a:ext uri="{FF2B5EF4-FFF2-40B4-BE49-F238E27FC236}">
                  <a16:creationId xmlns:a16="http://schemas.microsoft.com/office/drawing/2014/main" id="{88D982C4-0A1E-A447-A113-CD01B15969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78409" y="5427241"/>
              <a:ext cx="82323" cy="80260"/>
            </a:xfrm>
            <a:custGeom>
              <a:avLst/>
              <a:gdLst>
                <a:gd name="T0" fmla="*/ 76371 w 175"/>
                <a:gd name="T1" fmla="*/ 37014 h 174"/>
                <a:gd name="T2" fmla="*/ 76371 w 175"/>
                <a:gd name="T3" fmla="*/ 37014 h 174"/>
                <a:gd name="T4" fmla="*/ 38186 w 175"/>
                <a:gd name="T5" fmla="*/ 74459 h 174"/>
                <a:gd name="T6" fmla="*/ 38186 w 175"/>
                <a:gd name="T7" fmla="*/ 74459 h 174"/>
                <a:gd name="T8" fmla="*/ 0 w 175"/>
                <a:gd name="T9" fmla="*/ 37014 h 174"/>
                <a:gd name="T10" fmla="*/ 0 w 175"/>
                <a:gd name="T11" fmla="*/ 37014 h 174"/>
                <a:gd name="T12" fmla="*/ 38186 w 175"/>
                <a:gd name="T13" fmla="*/ 0 h 174"/>
                <a:gd name="T14" fmla="*/ 38186 w 175"/>
                <a:gd name="T15" fmla="*/ 0 h 174"/>
                <a:gd name="T16" fmla="*/ 76371 w 175"/>
                <a:gd name="T17" fmla="*/ 37014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4">
                  <a:moveTo>
                    <a:pt x="174" y="86"/>
                  </a:moveTo>
                  <a:lnTo>
                    <a:pt x="174" y="86"/>
                  </a:lnTo>
                  <a:cubicBezTo>
                    <a:pt x="174" y="135"/>
                    <a:pt x="135" y="173"/>
                    <a:pt x="87" y="173"/>
                  </a:cubicBezTo>
                  <a:cubicBezTo>
                    <a:pt x="39" y="173"/>
                    <a:pt x="0" y="135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42" name="Freeform 44">
              <a:extLst>
                <a:ext uri="{FF2B5EF4-FFF2-40B4-BE49-F238E27FC236}">
                  <a16:creationId xmlns:a16="http://schemas.microsoft.com/office/drawing/2014/main" id="{3231F3F8-0F8B-9446-9A7D-0EC294C81A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42184" y="6638161"/>
              <a:ext cx="80265" cy="80260"/>
            </a:xfrm>
            <a:custGeom>
              <a:avLst/>
              <a:gdLst>
                <a:gd name="T0" fmla="*/ 74457 w 173"/>
                <a:gd name="T1" fmla="*/ 37445 h 174"/>
                <a:gd name="T2" fmla="*/ 74457 w 173"/>
                <a:gd name="T3" fmla="*/ 37445 h 174"/>
                <a:gd name="T4" fmla="*/ 37229 w 173"/>
                <a:gd name="T5" fmla="*/ 74459 h 174"/>
                <a:gd name="T6" fmla="*/ 37229 w 173"/>
                <a:gd name="T7" fmla="*/ 74459 h 174"/>
                <a:gd name="T8" fmla="*/ 0 w 173"/>
                <a:gd name="T9" fmla="*/ 37445 h 174"/>
                <a:gd name="T10" fmla="*/ 0 w 173"/>
                <a:gd name="T11" fmla="*/ 37445 h 174"/>
                <a:gd name="T12" fmla="*/ 37229 w 173"/>
                <a:gd name="T13" fmla="*/ 0 h 174"/>
                <a:gd name="T14" fmla="*/ 37229 w 173"/>
                <a:gd name="T15" fmla="*/ 0 h 174"/>
                <a:gd name="T16" fmla="*/ 74457 w 173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4">
                  <a:moveTo>
                    <a:pt x="172" y="87"/>
                  </a:moveTo>
                  <a:lnTo>
                    <a:pt x="172" y="87"/>
                  </a:lnTo>
                  <a:cubicBezTo>
                    <a:pt x="172" y="135"/>
                    <a:pt x="134" y="173"/>
                    <a:pt x="86" y="173"/>
                  </a:cubicBezTo>
                  <a:cubicBezTo>
                    <a:pt x="37" y="173"/>
                    <a:pt x="0" y="135"/>
                    <a:pt x="0" y="87"/>
                  </a:cubicBezTo>
                  <a:cubicBezTo>
                    <a:pt x="0" y="40"/>
                    <a:pt x="37" y="0"/>
                    <a:pt x="86" y="0"/>
                  </a:cubicBezTo>
                  <a:cubicBezTo>
                    <a:pt x="134" y="0"/>
                    <a:pt x="172" y="40"/>
                    <a:pt x="172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43" name="Freeform 45">
              <a:extLst>
                <a:ext uri="{FF2B5EF4-FFF2-40B4-BE49-F238E27FC236}">
                  <a16:creationId xmlns:a16="http://schemas.microsoft.com/office/drawing/2014/main" id="{E475547F-A1B4-FA40-8140-7B462F7E3C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07479" y="5188516"/>
              <a:ext cx="80265" cy="80260"/>
            </a:xfrm>
            <a:custGeom>
              <a:avLst/>
              <a:gdLst>
                <a:gd name="T0" fmla="*/ 74460 w 174"/>
                <a:gd name="T1" fmla="*/ 37445 h 174"/>
                <a:gd name="T2" fmla="*/ 74460 w 174"/>
                <a:gd name="T3" fmla="*/ 37445 h 174"/>
                <a:gd name="T4" fmla="*/ 37015 w 174"/>
                <a:gd name="T5" fmla="*/ 74459 h 174"/>
                <a:gd name="T6" fmla="*/ 37015 w 174"/>
                <a:gd name="T7" fmla="*/ 74459 h 174"/>
                <a:gd name="T8" fmla="*/ 0 w 174"/>
                <a:gd name="T9" fmla="*/ 37445 h 174"/>
                <a:gd name="T10" fmla="*/ 0 w 174"/>
                <a:gd name="T11" fmla="*/ 37445 h 174"/>
                <a:gd name="T12" fmla="*/ 37015 w 174"/>
                <a:gd name="T13" fmla="*/ 0 h 174"/>
                <a:gd name="T14" fmla="*/ 37015 w 174"/>
                <a:gd name="T15" fmla="*/ 0 h 174"/>
                <a:gd name="T16" fmla="*/ 74460 w 174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4">
                  <a:moveTo>
                    <a:pt x="173" y="87"/>
                  </a:moveTo>
                  <a:lnTo>
                    <a:pt x="173" y="87"/>
                  </a:lnTo>
                  <a:cubicBezTo>
                    <a:pt x="173" y="135"/>
                    <a:pt x="134" y="173"/>
                    <a:pt x="86" y="173"/>
                  </a:cubicBezTo>
                  <a:cubicBezTo>
                    <a:pt x="39" y="173"/>
                    <a:pt x="0" y="135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44" name="Freeform 46">
              <a:extLst>
                <a:ext uri="{FF2B5EF4-FFF2-40B4-BE49-F238E27FC236}">
                  <a16:creationId xmlns:a16="http://schemas.microsoft.com/office/drawing/2014/main" id="{0E8BB2DA-3105-584B-B7D2-1F6F9FB674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737648" y="4471007"/>
              <a:ext cx="80264" cy="82319"/>
            </a:xfrm>
            <a:custGeom>
              <a:avLst/>
              <a:gdLst>
                <a:gd name="T0" fmla="*/ 74459 w 174"/>
                <a:gd name="T1" fmla="*/ 38186 h 175"/>
                <a:gd name="T2" fmla="*/ 74459 w 174"/>
                <a:gd name="T3" fmla="*/ 38186 h 175"/>
                <a:gd name="T4" fmla="*/ 37445 w 174"/>
                <a:gd name="T5" fmla="*/ 76371 h 175"/>
                <a:gd name="T6" fmla="*/ 37445 w 174"/>
                <a:gd name="T7" fmla="*/ 76371 h 175"/>
                <a:gd name="T8" fmla="*/ 0 w 174"/>
                <a:gd name="T9" fmla="*/ 38186 h 175"/>
                <a:gd name="T10" fmla="*/ 0 w 174"/>
                <a:gd name="T11" fmla="*/ 38186 h 175"/>
                <a:gd name="T12" fmla="*/ 37445 w 174"/>
                <a:gd name="T13" fmla="*/ 0 h 175"/>
                <a:gd name="T14" fmla="*/ 37445 w 174"/>
                <a:gd name="T15" fmla="*/ 0 h 175"/>
                <a:gd name="T16" fmla="*/ 74459 w 174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5">
                  <a:moveTo>
                    <a:pt x="173" y="87"/>
                  </a:moveTo>
                  <a:lnTo>
                    <a:pt x="173" y="87"/>
                  </a:lnTo>
                  <a:cubicBezTo>
                    <a:pt x="173" y="136"/>
                    <a:pt x="135" y="174"/>
                    <a:pt x="87" y="174"/>
                  </a:cubicBezTo>
                  <a:cubicBezTo>
                    <a:pt x="39" y="174"/>
                    <a:pt x="0" y="136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3" y="39"/>
                    <a:pt x="173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45" name="Freeform 47">
              <a:extLst>
                <a:ext uri="{FF2B5EF4-FFF2-40B4-BE49-F238E27FC236}">
                  <a16:creationId xmlns:a16="http://schemas.microsoft.com/office/drawing/2014/main" id="{B582BED3-B0D6-F446-B3CD-2033AD47C3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55297" y="5228449"/>
              <a:ext cx="80264" cy="80261"/>
            </a:xfrm>
            <a:custGeom>
              <a:avLst/>
              <a:gdLst>
                <a:gd name="T0" fmla="*/ 74459 w 174"/>
                <a:gd name="T1" fmla="*/ 37229 h 173"/>
                <a:gd name="T2" fmla="*/ 74459 w 174"/>
                <a:gd name="T3" fmla="*/ 37229 h 173"/>
                <a:gd name="T4" fmla="*/ 37014 w 174"/>
                <a:gd name="T5" fmla="*/ 74457 h 173"/>
                <a:gd name="T6" fmla="*/ 37014 w 174"/>
                <a:gd name="T7" fmla="*/ 74457 h 173"/>
                <a:gd name="T8" fmla="*/ 0 w 174"/>
                <a:gd name="T9" fmla="*/ 37229 h 173"/>
                <a:gd name="T10" fmla="*/ 0 w 174"/>
                <a:gd name="T11" fmla="*/ 37229 h 173"/>
                <a:gd name="T12" fmla="*/ 37014 w 174"/>
                <a:gd name="T13" fmla="*/ 0 h 173"/>
                <a:gd name="T14" fmla="*/ 37014 w 174"/>
                <a:gd name="T15" fmla="*/ 0 h 173"/>
                <a:gd name="T16" fmla="*/ 74459 w 174"/>
                <a:gd name="T17" fmla="*/ 37229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3">
                  <a:moveTo>
                    <a:pt x="173" y="86"/>
                  </a:moveTo>
                  <a:lnTo>
                    <a:pt x="173" y="86"/>
                  </a:lnTo>
                  <a:cubicBezTo>
                    <a:pt x="173" y="133"/>
                    <a:pt x="134" y="172"/>
                    <a:pt x="86" y="172"/>
                  </a:cubicBezTo>
                  <a:cubicBezTo>
                    <a:pt x="38" y="172"/>
                    <a:pt x="0" y="133"/>
                    <a:pt x="0" y="86"/>
                  </a:cubicBezTo>
                  <a:cubicBezTo>
                    <a:pt x="0" y="38"/>
                    <a:pt x="38" y="0"/>
                    <a:pt x="86" y="0"/>
                  </a:cubicBezTo>
                  <a:cubicBezTo>
                    <a:pt x="134" y="0"/>
                    <a:pt x="173" y="38"/>
                    <a:pt x="173" y="86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46" name="Freeform 48">
              <a:extLst>
                <a:ext uri="{FF2B5EF4-FFF2-40B4-BE49-F238E27FC236}">
                  <a16:creationId xmlns:a16="http://schemas.microsoft.com/office/drawing/2014/main" id="{060A1AB9-4EFD-284D-9709-BDCFCEBBCE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89998" y="5817030"/>
              <a:ext cx="80264" cy="80261"/>
            </a:xfrm>
            <a:custGeom>
              <a:avLst/>
              <a:gdLst>
                <a:gd name="T0" fmla="*/ 74456 w 173"/>
                <a:gd name="T1" fmla="*/ 37015 h 174"/>
                <a:gd name="T2" fmla="*/ 74456 w 173"/>
                <a:gd name="T3" fmla="*/ 37015 h 174"/>
                <a:gd name="T4" fmla="*/ 37661 w 173"/>
                <a:gd name="T5" fmla="*/ 74460 h 174"/>
                <a:gd name="T6" fmla="*/ 37661 w 173"/>
                <a:gd name="T7" fmla="*/ 74460 h 174"/>
                <a:gd name="T8" fmla="*/ 0 w 173"/>
                <a:gd name="T9" fmla="*/ 37015 h 174"/>
                <a:gd name="T10" fmla="*/ 0 w 173"/>
                <a:gd name="T11" fmla="*/ 37015 h 174"/>
                <a:gd name="T12" fmla="*/ 37661 w 173"/>
                <a:gd name="T13" fmla="*/ 0 h 174"/>
                <a:gd name="T14" fmla="*/ 37661 w 173"/>
                <a:gd name="T15" fmla="*/ 0 h 174"/>
                <a:gd name="T16" fmla="*/ 74456 w 173"/>
                <a:gd name="T17" fmla="*/ 3701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4">
                  <a:moveTo>
                    <a:pt x="172" y="86"/>
                  </a:moveTo>
                  <a:lnTo>
                    <a:pt x="172" y="86"/>
                  </a:lnTo>
                  <a:cubicBezTo>
                    <a:pt x="172" y="134"/>
                    <a:pt x="134" y="173"/>
                    <a:pt x="87" y="173"/>
                  </a:cubicBezTo>
                  <a:cubicBezTo>
                    <a:pt x="39" y="173"/>
                    <a:pt x="0" y="134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4" y="0"/>
                    <a:pt x="172" y="39"/>
                    <a:pt x="172" y="86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47" name="Freeform 49">
              <a:extLst>
                <a:ext uri="{FF2B5EF4-FFF2-40B4-BE49-F238E27FC236}">
                  <a16:creationId xmlns:a16="http://schemas.microsoft.com/office/drawing/2014/main" id="{06FD73C5-DAFE-D740-9D32-7B5E5DF737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71076" y="5999357"/>
              <a:ext cx="80264" cy="82319"/>
            </a:xfrm>
            <a:custGeom>
              <a:avLst/>
              <a:gdLst>
                <a:gd name="T0" fmla="*/ 74456 w 173"/>
                <a:gd name="T1" fmla="*/ 38186 h 175"/>
                <a:gd name="T2" fmla="*/ 74456 w 173"/>
                <a:gd name="T3" fmla="*/ 38186 h 175"/>
                <a:gd name="T4" fmla="*/ 37228 w 173"/>
                <a:gd name="T5" fmla="*/ 76371 h 175"/>
                <a:gd name="T6" fmla="*/ 37228 w 173"/>
                <a:gd name="T7" fmla="*/ 76371 h 175"/>
                <a:gd name="T8" fmla="*/ 0 w 173"/>
                <a:gd name="T9" fmla="*/ 38186 h 175"/>
                <a:gd name="T10" fmla="*/ 0 w 173"/>
                <a:gd name="T11" fmla="*/ 38186 h 175"/>
                <a:gd name="T12" fmla="*/ 37228 w 173"/>
                <a:gd name="T13" fmla="*/ 0 h 175"/>
                <a:gd name="T14" fmla="*/ 37228 w 173"/>
                <a:gd name="T15" fmla="*/ 0 h 175"/>
                <a:gd name="T16" fmla="*/ 74456 w 173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5">
                  <a:moveTo>
                    <a:pt x="172" y="87"/>
                  </a:moveTo>
                  <a:lnTo>
                    <a:pt x="172" y="87"/>
                  </a:lnTo>
                  <a:cubicBezTo>
                    <a:pt x="172" y="135"/>
                    <a:pt x="133" y="174"/>
                    <a:pt x="86" y="174"/>
                  </a:cubicBezTo>
                  <a:cubicBezTo>
                    <a:pt x="39" y="174"/>
                    <a:pt x="0" y="135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3" y="0"/>
                    <a:pt x="172" y="39"/>
                    <a:pt x="172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48" name="Freeform 50">
              <a:extLst>
                <a:ext uri="{FF2B5EF4-FFF2-40B4-BE49-F238E27FC236}">
                  <a16:creationId xmlns:a16="http://schemas.microsoft.com/office/drawing/2014/main" id="{DC19B84E-FF6E-7F49-BBED-AB1ECE92E3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94183" y="5870786"/>
              <a:ext cx="80264" cy="80261"/>
            </a:xfrm>
            <a:custGeom>
              <a:avLst/>
              <a:gdLst>
                <a:gd name="T0" fmla="*/ 74459 w 174"/>
                <a:gd name="T1" fmla="*/ 37661 h 173"/>
                <a:gd name="T2" fmla="*/ 74459 w 174"/>
                <a:gd name="T3" fmla="*/ 37661 h 173"/>
                <a:gd name="T4" fmla="*/ 37445 w 174"/>
                <a:gd name="T5" fmla="*/ 74457 h 173"/>
                <a:gd name="T6" fmla="*/ 37445 w 174"/>
                <a:gd name="T7" fmla="*/ 74457 h 173"/>
                <a:gd name="T8" fmla="*/ 0 w 174"/>
                <a:gd name="T9" fmla="*/ 37661 h 173"/>
                <a:gd name="T10" fmla="*/ 0 w 174"/>
                <a:gd name="T11" fmla="*/ 37661 h 173"/>
                <a:gd name="T12" fmla="*/ 37445 w 174"/>
                <a:gd name="T13" fmla="*/ 0 h 173"/>
                <a:gd name="T14" fmla="*/ 37445 w 174"/>
                <a:gd name="T15" fmla="*/ 0 h 173"/>
                <a:gd name="T16" fmla="*/ 74459 w 174"/>
                <a:gd name="T17" fmla="*/ 37661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3">
                  <a:moveTo>
                    <a:pt x="173" y="87"/>
                  </a:moveTo>
                  <a:lnTo>
                    <a:pt x="173" y="87"/>
                  </a:lnTo>
                  <a:cubicBezTo>
                    <a:pt x="173" y="134"/>
                    <a:pt x="135" y="172"/>
                    <a:pt x="87" y="172"/>
                  </a:cubicBezTo>
                  <a:cubicBezTo>
                    <a:pt x="39" y="172"/>
                    <a:pt x="0" y="134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3" y="39"/>
                    <a:pt x="173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49" name="Freeform 51">
              <a:extLst>
                <a:ext uri="{FF2B5EF4-FFF2-40B4-BE49-F238E27FC236}">
                  <a16:creationId xmlns:a16="http://schemas.microsoft.com/office/drawing/2014/main" id="{A9479959-638B-E74B-A923-74F265131F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91647" y="6335889"/>
              <a:ext cx="80265" cy="80261"/>
            </a:xfrm>
            <a:custGeom>
              <a:avLst/>
              <a:gdLst>
                <a:gd name="T0" fmla="*/ 74460 w 174"/>
                <a:gd name="T1" fmla="*/ 37445 h 174"/>
                <a:gd name="T2" fmla="*/ 74460 w 174"/>
                <a:gd name="T3" fmla="*/ 37445 h 174"/>
                <a:gd name="T4" fmla="*/ 37015 w 174"/>
                <a:gd name="T5" fmla="*/ 74460 h 174"/>
                <a:gd name="T6" fmla="*/ 37015 w 174"/>
                <a:gd name="T7" fmla="*/ 74460 h 174"/>
                <a:gd name="T8" fmla="*/ 0 w 174"/>
                <a:gd name="T9" fmla="*/ 37445 h 174"/>
                <a:gd name="T10" fmla="*/ 0 w 174"/>
                <a:gd name="T11" fmla="*/ 37445 h 174"/>
                <a:gd name="T12" fmla="*/ 37015 w 174"/>
                <a:gd name="T13" fmla="*/ 0 h 174"/>
                <a:gd name="T14" fmla="*/ 37015 w 174"/>
                <a:gd name="T15" fmla="*/ 0 h 174"/>
                <a:gd name="T16" fmla="*/ 74460 w 174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4">
                  <a:moveTo>
                    <a:pt x="173" y="87"/>
                  </a:moveTo>
                  <a:lnTo>
                    <a:pt x="173" y="87"/>
                  </a:lnTo>
                  <a:cubicBezTo>
                    <a:pt x="173" y="134"/>
                    <a:pt x="134" y="173"/>
                    <a:pt x="86" y="173"/>
                  </a:cubicBezTo>
                  <a:cubicBezTo>
                    <a:pt x="39" y="173"/>
                    <a:pt x="0" y="134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</a:path>
              </a:pathLst>
            </a:custGeom>
            <a:solidFill>
              <a:srgbClr val="1B764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50" name="Freeform 52">
              <a:extLst>
                <a:ext uri="{FF2B5EF4-FFF2-40B4-BE49-F238E27FC236}">
                  <a16:creationId xmlns:a16="http://schemas.microsoft.com/office/drawing/2014/main" id="{409DD4D6-A447-D94A-8EFD-40AFC6F066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89722" y="4462776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1" y="104"/>
                    <a:pt x="52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5" y="23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51" name="Freeform 53">
              <a:extLst>
                <a:ext uri="{FF2B5EF4-FFF2-40B4-BE49-F238E27FC236}">
                  <a16:creationId xmlns:a16="http://schemas.microsoft.com/office/drawing/2014/main" id="{E4B4466F-D22B-FC4A-AD01-454D1C2D7E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60854" y="6291839"/>
              <a:ext cx="49394" cy="49391"/>
            </a:xfrm>
            <a:custGeom>
              <a:avLst/>
              <a:gdLst>
                <a:gd name="T0" fmla="*/ 45651 w 106"/>
                <a:gd name="T1" fmla="*/ 23043 h 106"/>
                <a:gd name="T2" fmla="*/ 45651 w 106"/>
                <a:gd name="T3" fmla="*/ 23043 h 106"/>
                <a:gd name="T4" fmla="*/ 23043 w 106"/>
                <a:gd name="T5" fmla="*/ 45651 h 106"/>
                <a:gd name="T6" fmla="*/ 23043 w 106"/>
                <a:gd name="T7" fmla="*/ 45651 h 106"/>
                <a:gd name="T8" fmla="*/ 0 w 106"/>
                <a:gd name="T9" fmla="*/ 23043 h 106"/>
                <a:gd name="T10" fmla="*/ 0 w 106"/>
                <a:gd name="T11" fmla="*/ 23043 h 106"/>
                <a:gd name="T12" fmla="*/ 23043 w 106"/>
                <a:gd name="T13" fmla="*/ 0 h 106"/>
                <a:gd name="T14" fmla="*/ 23043 w 106"/>
                <a:gd name="T15" fmla="*/ 0 h 106"/>
                <a:gd name="T16" fmla="*/ 45651 w 106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6">
                  <a:moveTo>
                    <a:pt x="105" y="53"/>
                  </a:moveTo>
                  <a:lnTo>
                    <a:pt x="105" y="53"/>
                  </a:lnTo>
                  <a:cubicBezTo>
                    <a:pt x="105" y="81"/>
                    <a:pt x="81" y="105"/>
                    <a:pt x="53" y="105"/>
                  </a:cubicBezTo>
                  <a:cubicBezTo>
                    <a:pt x="24" y="105"/>
                    <a:pt x="0" y="81"/>
                    <a:pt x="0" y="53"/>
                  </a:cubicBezTo>
                  <a:cubicBezTo>
                    <a:pt x="0" y="22"/>
                    <a:pt x="24" y="0"/>
                    <a:pt x="53" y="0"/>
                  </a:cubicBezTo>
                  <a:cubicBezTo>
                    <a:pt x="81" y="0"/>
                    <a:pt x="105" y="22"/>
                    <a:pt x="105" y="53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52" name="Freeform 54">
              <a:extLst>
                <a:ext uri="{FF2B5EF4-FFF2-40B4-BE49-F238E27FC236}">
                  <a16:creationId xmlns:a16="http://schemas.microsoft.com/office/drawing/2014/main" id="{32ABCB82-0140-E94A-A10C-ACFFECEEF0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90823" y="5061754"/>
              <a:ext cx="49394" cy="49391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0"/>
                    <a:pt x="82" y="104"/>
                    <a:pt x="52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2" y="0"/>
                    <a:pt x="104" y="23"/>
                    <a:pt x="104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53" name="Freeform 55">
              <a:extLst>
                <a:ext uri="{FF2B5EF4-FFF2-40B4-BE49-F238E27FC236}">
                  <a16:creationId xmlns:a16="http://schemas.microsoft.com/office/drawing/2014/main" id="{B43BB410-79EA-6A40-86BB-2735DFC9F1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41166" y="5874652"/>
              <a:ext cx="49394" cy="49391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1"/>
                    <a:pt x="80" y="104"/>
                    <a:pt x="52" y="104"/>
                  </a:cubicBezTo>
                  <a:cubicBezTo>
                    <a:pt x="23" y="104"/>
                    <a:pt x="0" y="81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0" y="0"/>
                    <a:pt x="104" y="23"/>
                    <a:pt x="104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54" name="Freeform 56">
              <a:extLst>
                <a:ext uri="{FF2B5EF4-FFF2-40B4-BE49-F238E27FC236}">
                  <a16:creationId xmlns:a16="http://schemas.microsoft.com/office/drawing/2014/main" id="{1E03DAD1-F366-E44E-BB27-CF25AE6E2E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668571" y="5712073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3043 w 106"/>
                <a:gd name="T5" fmla="*/ 45647 h 105"/>
                <a:gd name="T6" fmla="*/ 23043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3043 w 106"/>
                <a:gd name="T13" fmla="*/ 0 h 105"/>
                <a:gd name="T14" fmla="*/ 23043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1" y="104"/>
                    <a:pt x="53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4"/>
                    <a:pt x="23" y="0"/>
                    <a:pt x="53" y="0"/>
                  </a:cubicBezTo>
                  <a:cubicBezTo>
                    <a:pt x="81" y="0"/>
                    <a:pt x="105" y="24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55" name="Freeform 57">
              <a:extLst>
                <a:ext uri="{FF2B5EF4-FFF2-40B4-BE49-F238E27FC236}">
                  <a16:creationId xmlns:a16="http://schemas.microsoft.com/office/drawing/2014/main" id="{B98A4259-31C6-3441-88BF-3BA5224FAF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58647" y="6133956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3043 w 106"/>
                <a:gd name="T5" fmla="*/ 45647 h 105"/>
                <a:gd name="T6" fmla="*/ 23043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3043 w 106"/>
                <a:gd name="T13" fmla="*/ 0 h 105"/>
                <a:gd name="T14" fmla="*/ 23043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2" y="104"/>
                    <a:pt x="53" y="104"/>
                  </a:cubicBezTo>
                  <a:cubicBezTo>
                    <a:pt x="24" y="104"/>
                    <a:pt x="0" y="81"/>
                    <a:pt x="0" y="52"/>
                  </a:cubicBezTo>
                  <a:cubicBezTo>
                    <a:pt x="0" y="24"/>
                    <a:pt x="24" y="0"/>
                    <a:pt x="53" y="0"/>
                  </a:cubicBezTo>
                  <a:cubicBezTo>
                    <a:pt x="82" y="0"/>
                    <a:pt x="105" y="24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56" name="Freeform 58">
              <a:extLst>
                <a:ext uri="{FF2B5EF4-FFF2-40B4-BE49-F238E27FC236}">
                  <a16:creationId xmlns:a16="http://schemas.microsoft.com/office/drawing/2014/main" id="{937A2A75-0C18-E144-A778-4A172DC042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93550" y="5013588"/>
              <a:ext cx="49394" cy="49391"/>
            </a:xfrm>
            <a:custGeom>
              <a:avLst/>
              <a:gdLst>
                <a:gd name="T0" fmla="*/ 45651 w 106"/>
                <a:gd name="T1" fmla="*/ 22608 h 106"/>
                <a:gd name="T2" fmla="*/ 45651 w 106"/>
                <a:gd name="T3" fmla="*/ 22608 h 106"/>
                <a:gd name="T4" fmla="*/ 23043 w 106"/>
                <a:gd name="T5" fmla="*/ 45651 h 106"/>
                <a:gd name="T6" fmla="*/ 23043 w 106"/>
                <a:gd name="T7" fmla="*/ 45651 h 106"/>
                <a:gd name="T8" fmla="*/ 0 w 106"/>
                <a:gd name="T9" fmla="*/ 22608 h 106"/>
                <a:gd name="T10" fmla="*/ 0 w 106"/>
                <a:gd name="T11" fmla="*/ 22608 h 106"/>
                <a:gd name="T12" fmla="*/ 23043 w 106"/>
                <a:gd name="T13" fmla="*/ 0 h 106"/>
                <a:gd name="T14" fmla="*/ 23043 w 106"/>
                <a:gd name="T15" fmla="*/ 0 h 106"/>
                <a:gd name="T16" fmla="*/ 45651 w 106"/>
                <a:gd name="T17" fmla="*/ 22608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6">
                  <a:moveTo>
                    <a:pt x="105" y="52"/>
                  </a:moveTo>
                  <a:lnTo>
                    <a:pt x="105" y="52"/>
                  </a:lnTo>
                  <a:cubicBezTo>
                    <a:pt x="105" y="82"/>
                    <a:pt x="81" y="105"/>
                    <a:pt x="53" y="105"/>
                  </a:cubicBezTo>
                  <a:cubicBezTo>
                    <a:pt x="23" y="105"/>
                    <a:pt x="0" y="82"/>
                    <a:pt x="0" y="52"/>
                  </a:cubicBezTo>
                  <a:cubicBezTo>
                    <a:pt x="0" y="24"/>
                    <a:pt x="23" y="0"/>
                    <a:pt x="53" y="0"/>
                  </a:cubicBezTo>
                  <a:cubicBezTo>
                    <a:pt x="81" y="0"/>
                    <a:pt x="105" y="24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57" name="Freeform 59">
              <a:extLst>
                <a:ext uri="{FF2B5EF4-FFF2-40B4-BE49-F238E27FC236}">
                  <a16:creationId xmlns:a16="http://schemas.microsoft.com/office/drawing/2014/main" id="{9E3538FA-4FA1-2744-B9BF-C7680956B3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12360" y="5086449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3043 w 106"/>
                <a:gd name="T5" fmla="*/ 45647 h 105"/>
                <a:gd name="T6" fmla="*/ 23043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3043 w 106"/>
                <a:gd name="T13" fmla="*/ 0 h 105"/>
                <a:gd name="T14" fmla="*/ 23043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1" y="104"/>
                    <a:pt x="53" y="104"/>
                  </a:cubicBezTo>
                  <a:cubicBezTo>
                    <a:pt x="24" y="104"/>
                    <a:pt x="0" y="80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1" y="0"/>
                    <a:pt x="105" y="23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58" name="Freeform 60">
              <a:extLst>
                <a:ext uri="{FF2B5EF4-FFF2-40B4-BE49-F238E27FC236}">
                  <a16:creationId xmlns:a16="http://schemas.microsoft.com/office/drawing/2014/main" id="{CA92D1C6-14B6-734E-9A45-B6D26B552B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15141" y="5830604"/>
              <a:ext cx="49394" cy="49391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0"/>
                    <a:pt x="80" y="104"/>
                    <a:pt x="52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80" y="0"/>
                    <a:pt x="104" y="24"/>
                    <a:pt x="104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59" name="Freeform 61">
              <a:extLst>
                <a:ext uri="{FF2B5EF4-FFF2-40B4-BE49-F238E27FC236}">
                  <a16:creationId xmlns:a16="http://schemas.microsoft.com/office/drawing/2014/main" id="{10977D20-E97A-D249-BC62-22795DE6B9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51809" y="6391453"/>
              <a:ext cx="49394" cy="49391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2"/>
                    <a:pt x="81" y="104"/>
                    <a:pt x="52" y="104"/>
                  </a:cubicBezTo>
                  <a:cubicBezTo>
                    <a:pt x="23" y="104"/>
                    <a:pt x="0" y="82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4" y="23"/>
                    <a:pt x="104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60" name="Freeform 62">
              <a:extLst>
                <a:ext uri="{FF2B5EF4-FFF2-40B4-BE49-F238E27FC236}">
                  <a16:creationId xmlns:a16="http://schemas.microsoft.com/office/drawing/2014/main" id="{8CD7BA57-0FBE-194D-B316-9C53AE8C3F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68092" y="6485871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2" y="104"/>
                    <a:pt x="52" y="104"/>
                  </a:cubicBezTo>
                  <a:cubicBezTo>
                    <a:pt x="24" y="104"/>
                    <a:pt x="0" y="80"/>
                    <a:pt x="0" y="52"/>
                  </a:cubicBezTo>
                  <a:cubicBezTo>
                    <a:pt x="0" y="23"/>
                    <a:pt x="24" y="0"/>
                    <a:pt x="52" y="0"/>
                  </a:cubicBezTo>
                  <a:cubicBezTo>
                    <a:pt x="82" y="0"/>
                    <a:pt x="105" y="23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61" name="Freeform 63">
              <a:extLst>
                <a:ext uri="{FF2B5EF4-FFF2-40B4-BE49-F238E27FC236}">
                  <a16:creationId xmlns:a16="http://schemas.microsoft.com/office/drawing/2014/main" id="{D1E5BD0F-55D6-0A4E-A4B2-2AC0516C00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63222" y="4656332"/>
              <a:ext cx="578319" cy="279884"/>
            </a:xfrm>
            <a:custGeom>
              <a:avLst/>
              <a:gdLst>
                <a:gd name="T0" fmla="*/ 408292 w 1237"/>
                <a:gd name="T1" fmla="*/ 260719 h 600"/>
                <a:gd name="T2" fmla="*/ 131299 w 1237"/>
                <a:gd name="T3" fmla="*/ 260719 h 600"/>
                <a:gd name="T4" fmla="*/ 131299 w 1237"/>
                <a:gd name="T5" fmla="*/ 260719 h 600"/>
                <a:gd name="T6" fmla="*/ 0 w 1237"/>
                <a:gd name="T7" fmla="*/ 129706 h 600"/>
                <a:gd name="T8" fmla="*/ 0 w 1237"/>
                <a:gd name="T9" fmla="*/ 129706 h 600"/>
                <a:gd name="T10" fmla="*/ 0 w 1237"/>
                <a:gd name="T11" fmla="*/ 129706 h 600"/>
                <a:gd name="T12" fmla="*/ 131299 w 1237"/>
                <a:gd name="T13" fmla="*/ 0 h 600"/>
                <a:gd name="T14" fmla="*/ 408292 w 1237"/>
                <a:gd name="T15" fmla="*/ 0 h 600"/>
                <a:gd name="T16" fmla="*/ 408292 w 1237"/>
                <a:gd name="T17" fmla="*/ 0 h 600"/>
                <a:gd name="T18" fmla="*/ 539155 w 1237"/>
                <a:gd name="T19" fmla="*/ 129706 h 600"/>
                <a:gd name="T20" fmla="*/ 539155 w 1237"/>
                <a:gd name="T21" fmla="*/ 129706 h 600"/>
                <a:gd name="T22" fmla="*/ 539155 w 1237"/>
                <a:gd name="T23" fmla="*/ 129706 h 600"/>
                <a:gd name="T24" fmla="*/ 408292 w 1237"/>
                <a:gd name="T25" fmla="*/ 260719 h 600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237" h="600">
                  <a:moveTo>
                    <a:pt x="936" y="599"/>
                  </a:moveTo>
                  <a:lnTo>
                    <a:pt x="301" y="599"/>
                  </a:lnTo>
                  <a:cubicBezTo>
                    <a:pt x="135" y="599"/>
                    <a:pt x="0" y="464"/>
                    <a:pt x="0" y="298"/>
                  </a:cubicBezTo>
                  <a:cubicBezTo>
                    <a:pt x="0" y="133"/>
                    <a:pt x="135" y="0"/>
                    <a:pt x="301" y="0"/>
                  </a:cubicBezTo>
                  <a:lnTo>
                    <a:pt x="936" y="0"/>
                  </a:lnTo>
                  <a:cubicBezTo>
                    <a:pt x="1101" y="0"/>
                    <a:pt x="1236" y="133"/>
                    <a:pt x="1236" y="298"/>
                  </a:cubicBezTo>
                  <a:cubicBezTo>
                    <a:pt x="1236" y="464"/>
                    <a:pt x="1101" y="599"/>
                    <a:pt x="936" y="599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62" name="Freeform 64">
              <a:extLst>
                <a:ext uri="{FF2B5EF4-FFF2-40B4-BE49-F238E27FC236}">
                  <a16:creationId xmlns:a16="http://schemas.microsoft.com/office/drawing/2014/main" id="{071F6A88-42D1-5349-ABCC-69FD7DCD43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530272" y="6300902"/>
              <a:ext cx="979642" cy="559769"/>
            </a:xfrm>
            <a:custGeom>
              <a:avLst/>
              <a:gdLst>
                <a:gd name="T0" fmla="*/ 783524 w 2101"/>
                <a:gd name="T1" fmla="*/ 260719 h 1200"/>
                <a:gd name="T2" fmla="*/ 406771 w 2101"/>
                <a:gd name="T3" fmla="*/ 260719 h 1200"/>
                <a:gd name="T4" fmla="*/ 406771 w 2101"/>
                <a:gd name="T5" fmla="*/ 260719 h 1200"/>
                <a:gd name="T6" fmla="*/ 537286 w 2101"/>
                <a:gd name="T7" fmla="*/ 130142 h 1200"/>
                <a:gd name="T8" fmla="*/ 537286 w 2101"/>
                <a:gd name="T9" fmla="*/ 130142 h 1200"/>
                <a:gd name="T10" fmla="*/ 406771 w 2101"/>
                <a:gd name="T11" fmla="*/ 0 h 1200"/>
                <a:gd name="T12" fmla="*/ 130515 w 2101"/>
                <a:gd name="T13" fmla="*/ 0 h 1200"/>
                <a:gd name="T14" fmla="*/ 130515 w 2101"/>
                <a:gd name="T15" fmla="*/ 0 h 1200"/>
                <a:gd name="T16" fmla="*/ 0 w 2101"/>
                <a:gd name="T17" fmla="*/ 130142 h 1200"/>
                <a:gd name="T18" fmla="*/ 0 w 2101"/>
                <a:gd name="T19" fmla="*/ 130142 h 1200"/>
                <a:gd name="T20" fmla="*/ 130515 w 2101"/>
                <a:gd name="T21" fmla="*/ 260719 h 1200"/>
                <a:gd name="T22" fmla="*/ 226226 w 2101"/>
                <a:gd name="T23" fmla="*/ 260719 h 1200"/>
                <a:gd name="T24" fmla="*/ 226226 w 2101"/>
                <a:gd name="T25" fmla="*/ 260719 h 1200"/>
                <a:gd name="T26" fmla="*/ 95711 w 2101"/>
                <a:gd name="T27" fmla="*/ 391296 h 1200"/>
                <a:gd name="T28" fmla="*/ 95711 w 2101"/>
                <a:gd name="T29" fmla="*/ 391296 h 1200"/>
                <a:gd name="T30" fmla="*/ 226226 w 2101"/>
                <a:gd name="T31" fmla="*/ 521873 h 1200"/>
                <a:gd name="T32" fmla="*/ 783524 w 2101"/>
                <a:gd name="T33" fmla="*/ 521873 h 1200"/>
                <a:gd name="T34" fmla="*/ 783524 w 2101"/>
                <a:gd name="T35" fmla="*/ 521873 h 1200"/>
                <a:gd name="T36" fmla="*/ 913604 w 2101"/>
                <a:gd name="T37" fmla="*/ 391296 h 1200"/>
                <a:gd name="T38" fmla="*/ 913604 w 2101"/>
                <a:gd name="T39" fmla="*/ 391296 h 1200"/>
                <a:gd name="T40" fmla="*/ 783524 w 2101"/>
                <a:gd name="T41" fmla="*/ 260719 h 1200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2101" h="1200">
                  <a:moveTo>
                    <a:pt x="1801" y="599"/>
                  </a:moveTo>
                  <a:lnTo>
                    <a:pt x="935" y="599"/>
                  </a:lnTo>
                  <a:cubicBezTo>
                    <a:pt x="1101" y="599"/>
                    <a:pt x="1235" y="465"/>
                    <a:pt x="1235" y="299"/>
                  </a:cubicBezTo>
                  <a:cubicBezTo>
                    <a:pt x="1235" y="134"/>
                    <a:pt x="1101" y="0"/>
                    <a:pt x="935" y="0"/>
                  </a:cubicBezTo>
                  <a:lnTo>
                    <a:pt x="300" y="0"/>
                  </a:lnTo>
                  <a:cubicBezTo>
                    <a:pt x="134" y="0"/>
                    <a:pt x="0" y="134"/>
                    <a:pt x="0" y="299"/>
                  </a:cubicBezTo>
                  <a:cubicBezTo>
                    <a:pt x="0" y="465"/>
                    <a:pt x="134" y="599"/>
                    <a:pt x="300" y="599"/>
                  </a:cubicBezTo>
                  <a:lnTo>
                    <a:pt x="520" y="599"/>
                  </a:lnTo>
                  <a:cubicBezTo>
                    <a:pt x="354" y="599"/>
                    <a:pt x="220" y="733"/>
                    <a:pt x="220" y="899"/>
                  </a:cubicBezTo>
                  <a:cubicBezTo>
                    <a:pt x="220" y="1065"/>
                    <a:pt x="354" y="1199"/>
                    <a:pt x="520" y="1199"/>
                  </a:cubicBezTo>
                  <a:lnTo>
                    <a:pt x="1801" y="1199"/>
                  </a:lnTo>
                  <a:cubicBezTo>
                    <a:pt x="1967" y="1199"/>
                    <a:pt x="2100" y="1065"/>
                    <a:pt x="2100" y="899"/>
                  </a:cubicBezTo>
                  <a:cubicBezTo>
                    <a:pt x="2100" y="733"/>
                    <a:pt x="1967" y="599"/>
                    <a:pt x="1801" y="599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63" name="Freeform 65">
              <a:extLst>
                <a:ext uri="{FF2B5EF4-FFF2-40B4-BE49-F238E27FC236}">
                  <a16:creationId xmlns:a16="http://schemas.microsoft.com/office/drawing/2014/main" id="{E4ADEB58-90DC-FD42-9495-0481A77E1C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76129" y="5509560"/>
              <a:ext cx="576260" cy="279884"/>
            </a:xfrm>
            <a:custGeom>
              <a:avLst/>
              <a:gdLst>
                <a:gd name="T0" fmla="*/ 406733 w 1236"/>
                <a:gd name="T1" fmla="*/ 260719 h 601"/>
                <a:gd name="T2" fmla="*/ 130067 w 1236"/>
                <a:gd name="T3" fmla="*/ 260719 h 601"/>
                <a:gd name="T4" fmla="*/ 130067 w 1236"/>
                <a:gd name="T5" fmla="*/ 260719 h 601"/>
                <a:gd name="T6" fmla="*/ 0 w 1236"/>
                <a:gd name="T7" fmla="*/ 130794 h 601"/>
                <a:gd name="T8" fmla="*/ 0 w 1236"/>
                <a:gd name="T9" fmla="*/ 130794 h 601"/>
                <a:gd name="T10" fmla="*/ 130067 w 1236"/>
                <a:gd name="T11" fmla="*/ 0 h 601"/>
                <a:gd name="T12" fmla="*/ 406733 w 1236"/>
                <a:gd name="T13" fmla="*/ 0 h 601"/>
                <a:gd name="T14" fmla="*/ 406733 w 1236"/>
                <a:gd name="T15" fmla="*/ 0 h 601"/>
                <a:gd name="T16" fmla="*/ 537235 w 1236"/>
                <a:gd name="T17" fmla="*/ 130794 h 601"/>
                <a:gd name="T18" fmla="*/ 537235 w 1236"/>
                <a:gd name="T19" fmla="*/ 130794 h 601"/>
                <a:gd name="T20" fmla="*/ 406733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5" y="600"/>
                  </a:moveTo>
                  <a:lnTo>
                    <a:pt x="299" y="600"/>
                  </a:lnTo>
                  <a:cubicBezTo>
                    <a:pt x="135" y="600"/>
                    <a:pt x="0" y="465"/>
                    <a:pt x="0" y="301"/>
                  </a:cubicBezTo>
                  <a:cubicBezTo>
                    <a:pt x="0" y="135"/>
                    <a:pt x="135" y="0"/>
                    <a:pt x="299" y="0"/>
                  </a:cubicBezTo>
                  <a:lnTo>
                    <a:pt x="935" y="0"/>
                  </a:lnTo>
                  <a:cubicBezTo>
                    <a:pt x="1101" y="0"/>
                    <a:pt x="1235" y="135"/>
                    <a:pt x="1235" y="301"/>
                  </a:cubicBezTo>
                  <a:cubicBezTo>
                    <a:pt x="1235" y="465"/>
                    <a:pt x="1101" y="600"/>
                    <a:pt x="935" y="600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64" name="Freeform 166">
              <a:extLst>
                <a:ext uri="{FF2B5EF4-FFF2-40B4-BE49-F238E27FC236}">
                  <a16:creationId xmlns:a16="http://schemas.microsoft.com/office/drawing/2014/main" id="{51582096-5CD2-F648-BAD9-AA3CBF829DB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138307" y="351165"/>
              <a:ext cx="2791416" cy="2568925"/>
            </a:xfrm>
            <a:custGeom>
              <a:avLst/>
              <a:gdLst>
                <a:gd name="T0" fmla="*/ 2100336 w 5978"/>
                <a:gd name="T1" fmla="*/ 1767082 h 5502"/>
                <a:gd name="T2" fmla="*/ 1950499 w 5978"/>
                <a:gd name="T3" fmla="*/ 1641640 h 5502"/>
                <a:gd name="T4" fmla="*/ 2100336 w 5978"/>
                <a:gd name="T5" fmla="*/ 1517069 h 5502"/>
                <a:gd name="T6" fmla="*/ 2302006 w 5978"/>
                <a:gd name="T7" fmla="*/ 1517069 h 5502"/>
                <a:gd name="T8" fmla="*/ 2452279 w 5978"/>
                <a:gd name="T9" fmla="*/ 1359395 h 5502"/>
                <a:gd name="T10" fmla="*/ 2453151 w 5978"/>
                <a:gd name="T11" fmla="*/ 1202156 h 5502"/>
                <a:gd name="T12" fmla="*/ 2603423 w 5978"/>
                <a:gd name="T13" fmla="*/ 1044918 h 5502"/>
                <a:gd name="T14" fmla="*/ 2453151 w 5978"/>
                <a:gd name="T15" fmla="*/ 887243 h 5502"/>
                <a:gd name="T16" fmla="*/ 2034564 w 5978"/>
                <a:gd name="T17" fmla="*/ 887243 h 5502"/>
                <a:gd name="T18" fmla="*/ 1884291 w 5978"/>
                <a:gd name="T19" fmla="*/ 1044918 h 5502"/>
                <a:gd name="T20" fmla="*/ 1348536 w 5978"/>
                <a:gd name="T21" fmla="*/ 1202156 h 5502"/>
                <a:gd name="T22" fmla="*/ 1498809 w 5978"/>
                <a:gd name="T23" fmla="*/ 1044918 h 5502"/>
                <a:gd name="T24" fmla="*/ 1348536 w 5978"/>
                <a:gd name="T25" fmla="*/ 887243 h 5502"/>
                <a:gd name="T26" fmla="*/ 953471 w 5978"/>
                <a:gd name="T27" fmla="*/ 887243 h 5502"/>
                <a:gd name="T28" fmla="*/ 963053 w 5978"/>
                <a:gd name="T29" fmla="*/ 886808 h 5502"/>
                <a:gd name="T30" fmla="*/ 849804 w 5978"/>
                <a:gd name="T31" fmla="*/ 758317 h 5502"/>
                <a:gd name="T32" fmla="*/ 963053 w 5978"/>
                <a:gd name="T33" fmla="*/ 629825 h 5502"/>
                <a:gd name="T34" fmla="*/ 1223091 w 5978"/>
                <a:gd name="T35" fmla="*/ 628954 h 5502"/>
                <a:gd name="T36" fmla="*/ 1373364 w 5978"/>
                <a:gd name="T37" fmla="*/ 471716 h 5502"/>
                <a:gd name="T38" fmla="*/ 1223091 w 5978"/>
                <a:gd name="T39" fmla="*/ 314041 h 5502"/>
                <a:gd name="T40" fmla="*/ 1093290 w 5978"/>
                <a:gd name="T41" fmla="*/ 314041 h 5502"/>
                <a:gd name="T42" fmla="*/ 1243127 w 5978"/>
                <a:gd name="T43" fmla="*/ 157239 h 5502"/>
                <a:gd name="T44" fmla="*/ 727843 w 5978"/>
                <a:gd name="T45" fmla="*/ 0 h 5502"/>
                <a:gd name="T46" fmla="*/ 577571 w 5978"/>
                <a:gd name="T47" fmla="*/ 157239 h 5502"/>
                <a:gd name="T48" fmla="*/ 727843 w 5978"/>
                <a:gd name="T49" fmla="*/ 314041 h 5502"/>
                <a:gd name="T50" fmla="*/ 371980 w 5978"/>
                <a:gd name="T51" fmla="*/ 314041 h 5502"/>
                <a:gd name="T52" fmla="*/ 221707 w 5978"/>
                <a:gd name="T53" fmla="*/ 471716 h 5502"/>
                <a:gd name="T54" fmla="*/ 534013 w 5978"/>
                <a:gd name="T55" fmla="*/ 628954 h 5502"/>
                <a:gd name="T56" fmla="*/ 531400 w 5978"/>
                <a:gd name="T57" fmla="*/ 629390 h 5502"/>
                <a:gd name="T58" fmla="*/ 651183 w 5978"/>
                <a:gd name="T59" fmla="*/ 758317 h 5502"/>
                <a:gd name="T60" fmla="*/ 531400 w 5978"/>
                <a:gd name="T61" fmla="*/ 887243 h 5502"/>
                <a:gd name="T62" fmla="*/ 534013 w 5978"/>
                <a:gd name="T63" fmla="*/ 887243 h 5502"/>
                <a:gd name="T64" fmla="*/ 149837 w 5978"/>
                <a:gd name="T65" fmla="*/ 887243 h 5502"/>
                <a:gd name="T66" fmla="*/ 0 w 5978"/>
                <a:gd name="T67" fmla="*/ 1044918 h 5502"/>
                <a:gd name="T68" fmla="*/ 727843 w 5978"/>
                <a:gd name="T69" fmla="*/ 1202156 h 5502"/>
                <a:gd name="T70" fmla="*/ 577571 w 5978"/>
                <a:gd name="T71" fmla="*/ 1359395 h 5502"/>
                <a:gd name="T72" fmla="*/ 727843 w 5978"/>
                <a:gd name="T73" fmla="*/ 1517069 h 5502"/>
                <a:gd name="T74" fmla="*/ 1061928 w 5978"/>
                <a:gd name="T75" fmla="*/ 1517069 h 5502"/>
                <a:gd name="T76" fmla="*/ 1212201 w 5978"/>
                <a:gd name="T77" fmla="*/ 1641640 h 5502"/>
                <a:gd name="T78" fmla="*/ 848933 w 5978"/>
                <a:gd name="T79" fmla="*/ 1767082 h 5502"/>
                <a:gd name="T80" fmla="*/ 698660 w 5978"/>
                <a:gd name="T81" fmla="*/ 1924321 h 5502"/>
                <a:gd name="T82" fmla="*/ 848933 w 5978"/>
                <a:gd name="T83" fmla="*/ 2081124 h 5502"/>
                <a:gd name="T84" fmla="*/ 1801097 w 5978"/>
                <a:gd name="T85" fmla="*/ 2081124 h 5502"/>
                <a:gd name="T86" fmla="*/ 1651260 w 5978"/>
                <a:gd name="T87" fmla="*/ 2238362 h 5502"/>
                <a:gd name="T88" fmla="*/ 2220119 w 5978"/>
                <a:gd name="T89" fmla="*/ 2396036 h 5502"/>
                <a:gd name="T90" fmla="*/ 2369956 w 5978"/>
                <a:gd name="T91" fmla="*/ 2238362 h 5502"/>
                <a:gd name="T92" fmla="*/ 2220119 w 5978"/>
                <a:gd name="T93" fmla="*/ 2081124 h 5502"/>
                <a:gd name="T94" fmla="*/ 2453151 w 5978"/>
                <a:gd name="T95" fmla="*/ 2081124 h 5502"/>
                <a:gd name="T96" fmla="*/ 2603423 w 5978"/>
                <a:gd name="T97" fmla="*/ 1924321 h 5502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5978" h="5502">
                  <a:moveTo>
                    <a:pt x="5632" y="4057"/>
                  </a:moveTo>
                  <a:lnTo>
                    <a:pt x="4822" y="4057"/>
                  </a:lnTo>
                  <a:cubicBezTo>
                    <a:pt x="4632" y="4057"/>
                    <a:pt x="4478" y="3928"/>
                    <a:pt x="4478" y="3769"/>
                  </a:cubicBezTo>
                  <a:cubicBezTo>
                    <a:pt x="4478" y="3611"/>
                    <a:pt x="4632" y="3483"/>
                    <a:pt x="4822" y="3483"/>
                  </a:cubicBezTo>
                  <a:lnTo>
                    <a:pt x="5285" y="3483"/>
                  </a:lnTo>
                  <a:cubicBezTo>
                    <a:pt x="5476" y="3483"/>
                    <a:pt x="5630" y="3321"/>
                    <a:pt x="5630" y="3121"/>
                  </a:cubicBezTo>
                  <a:cubicBezTo>
                    <a:pt x="5630" y="2922"/>
                    <a:pt x="5476" y="2760"/>
                    <a:pt x="5285" y="2760"/>
                  </a:cubicBezTo>
                  <a:lnTo>
                    <a:pt x="5632" y="2760"/>
                  </a:lnTo>
                  <a:cubicBezTo>
                    <a:pt x="5823" y="2760"/>
                    <a:pt x="5977" y="2598"/>
                    <a:pt x="5977" y="2399"/>
                  </a:cubicBezTo>
                  <a:cubicBezTo>
                    <a:pt x="5977" y="2199"/>
                    <a:pt x="5823" y="2037"/>
                    <a:pt x="5632" y="2037"/>
                  </a:cubicBezTo>
                  <a:lnTo>
                    <a:pt x="4671" y="2037"/>
                  </a:lnTo>
                  <a:cubicBezTo>
                    <a:pt x="4480" y="2037"/>
                    <a:pt x="4326" y="2199"/>
                    <a:pt x="4326" y="2399"/>
                  </a:cubicBezTo>
                  <a:cubicBezTo>
                    <a:pt x="4326" y="2598"/>
                    <a:pt x="4480" y="2760"/>
                    <a:pt x="4671" y="2760"/>
                  </a:cubicBezTo>
                  <a:lnTo>
                    <a:pt x="3096" y="2760"/>
                  </a:lnTo>
                  <a:cubicBezTo>
                    <a:pt x="3285" y="2760"/>
                    <a:pt x="3441" y="2598"/>
                    <a:pt x="3441" y="2399"/>
                  </a:cubicBezTo>
                  <a:cubicBezTo>
                    <a:pt x="3441" y="2199"/>
                    <a:pt x="3285" y="2037"/>
                    <a:pt x="3096" y="2037"/>
                  </a:cubicBezTo>
                  <a:lnTo>
                    <a:pt x="2189" y="2037"/>
                  </a:lnTo>
                  <a:cubicBezTo>
                    <a:pt x="2195" y="2037"/>
                    <a:pt x="2204" y="2037"/>
                    <a:pt x="2211" y="2036"/>
                  </a:cubicBezTo>
                  <a:cubicBezTo>
                    <a:pt x="2066" y="2023"/>
                    <a:pt x="1951" y="1896"/>
                    <a:pt x="1951" y="1741"/>
                  </a:cubicBezTo>
                  <a:cubicBezTo>
                    <a:pt x="1951" y="1585"/>
                    <a:pt x="2066" y="1458"/>
                    <a:pt x="2211" y="1446"/>
                  </a:cubicBezTo>
                  <a:cubicBezTo>
                    <a:pt x="2204" y="1445"/>
                    <a:pt x="2195" y="1444"/>
                    <a:pt x="2189" y="1444"/>
                  </a:cubicBezTo>
                  <a:lnTo>
                    <a:pt x="2808" y="1444"/>
                  </a:lnTo>
                  <a:cubicBezTo>
                    <a:pt x="2998" y="1444"/>
                    <a:pt x="3153" y="1282"/>
                    <a:pt x="3153" y="1083"/>
                  </a:cubicBezTo>
                  <a:cubicBezTo>
                    <a:pt x="3153" y="884"/>
                    <a:pt x="2998" y="721"/>
                    <a:pt x="2808" y="721"/>
                  </a:cubicBezTo>
                  <a:lnTo>
                    <a:pt x="2510" y="721"/>
                  </a:lnTo>
                  <a:cubicBezTo>
                    <a:pt x="2700" y="721"/>
                    <a:pt x="2854" y="561"/>
                    <a:pt x="2854" y="361"/>
                  </a:cubicBezTo>
                  <a:cubicBezTo>
                    <a:pt x="2854" y="162"/>
                    <a:pt x="2700" y="0"/>
                    <a:pt x="2510" y="0"/>
                  </a:cubicBezTo>
                  <a:lnTo>
                    <a:pt x="1671" y="0"/>
                  </a:lnTo>
                  <a:cubicBezTo>
                    <a:pt x="1481" y="0"/>
                    <a:pt x="1326" y="162"/>
                    <a:pt x="1326" y="361"/>
                  </a:cubicBezTo>
                  <a:cubicBezTo>
                    <a:pt x="1326" y="561"/>
                    <a:pt x="1481" y="721"/>
                    <a:pt x="1671" y="721"/>
                  </a:cubicBezTo>
                  <a:lnTo>
                    <a:pt x="854" y="721"/>
                  </a:lnTo>
                  <a:cubicBezTo>
                    <a:pt x="663" y="721"/>
                    <a:pt x="509" y="884"/>
                    <a:pt x="509" y="1083"/>
                  </a:cubicBezTo>
                  <a:cubicBezTo>
                    <a:pt x="509" y="1282"/>
                    <a:pt x="663" y="1444"/>
                    <a:pt x="854" y="1444"/>
                  </a:cubicBezTo>
                  <a:lnTo>
                    <a:pt x="1226" y="1444"/>
                  </a:lnTo>
                  <a:cubicBezTo>
                    <a:pt x="1224" y="1444"/>
                    <a:pt x="1222" y="1444"/>
                    <a:pt x="1220" y="1445"/>
                  </a:cubicBezTo>
                  <a:cubicBezTo>
                    <a:pt x="1373" y="1449"/>
                    <a:pt x="1495" y="1580"/>
                    <a:pt x="1495" y="1741"/>
                  </a:cubicBezTo>
                  <a:cubicBezTo>
                    <a:pt x="1495" y="1902"/>
                    <a:pt x="1373" y="2033"/>
                    <a:pt x="1220" y="2037"/>
                  </a:cubicBezTo>
                  <a:cubicBezTo>
                    <a:pt x="1222" y="2037"/>
                    <a:pt x="1224" y="2037"/>
                    <a:pt x="1226" y="2037"/>
                  </a:cubicBezTo>
                  <a:lnTo>
                    <a:pt x="344" y="2037"/>
                  </a:lnTo>
                  <a:cubicBezTo>
                    <a:pt x="154" y="2037"/>
                    <a:pt x="0" y="2199"/>
                    <a:pt x="0" y="2399"/>
                  </a:cubicBezTo>
                  <a:cubicBezTo>
                    <a:pt x="0" y="2598"/>
                    <a:pt x="154" y="2760"/>
                    <a:pt x="344" y="2760"/>
                  </a:cubicBezTo>
                  <a:lnTo>
                    <a:pt x="1671" y="2760"/>
                  </a:lnTo>
                  <a:cubicBezTo>
                    <a:pt x="1481" y="2760"/>
                    <a:pt x="1326" y="2922"/>
                    <a:pt x="1326" y="3121"/>
                  </a:cubicBezTo>
                  <a:cubicBezTo>
                    <a:pt x="1326" y="3321"/>
                    <a:pt x="1481" y="3483"/>
                    <a:pt x="1671" y="3483"/>
                  </a:cubicBezTo>
                  <a:lnTo>
                    <a:pt x="2438" y="3483"/>
                  </a:lnTo>
                  <a:cubicBezTo>
                    <a:pt x="2629" y="3483"/>
                    <a:pt x="2783" y="3611"/>
                    <a:pt x="2783" y="3769"/>
                  </a:cubicBezTo>
                  <a:cubicBezTo>
                    <a:pt x="2783" y="3928"/>
                    <a:pt x="2629" y="4057"/>
                    <a:pt x="2438" y="4057"/>
                  </a:cubicBezTo>
                  <a:lnTo>
                    <a:pt x="1949" y="4057"/>
                  </a:lnTo>
                  <a:cubicBezTo>
                    <a:pt x="1758" y="4057"/>
                    <a:pt x="1604" y="4218"/>
                    <a:pt x="1604" y="4418"/>
                  </a:cubicBezTo>
                  <a:cubicBezTo>
                    <a:pt x="1604" y="4616"/>
                    <a:pt x="1758" y="4778"/>
                    <a:pt x="1949" y="4778"/>
                  </a:cubicBezTo>
                  <a:lnTo>
                    <a:pt x="4135" y="4778"/>
                  </a:lnTo>
                  <a:cubicBezTo>
                    <a:pt x="3945" y="4778"/>
                    <a:pt x="3791" y="4940"/>
                    <a:pt x="3791" y="5139"/>
                  </a:cubicBezTo>
                  <a:cubicBezTo>
                    <a:pt x="3791" y="5339"/>
                    <a:pt x="3945" y="5501"/>
                    <a:pt x="4135" y="5501"/>
                  </a:cubicBezTo>
                  <a:lnTo>
                    <a:pt x="5097" y="5501"/>
                  </a:lnTo>
                  <a:cubicBezTo>
                    <a:pt x="5287" y="5501"/>
                    <a:pt x="5441" y="5339"/>
                    <a:pt x="5441" y="5139"/>
                  </a:cubicBezTo>
                  <a:cubicBezTo>
                    <a:pt x="5441" y="4940"/>
                    <a:pt x="5287" y="4778"/>
                    <a:pt x="5097" y="4778"/>
                  </a:cubicBezTo>
                  <a:lnTo>
                    <a:pt x="5632" y="4778"/>
                  </a:lnTo>
                  <a:cubicBezTo>
                    <a:pt x="5823" y="4778"/>
                    <a:pt x="5977" y="4616"/>
                    <a:pt x="5977" y="4418"/>
                  </a:cubicBezTo>
                  <a:cubicBezTo>
                    <a:pt x="5977" y="4218"/>
                    <a:pt x="5823" y="4057"/>
                    <a:pt x="5632" y="4057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dirty="0"/>
            </a:p>
          </p:txBody>
        </p:sp>
        <p:sp>
          <p:nvSpPr>
            <p:cNvPr id="865" name="Freeform 167">
              <a:extLst>
                <a:ext uri="{FF2B5EF4-FFF2-40B4-BE49-F238E27FC236}">
                  <a16:creationId xmlns:a16="http://schemas.microsoft.com/office/drawing/2014/main" id="{475C471B-37C4-3A4A-A4AE-5D3E13F4B94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291567" y="127893"/>
              <a:ext cx="531111" cy="337583"/>
            </a:xfrm>
            <a:custGeom>
              <a:avLst/>
              <a:gdLst>
                <a:gd name="T0" fmla="*/ 338265 w 1138"/>
                <a:gd name="T1" fmla="*/ 0 h 722"/>
                <a:gd name="T2" fmla="*/ 157160 w 1138"/>
                <a:gd name="T3" fmla="*/ 0 h 722"/>
                <a:gd name="T4" fmla="*/ 157160 w 1138"/>
                <a:gd name="T5" fmla="*/ 0 h 722"/>
                <a:gd name="T6" fmla="*/ 0 w 1138"/>
                <a:gd name="T7" fmla="*/ 157461 h 722"/>
                <a:gd name="T8" fmla="*/ 0 w 1138"/>
                <a:gd name="T9" fmla="*/ 157461 h 722"/>
                <a:gd name="T10" fmla="*/ 157160 w 1138"/>
                <a:gd name="T11" fmla="*/ 314485 h 722"/>
                <a:gd name="T12" fmla="*/ 338265 w 1138"/>
                <a:gd name="T13" fmla="*/ 314485 h 722"/>
                <a:gd name="T14" fmla="*/ 338265 w 1138"/>
                <a:gd name="T15" fmla="*/ 314485 h 722"/>
                <a:gd name="T16" fmla="*/ 494990 w 1138"/>
                <a:gd name="T17" fmla="*/ 157461 h 722"/>
                <a:gd name="T18" fmla="*/ 494990 w 1138"/>
                <a:gd name="T19" fmla="*/ 157461 h 722"/>
                <a:gd name="T20" fmla="*/ 338265 w 1138"/>
                <a:gd name="T21" fmla="*/ 0 h 722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138" h="722">
                  <a:moveTo>
                    <a:pt x="777" y="0"/>
                  </a:moveTo>
                  <a:lnTo>
                    <a:pt x="361" y="0"/>
                  </a:lnTo>
                  <a:cubicBezTo>
                    <a:pt x="162" y="0"/>
                    <a:pt x="0" y="161"/>
                    <a:pt x="0" y="361"/>
                  </a:cubicBezTo>
                  <a:cubicBezTo>
                    <a:pt x="0" y="559"/>
                    <a:pt x="162" y="721"/>
                    <a:pt x="361" y="721"/>
                  </a:cubicBezTo>
                  <a:lnTo>
                    <a:pt x="777" y="721"/>
                  </a:lnTo>
                  <a:cubicBezTo>
                    <a:pt x="976" y="721"/>
                    <a:pt x="1137" y="559"/>
                    <a:pt x="1137" y="361"/>
                  </a:cubicBezTo>
                  <a:cubicBezTo>
                    <a:pt x="1137" y="161"/>
                    <a:pt x="976" y="0"/>
                    <a:pt x="777" y="0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66" name="Freeform 168">
              <a:extLst>
                <a:ext uri="{FF2B5EF4-FFF2-40B4-BE49-F238E27FC236}">
                  <a16:creationId xmlns:a16="http://schemas.microsoft.com/office/drawing/2014/main" id="{7A65EE20-4308-BE4A-B929-57D28101A7D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266401" y="1010267"/>
              <a:ext cx="80283" cy="82337"/>
            </a:xfrm>
            <a:custGeom>
              <a:avLst/>
              <a:gdLst>
                <a:gd name="T0" fmla="*/ 74456 w 173"/>
                <a:gd name="T1" fmla="*/ 38186 h 175"/>
                <a:gd name="T2" fmla="*/ 74456 w 173"/>
                <a:gd name="T3" fmla="*/ 38186 h 175"/>
                <a:gd name="T4" fmla="*/ 37228 w 173"/>
                <a:gd name="T5" fmla="*/ 76371 h 175"/>
                <a:gd name="T6" fmla="*/ 37228 w 173"/>
                <a:gd name="T7" fmla="*/ 76371 h 175"/>
                <a:gd name="T8" fmla="*/ 0 w 173"/>
                <a:gd name="T9" fmla="*/ 38186 h 175"/>
                <a:gd name="T10" fmla="*/ 0 w 173"/>
                <a:gd name="T11" fmla="*/ 38186 h 175"/>
                <a:gd name="T12" fmla="*/ 37228 w 173"/>
                <a:gd name="T13" fmla="*/ 0 h 175"/>
                <a:gd name="T14" fmla="*/ 37228 w 173"/>
                <a:gd name="T15" fmla="*/ 0 h 175"/>
                <a:gd name="T16" fmla="*/ 74456 w 173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5">
                  <a:moveTo>
                    <a:pt x="172" y="87"/>
                  </a:moveTo>
                  <a:lnTo>
                    <a:pt x="172" y="87"/>
                  </a:lnTo>
                  <a:cubicBezTo>
                    <a:pt x="172" y="135"/>
                    <a:pt x="134" y="174"/>
                    <a:pt x="86" y="174"/>
                  </a:cubicBezTo>
                  <a:cubicBezTo>
                    <a:pt x="39" y="174"/>
                    <a:pt x="0" y="135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2" y="39"/>
                    <a:pt x="172" y="8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67" name="Freeform 169">
              <a:extLst>
                <a:ext uri="{FF2B5EF4-FFF2-40B4-BE49-F238E27FC236}">
                  <a16:creationId xmlns:a16="http://schemas.microsoft.com/office/drawing/2014/main" id="{842373C8-1A76-E04E-95DD-80A297E57F0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451673" y="241107"/>
              <a:ext cx="82343" cy="80278"/>
            </a:xfrm>
            <a:custGeom>
              <a:avLst/>
              <a:gdLst>
                <a:gd name="T0" fmla="*/ 76371 w 175"/>
                <a:gd name="T1" fmla="*/ 37014 h 174"/>
                <a:gd name="T2" fmla="*/ 76371 w 175"/>
                <a:gd name="T3" fmla="*/ 37014 h 174"/>
                <a:gd name="T4" fmla="*/ 38186 w 175"/>
                <a:gd name="T5" fmla="*/ 74459 h 174"/>
                <a:gd name="T6" fmla="*/ 38186 w 175"/>
                <a:gd name="T7" fmla="*/ 74459 h 174"/>
                <a:gd name="T8" fmla="*/ 0 w 175"/>
                <a:gd name="T9" fmla="*/ 37014 h 174"/>
                <a:gd name="T10" fmla="*/ 0 w 175"/>
                <a:gd name="T11" fmla="*/ 37014 h 174"/>
                <a:gd name="T12" fmla="*/ 38186 w 175"/>
                <a:gd name="T13" fmla="*/ 0 h 174"/>
                <a:gd name="T14" fmla="*/ 38186 w 175"/>
                <a:gd name="T15" fmla="*/ 0 h 174"/>
                <a:gd name="T16" fmla="*/ 76371 w 175"/>
                <a:gd name="T17" fmla="*/ 37014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4">
                  <a:moveTo>
                    <a:pt x="174" y="86"/>
                  </a:moveTo>
                  <a:lnTo>
                    <a:pt x="174" y="86"/>
                  </a:lnTo>
                  <a:cubicBezTo>
                    <a:pt x="174" y="133"/>
                    <a:pt x="135" y="173"/>
                    <a:pt x="87" y="173"/>
                  </a:cubicBezTo>
                  <a:cubicBezTo>
                    <a:pt x="39" y="173"/>
                    <a:pt x="0" y="133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68" name="Freeform 170">
              <a:extLst>
                <a:ext uri="{FF2B5EF4-FFF2-40B4-BE49-F238E27FC236}">
                  <a16:creationId xmlns:a16="http://schemas.microsoft.com/office/drawing/2014/main" id="{09E0D4D4-86A4-8940-9904-EFEC06972E1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228884" y="1092604"/>
              <a:ext cx="82343" cy="80278"/>
            </a:xfrm>
            <a:custGeom>
              <a:avLst/>
              <a:gdLst>
                <a:gd name="T0" fmla="*/ 76371 w 175"/>
                <a:gd name="T1" fmla="*/ 37228 h 173"/>
                <a:gd name="T2" fmla="*/ 76371 w 175"/>
                <a:gd name="T3" fmla="*/ 37228 h 173"/>
                <a:gd name="T4" fmla="*/ 38186 w 175"/>
                <a:gd name="T5" fmla="*/ 74456 h 173"/>
                <a:gd name="T6" fmla="*/ 38186 w 175"/>
                <a:gd name="T7" fmla="*/ 74456 h 173"/>
                <a:gd name="T8" fmla="*/ 0 w 175"/>
                <a:gd name="T9" fmla="*/ 37228 h 173"/>
                <a:gd name="T10" fmla="*/ 0 w 175"/>
                <a:gd name="T11" fmla="*/ 37228 h 173"/>
                <a:gd name="T12" fmla="*/ 38186 w 175"/>
                <a:gd name="T13" fmla="*/ 0 h 173"/>
                <a:gd name="T14" fmla="*/ 38186 w 175"/>
                <a:gd name="T15" fmla="*/ 0 h 173"/>
                <a:gd name="T16" fmla="*/ 76371 w 175"/>
                <a:gd name="T17" fmla="*/ 37228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3">
                  <a:moveTo>
                    <a:pt x="174" y="86"/>
                  </a:moveTo>
                  <a:lnTo>
                    <a:pt x="174" y="86"/>
                  </a:lnTo>
                  <a:cubicBezTo>
                    <a:pt x="174" y="134"/>
                    <a:pt x="135" y="172"/>
                    <a:pt x="87" y="172"/>
                  </a:cubicBezTo>
                  <a:cubicBezTo>
                    <a:pt x="39" y="172"/>
                    <a:pt x="0" y="134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69" name="Freeform 171">
              <a:extLst>
                <a:ext uri="{FF2B5EF4-FFF2-40B4-BE49-F238E27FC236}">
                  <a16:creationId xmlns:a16="http://schemas.microsoft.com/office/drawing/2014/main" id="{F4D74CCA-879D-A34A-95AB-30AB74CD1E1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530362" y="1615447"/>
              <a:ext cx="80283" cy="80278"/>
            </a:xfrm>
            <a:custGeom>
              <a:avLst/>
              <a:gdLst>
                <a:gd name="T0" fmla="*/ 74456 w 173"/>
                <a:gd name="T1" fmla="*/ 37661 h 173"/>
                <a:gd name="T2" fmla="*/ 74456 w 173"/>
                <a:gd name="T3" fmla="*/ 37661 h 173"/>
                <a:gd name="T4" fmla="*/ 36795 w 173"/>
                <a:gd name="T5" fmla="*/ 74456 h 173"/>
                <a:gd name="T6" fmla="*/ 36795 w 173"/>
                <a:gd name="T7" fmla="*/ 74456 h 173"/>
                <a:gd name="T8" fmla="*/ 0 w 173"/>
                <a:gd name="T9" fmla="*/ 37661 h 173"/>
                <a:gd name="T10" fmla="*/ 0 w 173"/>
                <a:gd name="T11" fmla="*/ 37661 h 173"/>
                <a:gd name="T12" fmla="*/ 36795 w 173"/>
                <a:gd name="T13" fmla="*/ 0 h 173"/>
                <a:gd name="T14" fmla="*/ 36795 w 173"/>
                <a:gd name="T15" fmla="*/ 0 h 173"/>
                <a:gd name="T16" fmla="*/ 74456 w 173"/>
                <a:gd name="T17" fmla="*/ 37661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3">
                  <a:moveTo>
                    <a:pt x="172" y="87"/>
                  </a:moveTo>
                  <a:lnTo>
                    <a:pt x="172" y="87"/>
                  </a:lnTo>
                  <a:cubicBezTo>
                    <a:pt x="172" y="134"/>
                    <a:pt x="133" y="172"/>
                    <a:pt x="85" y="172"/>
                  </a:cubicBezTo>
                  <a:cubicBezTo>
                    <a:pt x="39" y="172"/>
                    <a:pt x="0" y="134"/>
                    <a:pt x="0" y="87"/>
                  </a:cubicBezTo>
                  <a:cubicBezTo>
                    <a:pt x="0" y="39"/>
                    <a:pt x="39" y="0"/>
                    <a:pt x="85" y="0"/>
                  </a:cubicBezTo>
                  <a:cubicBezTo>
                    <a:pt x="133" y="0"/>
                    <a:pt x="172" y="39"/>
                    <a:pt x="172" y="8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70" name="Freeform 172">
              <a:extLst>
                <a:ext uri="{FF2B5EF4-FFF2-40B4-BE49-F238E27FC236}">
                  <a16:creationId xmlns:a16="http://schemas.microsoft.com/office/drawing/2014/main" id="{9FC33002-3EC0-6842-AF84-B47921D89D8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487131" y="835993"/>
              <a:ext cx="82343" cy="80279"/>
            </a:xfrm>
            <a:custGeom>
              <a:avLst/>
              <a:gdLst>
                <a:gd name="T0" fmla="*/ 76371 w 175"/>
                <a:gd name="T1" fmla="*/ 37445 h 174"/>
                <a:gd name="T2" fmla="*/ 76371 w 175"/>
                <a:gd name="T3" fmla="*/ 37445 h 174"/>
                <a:gd name="T4" fmla="*/ 38186 w 175"/>
                <a:gd name="T5" fmla="*/ 74460 h 174"/>
                <a:gd name="T6" fmla="*/ 38186 w 175"/>
                <a:gd name="T7" fmla="*/ 74460 h 174"/>
                <a:gd name="T8" fmla="*/ 0 w 175"/>
                <a:gd name="T9" fmla="*/ 37445 h 174"/>
                <a:gd name="T10" fmla="*/ 0 w 175"/>
                <a:gd name="T11" fmla="*/ 37445 h 174"/>
                <a:gd name="T12" fmla="*/ 38186 w 175"/>
                <a:gd name="T13" fmla="*/ 0 h 174"/>
                <a:gd name="T14" fmla="*/ 38186 w 175"/>
                <a:gd name="T15" fmla="*/ 0 h 174"/>
                <a:gd name="T16" fmla="*/ 76371 w 175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4">
                  <a:moveTo>
                    <a:pt x="174" y="87"/>
                  </a:moveTo>
                  <a:lnTo>
                    <a:pt x="174" y="87"/>
                  </a:lnTo>
                  <a:cubicBezTo>
                    <a:pt x="174" y="135"/>
                    <a:pt x="135" y="173"/>
                    <a:pt x="87" y="173"/>
                  </a:cubicBezTo>
                  <a:cubicBezTo>
                    <a:pt x="39" y="173"/>
                    <a:pt x="0" y="135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71" name="Freeform 173">
              <a:extLst>
                <a:ext uri="{FF2B5EF4-FFF2-40B4-BE49-F238E27FC236}">
                  <a16:creationId xmlns:a16="http://schemas.microsoft.com/office/drawing/2014/main" id="{669F9F8E-26DE-EE46-8EF3-ECEA88C3614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291568" y="-104710"/>
              <a:ext cx="80283" cy="80278"/>
            </a:xfrm>
            <a:custGeom>
              <a:avLst/>
              <a:gdLst>
                <a:gd name="T0" fmla="*/ 74459 w 174"/>
                <a:gd name="T1" fmla="*/ 37445 h 174"/>
                <a:gd name="T2" fmla="*/ 74459 w 174"/>
                <a:gd name="T3" fmla="*/ 37445 h 174"/>
                <a:gd name="T4" fmla="*/ 37445 w 174"/>
                <a:gd name="T5" fmla="*/ 74459 h 174"/>
                <a:gd name="T6" fmla="*/ 37445 w 174"/>
                <a:gd name="T7" fmla="*/ 74459 h 174"/>
                <a:gd name="T8" fmla="*/ 0 w 174"/>
                <a:gd name="T9" fmla="*/ 37445 h 174"/>
                <a:gd name="T10" fmla="*/ 0 w 174"/>
                <a:gd name="T11" fmla="*/ 37445 h 174"/>
                <a:gd name="T12" fmla="*/ 37445 w 174"/>
                <a:gd name="T13" fmla="*/ 0 h 174"/>
                <a:gd name="T14" fmla="*/ 37445 w 174"/>
                <a:gd name="T15" fmla="*/ 0 h 174"/>
                <a:gd name="T16" fmla="*/ 74459 w 174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4">
                  <a:moveTo>
                    <a:pt x="173" y="87"/>
                  </a:moveTo>
                  <a:lnTo>
                    <a:pt x="173" y="87"/>
                  </a:lnTo>
                  <a:cubicBezTo>
                    <a:pt x="173" y="135"/>
                    <a:pt x="135" y="173"/>
                    <a:pt x="87" y="173"/>
                  </a:cubicBezTo>
                  <a:cubicBezTo>
                    <a:pt x="40" y="173"/>
                    <a:pt x="0" y="135"/>
                    <a:pt x="0" y="87"/>
                  </a:cubicBezTo>
                  <a:cubicBezTo>
                    <a:pt x="0" y="38"/>
                    <a:pt x="40" y="0"/>
                    <a:pt x="87" y="0"/>
                  </a:cubicBezTo>
                  <a:cubicBezTo>
                    <a:pt x="135" y="0"/>
                    <a:pt x="173" y="38"/>
                    <a:pt x="173" y="8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72" name="Freeform 174">
              <a:extLst>
                <a:ext uri="{FF2B5EF4-FFF2-40B4-BE49-F238E27FC236}">
                  <a16:creationId xmlns:a16="http://schemas.microsoft.com/office/drawing/2014/main" id="{A2CBC0C1-2D20-314A-932F-039DD9A8B8B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426970" y="1225039"/>
              <a:ext cx="49406" cy="49402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2"/>
                    <a:pt x="81" y="104"/>
                    <a:pt x="52" y="104"/>
                  </a:cubicBezTo>
                  <a:cubicBezTo>
                    <a:pt x="24" y="104"/>
                    <a:pt x="0" y="82"/>
                    <a:pt x="0" y="52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1" y="0"/>
                    <a:pt x="105" y="24"/>
                    <a:pt x="105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73" name="Freeform 175">
              <a:extLst>
                <a:ext uri="{FF2B5EF4-FFF2-40B4-BE49-F238E27FC236}">
                  <a16:creationId xmlns:a16="http://schemas.microsoft.com/office/drawing/2014/main" id="{CADB9812-9B6B-7F4F-A2B9-2CE9352AE81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758398" y="1417837"/>
              <a:ext cx="49406" cy="49402"/>
            </a:xfrm>
            <a:custGeom>
              <a:avLst/>
              <a:gdLst>
                <a:gd name="T0" fmla="*/ 45655 w 107"/>
                <a:gd name="T1" fmla="*/ 22397 h 107"/>
                <a:gd name="T2" fmla="*/ 45655 w 107"/>
                <a:gd name="T3" fmla="*/ 22397 h 107"/>
                <a:gd name="T4" fmla="*/ 22828 w 107"/>
                <a:gd name="T5" fmla="*/ 45655 h 107"/>
                <a:gd name="T6" fmla="*/ 22828 w 107"/>
                <a:gd name="T7" fmla="*/ 45655 h 107"/>
                <a:gd name="T8" fmla="*/ 0 w 107"/>
                <a:gd name="T9" fmla="*/ 22397 h 107"/>
                <a:gd name="T10" fmla="*/ 0 w 107"/>
                <a:gd name="T11" fmla="*/ 22397 h 107"/>
                <a:gd name="T12" fmla="*/ 22828 w 107"/>
                <a:gd name="T13" fmla="*/ 0 h 107"/>
                <a:gd name="T14" fmla="*/ 22828 w 107"/>
                <a:gd name="T15" fmla="*/ 0 h 107"/>
                <a:gd name="T16" fmla="*/ 45655 w 107"/>
                <a:gd name="T17" fmla="*/ 22397 h 10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7" h="107">
                  <a:moveTo>
                    <a:pt x="106" y="52"/>
                  </a:moveTo>
                  <a:lnTo>
                    <a:pt x="106" y="52"/>
                  </a:lnTo>
                  <a:cubicBezTo>
                    <a:pt x="106" y="82"/>
                    <a:pt x="82" y="106"/>
                    <a:pt x="53" y="106"/>
                  </a:cubicBezTo>
                  <a:cubicBezTo>
                    <a:pt x="24" y="106"/>
                    <a:pt x="0" y="8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74" name="Freeform 176">
              <a:extLst>
                <a:ext uri="{FF2B5EF4-FFF2-40B4-BE49-F238E27FC236}">
                  <a16:creationId xmlns:a16="http://schemas.microsoft.com/office/drawing/2014/main" id="{92C476BD-7A92-5F40-AC5B-580FCEBFE7D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408905" y="1767770"/>
              <a:ext cx="49406" cy="49402"/>
            </a:xfrm>
            <a:custGeom>
              <a:avLst/>
              <a:gdLst>
                <a:gd name="T0" fmla="*/ 45651 w 106"/>
                <a:gd name="T1" fmla="*/ 23258 h 107"/>
                <a:gd name="T2" fmla="*/ 45651 w 106"/>
                <a:gd name="T3" fmla="*/ 23258 h 107"/>
                <a:gd name="T4" fmla="*/ 22608 w 106"/>
                <a:gd name="T5" fmla="*/ 45655 h 107"/>
                <a:gd name="T6" fmla="*/ 22608 w 106"/>
                <a:gd name="T7" fmla="*/ 45655 h 107"/>
                <a:gd name="T8" fmla="*/ 0 w 106"/>
                <a:gd name="T9" fmla="*/ 23258 h 107"/>
                <a:gd name="T10" fmla="*/ 0 w 106"/>
                <a:gd name="T11" fmla="*/ 23258 h 107"/>
                <a:gd name="T12" fmla="*/ 22608 w 106"/>
                <a:gd name="T13" fmla="*/ 0 h 107"/>
                <a:gd name="T14" fmla="*/ 22608 w 106"/>
                <a:gd name="T15" fmla="*/ 0 h 107"/>
                <a:gd name="T16" fmla="*/ 45651 w 106"/>
                <a:gd name="T17" fmla="*/ 23258 h 10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7">
                  <a:moveTo>
                    <a:pt x="105" y="54"/>
                  </a:moveTo>
                  <a:lnTo>
                    <a:pt x="105" y="54"/>
                  </a:lnTo>
                  <a:cubicBezTo>
                    <a:pt x="105" y="82"/>
                    <a:pt x="81" y="106"/>
                    <a:pt x="52" y="106"/>
                  </a:cubicBezTo>
                  <a:cubicBezTo>
                    <a:pt x="23" y="106"/>
                    <a:pt x="0" y="82"/>
                    <a:pt x="0" y="54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5" y="23"/>
                    <a:pt x="105" y="54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75" name="Freeform 177">
              <a:extLst>
                <a:ext uri="{FF2B5EF4-FFF2-40B4-BE49-F238E27FC236}">
                  <a16:creationId xmlns:a16="http://schemas.microsoft.com/office/drawing/2014/main" id="{24C23609-48C4-CE48-A700-289ECA6B41E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408905" y="759832"/>
              <a:ext cx="49406" cy="49402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1" y="104"/>
                    <a:pt x="52" y="104"/>
                  </a:cubicBezTo>
                  <a:cubicBezTo>
                    <a:pt x="23" y="104"/>
                    <a:pt x="0" y="81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5" y="23"/>
                    <a:pt x="105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76" name="Freeform 178">
              <a:extLst>
                <a:ext uri="{FF2B5EF4-FFF2-40B4-BE49-F238E27FC236}">
                  <a16:creationId xmlns:a16="http://schemas.microsoft.com/office/drawing/2014/main" id="{70CB0055-5B4D-6D46-8588-CBA0F4B4192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840278" y="784533"/>
              <a:ext cx="49406" cy="49402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2"/>
                    <a:pt x="81" y="105"/>
                    <a:pt x="52" y="105"/>
                  </a:cubicBezTo>
                  <a:cubicBezTo>
                    <a:pt x="23" y="105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81" y="0"/>
                    <a:pt x="104" y="24"/>
                    <a:pt x="104" y="53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77" name="Freeform 179">
              <a:extLst>
                <a:ext uri="{FF2B5EF4-FFF2-40B4-BE49-F238E27FC236}">
                  <a16:creationId xmlns:a16="http://schemas.microsoft.com/office/drawing/2014/main" id="{3CDF8C08-3146-4546-84D8-9159880FFCD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616358" y="360497"/>
              <a:ext cx="49406" cy="49402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1"/>
                    <a:pt x="82" y="104"/>
                    <a:pt x="52" y="104"/>
                  </a:cubicBezTo>
                  <a:cubicBezTo>
                    <a:pt x="24" y="104"/>
                    <a:pt x="0" y="81"/>
                    <a:pt x="0" y="52"/>
                  </a:cubicBezTo>
                  <a:cubicBezTo>
                    <a:pt x="0" y="23"/>
                    <a:pt x="24" y="0"/>
                    <a:pt x="52" y="0"/>
                  </a:cubicBezTo>
                  <a:cubicBezTo>
                    <a:pt x="82" y="0"/>
                    <a:pt x="104" y="23"/>
                    <a:pt x="104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78" name="Freeform 180">
              <a:extLst>
                <a:ext uri="{FF2B5EF4-FFF2-40B4-BE49-F238E27FC236}">
                  <a16:creationId xmlns:a16="http://schemas.microsoft.com/office/drawing/2014/main" id="{2A17AD85-ACBE-3B45-8727-8E0677E88AB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266865" y="-207631"/>
              <a:ext cx="49406" cy="49402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0"/>
                    <a:pt x="81" y="104"/>
                    <a:pt x="52" y="104"/>
                  </a:cubicBezTo>
                  <a:cubicBezTo>
                    <a:pt x="24" y="104"/>
                    <a:pt x="0" y="80"/>
                    <a:pt x="0" y="52"/>
                  </a:cubicBezTo>
                  <a:cubicBezTo>
                    <a:pt x="0" y="22"/>
                    <a:pt x="24" y="0"/>
                    <a:pt x="52" y="0"/>
                  </a:cubicBezTo>
                  <a:cubicBezTo>
                    <a:pt x="81" y="0"/>
                    <a:pt x="104" y="22"/>
                    <a:pt x="104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79" name="Freeform 181">
              <a:extLst>
                <a:ext uri="{FF2B5EF4-FFF2-40B4-BE49-F238E27FC236}">
                  <a16:creationId xmlns:a16="http://schemas.microsoft.com/office/drawing/2014/main" id="{D279DCAE-5966-F244-AED0-145E3976A0C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408905" y="-207631"/>
              <a:ext cx="49406" cy="49402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1" y="104"/>
                    <a:pt x="52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2"/>
                    <a:pt x="23" y="0"/>
                    <a:pt x="52" y="0"/>
                  </a:cubicBezTo>
                  <a:cubicBezTo>
                    <a:pt x="81" y="0"/>
                    <a:pt x="105" y="22"/>
                    <a:pt x="105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80" name="Freeform 182">
              <a:extLst>
                <a:ext uri="{FF2B5EF4-FFF2-40B4-BE49-F238E27FC236}">
                  <a16:creationId xmlns:a16="http://schemas.microsoft.com/office/drawing/2014/main" id="{BB9AA405-00C9-9A4C-9FBB-D94EE63C6C2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683825" y="1749006"/>
              <a:ext cx="662859" cy="279947"/>
            </a:xfrm>
            <a:custGeom>
              <a:avLst/>
              <a:gdLst>
                <a:gd name="T0" fmla="*/ 487598 w 1419"/>
                <a:gd name="T1" fmla="*/ 260719 h 601"/>
                <a:gd name="T2" fmla="*/ 130288 w 1419"/>
                <a:gd name="T3" fmla="*/ 260719 h 601"/>
                <a:gd name="T4" fmla="*/ 130288 w 1419"/>
                <a:gd name="T5" fmla="*/ 260719 h 601"/>
                <a:gd name="T6" fmla="*/ 0 w 1419"/>
                <a:gd name="T7" fmla="*/ 130794 h 601"/>
                <a:gd name="T8" fmla="*/ 0 w 1419"/>
                <a:gd name="T9" fmla="*/ 130794 h 601"/>
                <a:gd name="T10" fmla="*/ 130288 w 1419"/>
                <a:gd name="T11" fmla="*/ 0 h 601"/>
                <a:gd name="T12" fmla="*/ 487598 w 1419"/>
                <a:gd name="T13" fmla="*/ 0 h 601"/>
                <a:gd name="T14" fmla="*/ 487598 w 1419"/>
                <a:gd name="T15" fmla="*/ 0 h 601"/>
                <a:gd name="T16" fmla="*/ 617885 w 1419"/>
                <a:gd name="T17" fmla="*/ 130794 h 601"/>
                <a:gd name="T18" fmla="*/ 617885 w 1419"/>
                <a:gd name="T19" fmla="*/ 130794 h 601"/>
                <a:gd name="T20" fmla="*/ 487598 w 1419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419" h="601">
                  <a:moveTo>
                    <a:pt x="1119" y="600"/>
                  </a:moveTo>
                  <a:lnTo>
                    <a:pt x="299" y="600"/>
                  </a:lnTo>
                  <a:cubicBezTo>
                    <a:pt x="133" y="600"/>
                    <a:pt x="0" y="466"/>
                    <a:pt x="0" y="301"/>
                  </a:cubicBezTo>
                  <a:cubicBezTo>
                    <a:pt x="0" y="135"/>
                    <a:pt x="133" y="0"/>
                    <a:pt x="299" y="0"/>
                  </a:cubicBezTo>
                  <a:lnTo>
                    <a:pt x="1119" y="0"/>
                  </a:lnTo>
                  <a:cubicBezTo>
                    <a:pt x="1284" y="0"/>
                    <a:pt x="1418" y="135"/>
                    <a:pt x="1418" y="301"/>
                  </a:cubicBezTo>
                  <a:cubicBezTo>
                    <a:pt x="1418" y="466"/>
                    <a:pt x="1284" y="600"/>
                    <a:pt x="1119" y="600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81" name="Freeform 183">
              <a:extLst>
                <a:ext uri="{FF2B5EF4-FFF2-40B4-BE49-F238E27FC236}">
                  <a16:creationId xmlns:a16="http://schemas.microsoft.com/office/drawing/2014/main" id="{3783FC11-2956-C04D-8B0B-5D3D45F2E38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371850" y="936858"/>
              <a:ext cx="662859" cy="279947"/>
            </a:xfrm>
            <a:custGeom>
              <a:avLst/>
              <a:gdLst>
                <a:gd name="T0" fmla="*/ 487690 w 1420"/>
                <a:gd name="T1" fmla="*/ 260719 h 600"/>
                <a:gd name="T2" fmla="*/ 130631 w 1420"/>
                <a:gd name="T3" fmla="*/ 260719 h 600"/>
                <a:gd name="T4" fmla="*/ 130631 w 1420"/>
                <a:gd name="T5" fmla="*/ 260719 h 600"/>
                <a:gd name="T6" fmla="*/ 0 w 1420"/>
                <a:gd name="T7" fmla="*/ 130142 h 600"/>
                <a:gd name="T8" fmla="*/ 0 w 1420"/>
                <a:gd name="T9" fmla="*/ 130142 h 600"/>
                <a:gd name="T10" fmla="*/ 130631 w 1420"/>
                <a:gd name="T11" fmla="*/ 0 h 600"/>
                <a:gd name="T12" fmla="*/ 487690 w 1420"/>
                <a:gd name="T13" fmla="*/ 0 h 600"/>
                <a:gd name="T14" fmla="*/ 487690 w 1420"/>
                <a:gd name="T15" fmla="*/ 0 h 600"/>
                <a:gd name="T16" fmla="*/ 617886 w 1420"/>
                <a:gd name="T17" fmla="*/ 130142 h 600"/>
                <a:gd name="T18" fmla="*/ 617886 w 1420"/>
                <a:gd name="T19" fmla="*/ 130142 h 600"/>
                <a:gd name="T20" fmla="*/ 487690 w 1420"/>
                <a:gd name="T21" fmla="*/ 260719 h 60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420" h="600">
                  <a:moveTo>
                    <a:pt x="1120" y="599"/>
                  </a:moveTo>
                  <a:lnTo>
                    <a:pt x="300" y="599"/>
                  </a:lnTo>
                  <a:cubicBezTo>
                    <a:pt x="134" y="599"/>
                    <a:pt x="0" y="465"/>
                    <a:pt x="0" y="299"/>
                  </a:cubicBezTo>
                  <a:cubicBezTo>
                    <a:pt x="0" y="133"/>
                    <a:pt x="134" y="0"/>
                    <a:pt x="300" y="0"/>
                  </a:cubicBezTo>
                  <a:lnTo>
                    <a:pt x="1120" y="0"/>
                  </a:lnTo>
                  <a:cubicBezTo>
                    <a:pt x="1285" y="0"/>
                    <a:pt x="1419" y="133"/>
                    <a:pt x="1419" y="299"/>
                  </a:cubicBezTo>
                  <a:cubicBezTo>
                    <a:pt x="1419" y="465"/>
                    <a:pt x="1285" y="599"/>
                    <a:pt x="1120" y="599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dirty="0"/>
            </a:p>
          </p:txBody>
        </p:sp>
        <p:sp>
          <p:nvSpPr>
            <p:cNvPr id="882" name="Freeform 184">
              <a:extLst>
                <a:ext uri="{FF2B5EF4-FFF2-40B4-BE49-F238E27FC236}">
                  <a16:creationId xmlns:a16="http://schemas.microsoft.com/office/drawing/2014/main" id="{A57F8990-F1A1-CE4A-A196-854F6C3199F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159156" y="-57367"/>
              <a:ext cx="815192" cy="557836"/>
            </a:xfrm>
            <a:custGeom>
              <a:avLst/>
              <a:gdLst>
                <a:gd name="T0" fmla="*/ 628967 w 1747"/>
                <a:gd name="T1" fmla="*/ 259759 h 1196"/>
                <a:gd name="T2" fmla="*/ 507962 w 1747"/>
                <a:gd name="T3" fmla="*/ 259759 h 1196"/>
                <a:gd name="T4" fmla="*/ 507962 w 1747"/>
                <a:gd name="T5" fmla="*/ 259759 h 1196"/>
                <a:gd name="T6" fmla="*/ 617650 w 1747"/>
                <a:gd name="T7" fmla="*/ 130532 h 1196"/>
                <a:gd name="T8" fmla="*/ 617650 w 1747"/>
                <a:gd name="T9" fmla="*/ 130532 h 1196"/>
                <a:gd name="T10" fmla="*/ 487504 w 1747"/>
                <a:gd name="T11" fmla="*/ 0 h 1196"/>
                <a:gd name="T12" fmla="*/ 130581 w 1747"/>
                <a:gd name="T13" fmla="*/ 0 h 1196"/>
                <a:gd name="T14" fmla="*/ 130581 w 1747"/>
                <a:gd name="T15" fmla="*/ 0 h 1196"/>
                <a:gd name="T16" fmla="*/ 0 w 1747"/>
                <a:gd name="T17" fmla="*/ 130532 h 1196"/>
                <a:gd name="T18" fmla="*/ 0 w 1747"/>
                <a:gd name="T19" fmla="*/ 130532 h 1196"/>
                <a:gd name="T20" fmla="*/ 130581 w 1747"/>
                <a:gd name="T21" fmla="*/ 261064 h 1196"/>
                <a:gd name="T22" fmla="*/ 252457 w 1747"/>
                <a:gd name="T23" fmla="*/ 261064 h 1196"/>
                <a:gd name="T24" fmla="*/ 252457 w 1747"/>
                <a:gd name="T25" fmla="*/ 261064 h 1196"/>
                <a:gd name="T26" fmla="*/ 142334 w 1747"/>
                <a:gd name="T27" fmla="*/ 389856 h 1196"/>
                <a:gd name="T28" fmla="*/ 142334 w 1747"/>
                <a:gd name="T29" fmla="*/ 389856 h 1196"/>
                <a:gd name="T30" fmla="*/ 272480 w 1747"/>
                <a:gd name="T31" fmla="*/ 519953 h 1196"/>
                <a:gd name="T32" fmla="*/ 628967 w 1747"/>
                <a:gd name="T33" fmla="*/ 519953 h 1196"/>
                <a:gd name="T34" fmla="*/ 628967 w 1747"/>
                <a:gd name="T35" fmla="*/ 519953 h 1196"/>
                <a:gd name="T36" fmla="*/ 759984 w 1747"/>
                <a:gd name="T37" fmla="*/ 389856 h 1196"/>
                <a:gd name="T38" fmla="*/ 759984 w 1747"/>
                <a:gd name="T39" fmla="*/ 389856 h 1196"/>
                <a:gd name="T40" fmla="*/ 628967 w 1747"/>
                <a:gd name="T41" fmla="*/ 259759 h 119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1747" h="1196">
                  <a:moveTo>
                    <a:pt x="1445" y="597"/>
                  </a:moveTo>
                  <a:lnTo>
                    <a:pt x="1167" y="597"/>
                  </a:lnTo>
                  <a:cubicBezTo>
                    <a:pt x="1310" y="573"/>
                    <a:pt x="1419" y="450"/>
                    <a:pt x="1419" y="300"/>
                  </a:cubicBezTo>
                  <a:cubicBezTo>
                    <a:pt x="1419" y="134"/>
                    <a:pt x="1285" y="0"/>
                    <a:pt x="1120" y="0"/>
                  </a:cubicBezTo>
                  <a:lnTo>
                    <a:pt x="300" y="0"/>
                  </a:lnTo>
                  <a:cubicBezTo>
                    <a:pt x="134" y="0"/>
                    <a:pt x="0" y="134"/>
                    <a:pt x="0" y="300"/>
                  </a:cubicBezTo>
                  <a:cubicBezTo>
                    <a:pt x="0" y="466"/>
                    <a:pt x="134" y="600"/>
                    <a:pt x="300" y="600"/>
                  </a:cubicBezTo>
                  <a:lnTo>
                    <a:pt x="580" y="600"/>
                  </a:lnTo>
                  <a:cubicBezTo>
                    <a:pt x="436" y="623"/>
                    <a:pt x="327" y="746"/>
                    <a:pt x="327" y="896"/>
                  </a:cubicBezTo>
                  <a:cubicBezTo>
                    <a:pt x="327" y="1062"/>
                    <a:pt x="460" y="1195"/>
                    <a:pt x="626" y="1195"/>
                  </a:cubicBezTo>
                  <a:lnTo>
                    <a:pt x="1445" y="1195"/>
                  </a:lnTo>
                  <a:cubicBezTo>
                    <a:pt x="1611" y="1195"/>
                    <a:pt x="1746" y="1062"/>
                    <a:pt x="1746" y="896"/>
                  </a:cubicBezTo>
                  <a:cubicBezTo>
                    <a:pt x="1746" y="731"/>
                    <a:pt x="1611" y="597"/>
                    <a:pt x="1445" y="59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E7F4FE44-CD12-394C-A51D-D7A4A120FC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4078" y="1824600"/>
            <a:ext cx="3695700" cy="10033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C0C1EEAE-3DCA-C14D-AF33-85BDDF067F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2001" y="3362906"/>
            <a:ext cx="3695700" cy="5207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A887CC85-DD2D-A441-BDE9-343F8F1E4E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2001" y="4418135"/>
            <a:ext cx="3695700" cy="762000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8F23F1BD-983D-DB49-84AE-B227F045C55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12001" y="5675896"/>
            <a:ext cx="3695700" cy="508000"/>
          </a:xfrm>
          <a:prstGeom prst="rect">
            <a:avLst/>
          </a:prstGeom>
        </p:spPr>
      </p:pic>
      <p:grpSp>
        <p:nvGrpSpPr>
          <p:cNvPr id="18" name="그룹 17">
            <a:extLst>
              <a:ext uri="{FF2B5EF4-FFF2-40B4-BE49-F238E27FC236}">
                <a16:creationId xmlns:a16="http://schemas.microsoft.com/office/drawing/2014/main" id="{4A04771F-05EE-1E41-9C96-38F79307E7DF}"/>
              </a:ext>
            </a:extLst>
          </p:cNvPr>
          <p:cNvGrpSpPr/>
          <p:nvPr/>
        </p:nvGrpSpPr>
        <p:grpSpPr>
          <a:xfrm>
            <a:off x="1417334" y="1825754"/>
            <a:ext cx="4398434" cy="4361991"/>
            <a:chOff x="1146405" y="1451680"/>
            <a:chExt cx="4398434" cy="4361991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308092C4-36BA-1A4E-86EE-E3277926745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150639" y="1451680"/>
              <a:ext cx="4394200" cy="1460500"/>
            </a:xfrm>
            <a:prstGeom prst="rect">
              <a:avLst/>
            </a:prstGeom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BC481533-D33A-8B47-8847-1251DCD6ABE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146405" y="2905371"/>
              <a:ext cx="4394199" cy="2908300"/>
            </a:xfrm>
            <a:prstGeom prst="rect">
              <a:avLst/>
            </a:prstGeom>
          </p:spPr>
        </p:pic>
      </p:grpSp>
      <p:sp>
        <p:nvSpPr>
          <p:cNvPr id="2" name="한쪽 모서리가 잘린 사각형 1">
            <a:extLst>
              <a:ext uri="{FF2B5EF4-FFF2-40B4-BE49-F238E27FC236}">
                <a16:creationId xmlns:a16="http://schemas.microsoft.com/office/drawing/2014/main" id="{FA6658EB-C894-574B-B442-33A67BE335B8}"/>
              </a:ext>
            </a:extLst>
          </p:cNvPr>
          <p:cNvSpPr/>
          <p:nvPr/>
        </p:nvSpPr>
        <p:spPr>
          <a:xfrm>
            <a:off x="2096814" y="2321997"/>
            <a:ext cx="1478236" cy="936000"/>
          </a:xfrm>
          <a:prstGeom prst="snip1Rect">
            <a:avLst/>
          </a:prstGeom>
          <a:noFill/>
          <a:ln w="571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12796D2-B2B2-C941-8446-4F3C9A6068E1}"/>
              </a:ext>
            </a:extLst>
          </p:cNvPr>
          <p:cNvSpPr/>
          <p:nvPr/>
        </p:nvSpPr>
        <p:spPr>
          <a:xfrm>
            <a:off x="7112001" y="1824600"/>
            <a:ext cx="3695700" cy="4358747"/>
          </a:xfrm>
          <a:prstGeom prst="rect">
            <a:avLst/>
          </a:prstGeom>
          <a:noFill/>
          <a:ln w="571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08169076-35D6-BF4E-9A0C-BFC962640517}"/>
              </a:ext>
            </a:extLst>
          </p:cNvPr>
          <p:cNvCxnSpPr>
            <a:stCxn id="2" idx="0"/>
            <a:endCxn id="4" idx="1"/>
          </p:cNvCxnSpPr>
          <p:nvPr/>
        </p:nvCxnSpPr>
        <p:spPr>
          <a:xfrm>
            <a:off x="3575050" y="2789997"/>
            <a:ext cx="3536951" cy="1213977"/>
          </a:xfrm>
          <a:prstGeom prst="straightConnector1">
            <a:avLst/>
          </a:prstGeom>
          <a:ln w="5715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F28851FF-A3C9-5C4A-A8E2-F55F40D96BBF}"/>
              </a:ext>
            </a:extLst>
          </p:cNvPr>
          <p:cNvSpPr/>
          <p:nvPr/>
        </p:nvSpPr>
        <p:spPr>
          <a:xfrm>
            <a:off x="2317531" y="4951982"/>
            <a:ext cx="2096814" cy="251999"/>
          </a:xfrm>
          <a:prstGeom prst="rect">
            <a:avLst/>
          </a:prstGeom>
          <a:noFill/>
          <a:ln w="57150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56" name="직사각형 155">
            <a:extLst>
              <a:ext uri="{FF2B5EF4-FFF2-40B4-BE49-F238E27FC236}">
                <a16:creationId xmlns:a16="http://schemas.microsoft.com/office/drawing/2014/main" id="{6DA83907-6117-6943-A28E-3B6F9EF61DA4}"/>
              </a:ext>
            </a:extLst>
          </p:cNvPr>
          <p:cNvSpPr/>
          <p:nvPr/>
        </p:nvSpPr>
        <p:spPr>
          <a:xfrm>
            <a:off x="2317531" y="5199606"/>
            <a:ext cx="2096814" cy="251999"/>
          </a:xfrm>
          <a:prstGeom prst="rect">
            <a:avLst/>
          </a:prstGeom>
          <a:noFill/>
          <a:ln w="57150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57" name="직사각형 156">
            <a:extLst>
              <a:ext uri="{FF2B5EF4-FFF2-40B4-BE49-F238E27FC236}">
                <a16:creationId xmlns:a16="http://schemas.microsoft.com/office/drawing/2014/main" id="{3BC4888F-5EED-0144-9049-58066F6D5E8B}"/>
              </a:ext>
            </a:extLst>
          </p:cNvPr>
          <p:cNvSpPr/>
          <p:nvPr/>
        </p:nvSpPr>
        <p:spPr>
          <a:xfrm>
            <a:off x="2317531" y="5451605"/>
            <a:ext cx="2096814" cy="251999"/>
          </a:xfrm>
          <a:prstGeom prst="rect">
            <a:avLst/>
          </a:prstGeom>
          <a:noFill/>
          <a:ln w="57150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58" name="직사각형 157">
            <a:extLst>
              <a:ext uri="{FF2B5EF4-FFF2-40B4-BE49-F238E27FC236}">
                <a16:creationId xmlns:a16="http://schemas.microsoft.com/office/drawing/2014/main" id="{7D268851-C8EB-5D48-AA18-26699777706D}"/>
              </a:ext>
            </a:extLst>
          </p:cNvPr>
          <p:cNvSpPr/>
          <p:nvPr/>
        </p:nvSpPr>
        <p:spPr>
          <a:xfrm>
            <a:off x="7526064" y="2074373"/>
            <a:ext cx="2537590" cy="256859"/>
          </a:xfrm>
          <a:prstGeom prst="rect">
            <a:avLst/>
          </a:prstGeom>
          <a:noFill/>
          <a:ln w="57150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59" name="직사각형 158">
            <a:extLst>
              <a:ext uri="{FF2B5EF4-FFF2-40B4-BE49-F238E27FC236}">
                <a16:creationId xmlns:a16="http://schemas.microsoft.com/office/drawing/2014/main" id="{218C0E2B-F7BA-B643-87C8-0CB2DDF29B0C}"/>
              </a:ext>
            </a:extLst>
          </p:cNvPr>
          <p:cNvSpPr/>
          <p:nvPr/>
        </p:nvSpPr>
        <p:spPr>
          <a:xfrm>
            <a:off x="7526064" y="2321997"/>
            <a:ext cx="2537590" cy="256859"/>
          </a:xfrm>
          <a:prstGeom prst="rect">
            <a:avLst/>
          </a:prstGeom>
          <a:noFill/>
          <a:ln w="57150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60" name="직사각형 159">
            <a:extLst>
              <a:ext uri="{FF2B5EF4-FFF2-40B4-BE49-F238E27FC236}">
                <a16:creationId xmlns:a16="http://schemas.microsoft.com/office/drawing/2014/main" id="{248F2AE9-0DC7-E143-9E71-636F23C6FFCD}"/>
              </a:ext>
            </a:extLst>
          </p:cNvPr>
          <p:cNvSpPr/>
          <p:nvPr/>
        </p:nvSpPr>
        <p:spPr>
          <a:xfrm>
            <a:off x="7526064" y="2573996"/>
            <a:ext cx="2537590" cy="256859"/>
          </a:xfrm>
          <a:prstGeom prst="rect">
            <a:avLst/>
          </a:prstGeom>
          <a:noFill/>
          <a:ln w="57150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6870972F-0FF5-7C4F-9CEB-5D42C10566AD}"/>
              </a:ext>
            </a:extLst>
          </p:cNvPr>
          <p:cNvCxnSpPr>
            <a:stCxn id="10" idx="3"/>
            <a:endCxn id="158" idx="1"/>
          </p:cNvCxnSpPr>
          <p:nvPr/>
        </p:nvCxnSpPr>
        <p:spPr>
          <a:xfrm flipV="1">
            <a:off x="4414345" y="2202803"/>
            <a:ext cx="3111719" cy="2875179"/>
          </a:xfrm>
          <a:prstGeom prst="straightConnector1">
            <a:avLst/>
          </a:prstGeom>
          <a:ln w="38100"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E690F0C2-FAC9-8E42-9C7A-D78C22D2E341}"/>
              </a:ext>
            </a:extLst>
          </p:cNvPr>
          <p:cNvCxnSpPr>
            <a:stCxn id="156" idx="3"/>
            <a:endCxn id="159" idx="1"/>
          </p:cNvCxnSpPr>
          <p:nvPr/>
        </p:nvCxnSpPr>
        <p:spPr>
          <a:xfrm flipV="1">
            <a:off x="4414345" y="2450427"/>
            <a:ext cx="3111719" cy="2875179"/>
          </a:xfrm>
          <a:prstGeom prst="straightConnector1">
            <a:avLst/>
          </a:prstGeom>
          <a:ln w="38100"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6D906946-F7D2-CB41-A13F-85FB475A77FF}"/>
              </a:ext>
            </a:extLst>
          </p:cNvPr>
          <p:cNvCxnSpPr>
            <a:stCxn id="157" idx="3"/>
            <a:endCxn id="160" idx="1"/>
          </p:cNvCxnSpPr>
          <p:nvPr/>
        </p:nvCxnSpPr>
        <p:spPr>
          <a:xfrm flipV="1">
            <a:off x="4414345" y="2702426"/>
            <a:ext cx="3111719" cy="2875179"/>
          </a:xfrm>
          <a:prstGeom prst="straightConnector1">
            <a:avLst/>
          </a:prstGeom>
          <a:ln w="38100"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306443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9" name="Picture 5" descr="C:\Users\admin\Documents\Create Schedul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496" y="2100406"/>
            <a:ext cx="10193207" cy="3701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2" name="TextBox 491">
            <a:extLst>
              <a:ext uri="{FF2B5EF4-FFF2-40B4-BE49-F238E27FC236}">
                <a16:creationId xmlns:a16="http://schemas.microsoft.com/office/drawing/2014/main" id="{3EDAFE4C-1913-9248-B8FA-89F890674B5F}"/>
              </a:ext>
            </a:extLst>
          </p:cNvPr>
          <p:cNvSpPr txBox="1"/>
          <p:nvPr/>
        </p:nvSpPr>
        <p:spPr>
          <a:xfrm>
            <a:off x="1259174" y="200164"/>
            <a:ext cx="926392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AutoNum type="arabicPeriod"/>
            </a:pPr>
            <a:r>
              <a:rPr lang="en-US" sz="4000" b="1" dirty="0">
                <a:solidFill>
                  <a:schemeClr val="tx2"/>
                </a:solidFill>
                <a:latin typeface="Consolas" panose="020B0609020204030204" pitchFamily="49" charset="0"/>
                <a:ea typeface="Noto Sans SemiBold" panose="020B0502040504020204" pitchFamily="34" charset="0"/>
                <a:cs typeface="Consolas" panose="020B0609020204030204" pitchFamily="49" charset="0"/>
              </a:rPr>
              <a:t>Coding Guideline</a:t>
            </a:r>
          </a:p>
          <a:p>
            <a:r>
              <a:rPr lang="en-US" sz="3000" b="1" dirty="0">
                <a:solidFill>
                  <a:schemeClr val="tx2"/>
                </a:solidFill>
                <a:latin typeface="Consolas" panose="020B0609020204030204" pitchFamily="49" charset="0"/>
                <a:ea typeface="Noto Sans SemiBold" panose="020B0502040504020204" pitchFamily="34" charset="0"/>
                <a:cs typeface="Consolas" panose="020B0609020204030204" pitchFamily="49" charset="0"/>
              </a:rPr>
              <a:t>1-2) Basic Flow(Create)</a:t>
            </a:r>
          </a:p>
        </p:txBody>
      </p:sp>
      <p:grpSp>
        <p:nvGrpSpPr>
          <p:cNvPr id="771" name="그룹 770">
            <a:extLst>
              <a:ext uri="{FF2B5EF4-FFF2-40B4-BE49-F238E27FC236}">
                <a16:creationId xmlns:a16="http://schemas.microsoft.com/office/drawing/2014/main" id="{04A68F93-5A3A-EA4C-A876-1FC7C4DADDD0}"/>
              </a:ext>
            </a:extLst>
          </p:cNvPr>
          <p:cNvGrpSpPr/>
          <p:nvPr/>
        </p:nvGrpSpPr>
        <p:grpSpPr>
          <a:xfrm>
            <a:off x="-1729188" y="-328896"/>
            <a:ext cx="2788982" cy="7355226"/>
            <a:chOff x="-1729188" y="-328896"/>
            <a:chExt cx="2788982" cy="7355226"/>
          </a:xfrm>
        </p:grpSpPr>
        <p:grpSp>
          <p:nvGrpSpPr>
            <p:cNvPr id="772" name="Group 7">
              <a:extLst>
                <a:ext uri="{FF2B5EF4-FFF2-40B4-BE49-F238E27FC236}">
                  <a16:creationId xmlns:a16="http://schemas.microsoft.com/office/drawing/2014/main" id="{DA4EE8A0-794E-F347-9C91-072B05AA8B3D}"/>
                </a:ext>
              </a:extLst>
            </p:cNvPr>
            <p:cNvGrpSpPr>
              <a:grpSpLocks/>
            </p:cNvGrpSpPr>
            <p:nvPr/>
          </p:nvGrpSpPr>
          <p:grpSpPr bwMode="auto">
            <a:xfrm rot="10800000">
              <a:off x="-1556720" y="4698911"/>
              <a:ext cx="2616514" cy="2327419"/>
              <a:chOff x="5251891" y="-511351"/>
              <a:chExt cx="2304295" cy="2048905"/>
            </a:xfrm>
          </p:grpSpPr>
          <p:sp>
            <p:nvSpPr>
              <p:cNvPr id="823" name="Freeform 25">
                <a:extLst>
                  <a:ext uri="{FF2B5EF4-FFF2-40B4-BE49-F238E27FC236}">
                    <a16:creationId xmlns:a16="http://schemas.microsoft.com/office/drawing/2014/main" id="{8AA8B584-70BF-3A42-A3E9-E9410017B3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51891" y="-511351"/>
                <a:ext cx="1847282" cy="1962496"/>
              </a:xfrm>
              <a:custGeom>
                <a:avLst/>
                <a:gdLst>
                  <a:gd name="T0" fmla="*/ 1159991 w 4244"/>
                  <a:gd name="T1" fmla="*/ 594933 h 4506"/>
                  <a:gd name="T2" fmla="*/ 1048998 w 4244"/>
                  <a:gd name="T3" fmla="*/ 483873 h 4506"/>
                  <a:gd name="T4" fmla="*/ 1048998 w 4244"/>
                  <a:gd name="T5" fmla="*/ 483873 h 4506"/>
                  <a:gd name="T6" fmla="*/ 1290572 w 4244"/>
                  <a:gd name="T7" fmla="*/ 372378 h 4506"/>
                  <a:gd name="T8" fmla="*/ 1477302 w 4244"/>
                  <a:gd name="T9" fmla="*/ 185971 h 4506"/>
                  <a:gd name="T10" fmla="*/ 1290572 w 4244"/>
                  <a:gd name="T11" fmla="*/ 0 h 4506"/>
                  <a:gd name="T12" fmla="*/ 419164 w 4244"/>
                  <a:gd name="T13" fmla="*/ 0 h 4506"/>
                  <a:gd name="T14" fmla="*/ 233304 w 4244"/>
                  <a:gd name="T15" fmla="*/ 185971 h 4506"/>
                  <a:gd name="T16" fmla="*/ 640716 w 4244"/>
                  <a:gd name="T17" fmla="*/ 372378 h 4506"/>
                  <a:gd name="T18" fmla="*/ 751709 w 4244"/>
                  <a:gd name="T19" fmla="*/ 483873 h 4506"/>
                  <a:gd name="T20" fmla="*/ 751709 w 4244"/>
                  <a:gd name="T21" fmla="*/ 483873 h 4506"/>
                  <a:gd name="T22" fmla="*/ 335157 w 4244"/>
                  <a:gd name="T23" fmla="*/ 594933 h 4506"/>
                  <a:gd name="T24" fmla="*/ 183683 w 4244"/>
                  <a:gd name="T25" fmla="*/ 746062 h 4506"/>
                  <a:gd name="T26" fmla="*/ 335157 w 4244"/>
                  <a:gd name="T27" fmla="*/ 897626 h 4506"/>
                  <a:gd name="T28" fmla="*/ 432222 w 4244"/>
                  <a:gd name="T29" fmla="*/ 897626 h 4506"/>
                  <a:gd name="T30" fmla="*/ 543216 w 4244"/>
                  <a:gd name="T31" fmla="*/ 1008686 h 4506"/>
                  <a:gd name="T32" fmla="*/ 151038 w 4244"/>
                  <a:gd name="T33" fmla="*/ 1119746 h 4506"/>
                  <a:gd name="T34" fmla="*/ 0 w 4244"/>
                  <a:gd name="T35" fmla="*/ 1270875 h 4506"/>
                  <a:gd name="T36" fmla="*/ 151038 w 4244"/>
                  <a:gd name="T37" fmla="*/ 1422875 h 4506"/>
                  <a:gd name="T38" fmla="*/ 688160 w 4244"/>
                  <a:gd name="T39" fmla="*/ 1422875 h 4506"/>
                  <a:gd name="T40" fmla="*/ 805683 w 4244"/>
                  <a:gd name="T41" fmla="*/ 1540903 h 4506"/>
                  <a:gd name="T42" fmla="*/ 673796 w 4244"/>
                  <a:gd name="T43" fmla="*/ 1658496 h 4506"/>
                  <a:gd name="T44" fmla="*/ 522323 w 4244"/>
                  <a:gd name="T45" fmla="*/ 1810061 h 4506"/>
                  <a:gd name="T46" fmla="*/ 673796 w 4244"/>
                  <a:gd name="T47" fmla="*/ 1962060 h 4506"/>
                  <a:gd name="T48" fmla="*/ 1511689 w 4244"/>
                  <a:gd name="T49" fmla="*/ 1962060 h 4506"/>
                  <a:gd name="T50" fmla="*/ 1663162 w 4244"/>
                  <a:gd name="T51" fmla="*/ 1810061 h 4506"/>
                  <a:gd name="T52" fmla="*/ 1418541 w 4244"/>
                  <a:gd name="T53" fmla="*/ 1658496 h 4506"/>
                  <a:gd name="T54" fmla="*/ 1300583 w 4244"/>
                  <a:gd name="T55" fmla="*/ 1540903 h 4506"/>
                  <a:gd name="T56" fmla="*/ 1418541 w 4244"/>
                  <a:gd name="T57" fmla="*/ 1422875 h 4506"/>
                  <a:gd name="T58" fmla="*/ 1511689 w 4244"/>
                  <a:gd name="T59" fmla="*/ 1422875 h 4506"/>
                  <a:gd name="T60" fmla="*/ 1663162 w 4244"/>
                  <a:gd name="T61" fmla="*/ 1270875 h 4506"/>
                  <a:gd name="T62" fmla="*/ 1527358 w 4244"/>
                  <a:gd name="T63" fmla="*/ 1119746 h 4506"/>
                  <a:gd name="T64" fmla="*/ 1416365 w 4244"/>
                  <a:gd name="T65" fmla="*/ 1008686 h 4506"/>
                  <a:gd name="T66" fmla="*/ 1527358 w 4244"/>
                  <a:gd name="T67" fmla="*/ 897626 h 4506"/>
                  <a:gd name="T68" fmla="*/ 1695372 w 4244"/>
                  <a:gd name="T69" fmla="*/ 897626 h 4506"/>
                  <a:gd name="T70" fmla="*/ 1846846 w 4244"/>
                  <a:gd name="T71" fmla="*/ 746062 h 450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0" t="0" r="r" b="b"/>
                <a:pathLst>
                  <a:path w="4244" h="4506">
                    <a:moveTo>
                      <a:pt x="3895" y="1366"/>
                    </a:moveTo>
                    <a:lnTo>
                      <a:pt x="2665" y="1366"/>
                    </a:lnTo>
                    <a:cubicBezTo>
                      <a:pt x="2524" y="1366"/>
                      <a:pt x="2410" y="1251"/>
                      <a:pt x="2410" y="1111"/>
                    </a:cubicBezTo>
                    <a:cubicBezTo>
                      <a:pt x="2410" y="970"/>
                      <a:pt x="2524" y="855"/>
                      <a:pt x="2665" y="855"/>
                    </a:cubicBezTo>
                    <a:lnTo>
                      <a:pt x="2965" y="855"/>
                    </a:lnTo>
                    <a:cubicBezTo>
                      <a:pt x="3202" y="855"/>
                      <a:pt x="3394" y="664"/>
                      <a:pt x="3394" y="427"/>
                    </a:cubicBezTo>
                    <a:cubicBezTo>
                      <a:pt x="3394" y="192"/>
                      <a:pt x="3202" y="0"/>
                      <a:pt x="2965" y="0"/>
                    </a:cubicBezTo>
                    <a:lnTo>
                      <a:pt x="963" y="0"/>
                    </a:lnTo>
                    <a:cubicBezTo>
                      <a:pt x="727" y="0"/>
                      <a:pt x="536" y="192"/>
                      <a:pt x="536" y="427"/>
                    </a:cubicBezTo>
                    <a:cubicBezTo>
                      <a:pt x="536" y="664"/>
                      <a:pt x="727" y="855"/>
                      <a:pt x="963" y="855"/>
                    </a:cubicBezTo>
                    <a:lnTo>
                      <a:pt x="1472" y="855"/>
                    </a:lnTo>
                    <a:cubicBezTo>
                      <a:pt x="1613" y="855"/>
                      <a:pt x="1727" y="970"/>
                      <a:pt x="1727" y="1111"/>
                    </a:cubicBezTo>
                    <a:cubicBezTo>
                      <a:pt x="1727" y="1251"/>
                      <a:pt x="1613" y="1366"/>
                      <a:pt x="1472" y="1366"/>
                    </a:cubicBezTo>
                    <a:lnTo>
                      <a:pt x="770" y="1366"/>
                    </a:lnTo>
                    <a:cubicBezTo>
                      <a:pt x="578" y="1366"/>
                      <a:pt x="422" y="1521"/>
                      <a:pt x="422" y="1713"/>
                    </a:cubicBezTo>
                    <a:cubicBezTo>
                      <a:pt x="422" y="1906"/>
                      <a:pt x="578" y="2061"/>
                      <a:pt x="770" y="2061"/>
                    </a:cubicBezTo>
                    <a:lnTo>
                      <a:pt x="993" y="2061"/>
                    </a:lnTo>
                    <a:cubicBezTo>
                      <a:pt x="1134" y="2061"/>
                      <a:pt x="1248" y="2175"/>
                      <a:pt x="1248" y="2316"/>
                    </a:cubicBezTo>
                    <a:cubicBezTo>
                      <a:pt x="1248" y="2456"/>
                      <a:pt x="1134" y="2571"/>
                      <a:pt x="993" y="2571"/>
                    </a:cubicBezTo>
                    <a:lnTo>
                      <a:pt x="347" y="2571"/>
                    </a:lnTo>
                    <a:cubicBezTo>
                      <a:pt x="155" y="2571"/>
                      <a:pt x="0" y="2726"/>
                      <a:pt x="0" y="2918"/>
                    </a:cubicBezTo>
                    <a:cubicBezTo>
                      <a:pt x="0" y="3110"/>
                      <a:pt x="155" y="3267"/>
                      <a:pt x="347" y="3267"/>
                    </a:cubicBezTo>
                    <a:lnTo>
                      <a:pt x="1581" y="3267"/>
                    </a:lnTo>
                    <a:cubicBezTo>
                      <a:pt x="1729" y="3267"/>
                      <a:pt x="1851" y="3388"/>
                      <a:pt x="1851" y="3538"/>
                    </a:cubicBezTo>
                    <a:cubicBezTo>
                      <a:pt x="1851" y="3687"/>
                      <a:pt x="1729" y="3808"/>
                      <a:pt x="1581" y="3808"/>
                    </a:cubicBezTo>
                    <a:lnTo>
                      <a:pt x="1548" y="3808"/>
                    </a:lnTo>
                    <a:cubicBezTo>
                      <a:pt x="1356" y="3808"/>
                      <a:pt x="1200" y="3963"/>
                      <a:pt x="1200" y="4156"/>
                    </a:cubicBezTo>
                    <a:cubicBezTo>
                      <a:pt x="1200" y="4348"/>
                      <a:pt x="1356" y="4505"/>
                      <a:pt x="1548" y="4505"/>
                    </a:cubicBezTo>
                    <a:lnTo>
                      <a:pt x="3473" y="4505"/>
                    </a:lnTo>
                    <a:cubicBezTo>
                      <a:pt x="3665" y="4505"/>
                      <a:pt x="3821" y="4348"/>
                      <a:pt x="3821" y="4156"/>
                    </a:cubicBezTo>
                    <a:cubicBezTo>
                      <a:pt x="3821" y="3963"/>
                      <a:pt x="3665" y="3808"/>
                      <a:pt x="3473" y="3808"/>
                    </a:cubicBezTo>
                    <a:lnTo>
                      <a:pt x="3259" y="3808"/>
                    </a:lnTo>
                    <a:cubicBezTo>
                      <a:pt x="3110" y="3808"/>
                      <a:pt x="2988" y="3687"/>
                      <a:pt x="2988" y="3538"/>
                    </a:cubicBezTo>
                    <a:cubicBezTo>
                      <a:pt x="2988" y="3388"/>
                      <a:pt x="3110" y="3267"/>
                      <a:pt x="3259" y="3267"/>
                    </a:cubicBezTo>
                    <a:lnTo>
                      <a:pt x="3473" y="3267"/>
                    </a:lnTo>
                    <a:cubicBezTo>
                      <a:pt x="3665" y="3267"/>
                      <a:pt x="3821" y="3110"/>
                      <a:pt x="3821" y="2918"/>
                    </a:cubicBezTo>
                    <a:cubicBezTo>
                      <a:pt x="3821" y="2726"/>
                      <a:pt x="3665" y="2571"/>
                      <a:pt x="3473" y="2571"/>
                    </a:cubicBezTo>
                    <a:lnTo>
                      <a:pt x="3509" y="2571"/>
                    </a:lnTo>
                    <a:cubicBezTo>
                      <a:pt x="3369" y="2571"/>
                      <a:pt x="3254" y="2456"/>
                      <a:pt x="3254" y="2316"/>
                    </a:cubicBezTo>
                    <a:cubicBezTo>
                      <a:pt x="3254" y="2175"/>
                      <a:pt x="3369" y="2061"/>
                      <a:pt x="3509" y="2061"/>
                    </a:cubicBezTo>
                    <a:lnTo>
                      <a:pt x="3895" y="2061"/>
                    </a:lnTo>
                    <a:cubicBezTo>
                      <a:pt x="4088" y="2061"/>
                      <a:pt x="4243" y="1906"/>
                      <a:pt x="4243" y="1713"/>
                    </a:cubicBezTo>
                    <a:cubicBezTo>
                      <a:pt x="4243" y="1521"/>
                      <a:pt x="4088" y="1366"/>
                      <a:pt x="3895" y="1366"/>
                    </a:cubicBezTo>
                  </a:path>
                </a:pathLst>
              </a:custGeom>
              <a:solidFill>
                <a:srgbClr val="8C449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24" name="Freeform 26">
                <a:extLst>
                  <a:ext uri="{FF2B5EF4-FFF2-40B4-BE49-F238E27FC236}">
                    <a16:creationId xmlns:a16="http://schemas.microsoft.com/office/drawing/2014/main" id="{4DECB98D-B421-D141-B45F-70F628CC77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64601" y="1147745"/>
                <a:ext cx="437817" cy="303400"/>
              </a:xfrm>
              <a:custGeom>
                <a:avLst/>
                <a:gdLst>
                  <a:gd name="T0" fmla="*/ 285646 w 1007"/>
                  <a:gd name="T1" fmla="*/ 0 h 698"/>
                  <a:gd name="T2" fmla="*/ 150866 w 1007"/>
                  <a:gd name="T3" fmla="*/ 0 h 698"/>
                  <a:gd name="T4" fmla="*/ 150866 w 1007"/>
                  <a:gd name="T5" fmla="*/ 0 h 698"/>
                  <a:gd name="T6" fmla="*/ 0 w 1007"/>
                  <a:gd name="T7" fmla="*/ 151265 h 698"/>
                  <a:gd name="T8" fmla="*/ 0 w 1007"/>
                  <a:gd name="T9" fmla="*/ 151265 h 698"/>
                  <a:gd name="T10" fmla="*/ 150866 w 1007"/>
                  <a:gd name="T11" fmla="*/ 302965 h 698"/>
                  <a:gd name="T12" fmla="*/ 285646 w 1007"/>
                  <a:gd name="T13" fmla="*/ 302965 h 698"/>
                  <a:gd name="T14" fmla="*/ 285646 w 1007"/>
                  <a:gd name="T15" fmla="*/ 302965 h 698"/>
                  <a:gd name="T16" fmla="*/ 437382 w 1007"/>
                  <a:gd name="T17" fmla="*/ 151265 h 698"/>
                  <a:gd name="T18" fmla="*/ 437382 w 1007"/>
                  <a:gd name="T19" fmla="*/ 151265 h 698"/>
                  <a:gd name="T20" fmla="*/ 285646 w 1007"/>
                  <a:gd name="T21" fmla="*/ 0 h 698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007" h="698">
                    <a:moveTo>
                      <a:pt x="657" y="0"/>
                    </a:moveTo>
                    <a:lnTo>
                      <a:pt x="347" y="0"/>
                    </a:lnTo>
                    <a:cubicBezTo>
                      <a:pt x="156" y="0"/>
                      <a:pt x="0" y="155"/>
                      <a:pt x="0" y="348"/>
                    </a:cubicBezTo>
                    <a:cubicBezTo>
                      <a:pt x="0" y="540"/>
                      <a:pt x="156" y="697"/>
                      <a:pt x="347" y="697"/>
                    </a:cubicBezTo>
                    <a:lnTo>
                      <a:pt x="657" y="697"/>
                    </a:lnTo>
                    <a:cubicBezTo>
                      <a:pt x="849" y="697"/>
                      <a:pt x="1006" y="540"/>
                      <a:pt x="1006" y="348"/>
                    </a:cubicBezTo>
                    <a:cubicBezTo>
                      <a:pt x="1006" y="155"/>
                      <a:pt x="849" y="0"/>
                      <a:pt x="657" y="0"/>
                    </a:cubicBezTo>
                  </a:path>
                </a:pathLst>
              </a:custGeom>
              <a:solidFill>
                <a:srgbClr val="8C449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25" name="Freeform 28">
                <a:extLst>
                  <a:ext uri="{FF2B5EF4-FFF2-40B4-BE49-F238E27FC236}">
                    <a16:creationId xmlns:a16="http://schemas.microsoft.com/office/drawing/2014/main" id="{FEF87732-A90E-9E4C-8E5E-430D1FC853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72861" y="410368"/>
                <a:ext cx="74890" cy="74889"/>
              </a:xfrm>
              <a:custGeom>
                <a:avLst/>
                <a:gdLst>
                  <a:gd name="T0" fmla="*/ 74460 w 174"/>
                  <a:gd name="T1" fmla="*/ 37445 h 174"/>
                  <a:gd name="T2" fmla="*/ 74460 w 174"/>
                  <a:gd name="T3" fmla="*/ 37445 h 174"/>
                  <a:gd name="T4" fmla="*/ 37015 w 174"/>
                  <a:gd name="T5" fmla="*/ 74459 h 174"/>
                  <a:gd name="T6" fmla="*/ 37015 w 174"/>
                  <a:gd name="T7" fmla="*/ 74459 h 174"/>
                  <a:gd name="T8" fmla="*/ 0 w 174"/>
                  <a:gd name="T9" fmla="*/ 37445 h 174"/>
                  <a:gd name="T10" fmla="*/ 0 w 174"/>
                  <a:gd name="T11" fmla="*/ 37445 h 174"/>
                  <a:gd name="T12" fmla="*/ 37015 w 174"/>
                  <a:gd name="T13" fmla="*/ 0 h 174"/>
                  <a:gd name="T14" fmla="*/ 37015 w 174"/>
                  <a:gd name="T15" fmla="*/ 0 h 174"/>
                  <a:gd name="T16" fmla="*/ 74460 w 174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4" y="173"/>
                      <a:pt x="86" y="173"/>
                    </a:cubicBezTo>
                    <a:cubicBezTo>
                      <a:pt x="39" y="173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6" y="0"/>
                    </a:cubicBezTo>
                    <a:cubicBezTo>
                      <a:pt x="134" y="0"/>
                      <a:pt x="173" y="39"/>
                      <a:pt x="173" y="87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26" name="Freeform 29">
                <a:extLst>
                  <a:ext uri="{FF2B5EF4-FFF2-40B4-BE49-F238E27FC236}">
                    <a16:creationId xmlns:a16="http://schemas.microsoft.com/office/drawing/2014/main" id="{8CACB665-E733-654B-950B-4B9A0B07BCF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15851" y="160736"/>
                <a:ext cx="74889" cy="74889"/>
              </a:xfrm>
              <a:custGeom>
                <a:avLst/>
                <a:gdLst>
                  <a:gd name="T0" fmla="*/ 74459 w 174"/>
                  <a:gd name="T1" fmla="*/ 37014 h 174"/>
                  <a:gd name="T2" fmla="*/ 74459 w 174"/>
                  <a:gd name="T3" fmla="*/ 37014 h 174"/>
                  <a:gd name="T4" fmla="*/ 37445 w 174"/>
                  <a:gd name="T5" fmla="*/ 74459 h 174"/>
                  <a:gd name="T6" fmla="*/ 37445 w 174"/>
                  <a:gd name="T7" fmla="*/ 74459 h 174"/>
                  <a:gd name="T8" fmla="*/ 0 w 174"/>
                  <a:gd name="T9" fmla="*/ 37014 h 174"/>
                  <a:gd name="T10" fmla="*/ 0 w 174"/>
                  <a:gd name="T11" fmla="*/ 37014 h 174"/>
                  <a:gd name="T12" fmla="*/ 37445 w 174"/>
                  <a:gd name="T13" fmla="*/ 0 h 174"/>
                  <a:gd name="T14" fmla="*/ 37445 w 174"/>
                  <a:gd name="T15" fmla="*/ 0 h 174"/>
                  <a:gd name="T16" fmla="*/ 74459 w 174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5" y="173"/>
                      <a:pt x="87" y="173"/>
                    </a:cubicBezTo>
                    <a:cubicBezTo>
                      <a:pt x="39" y="173"/>
                      <a:pt x="0" y="134"/>
                      <a:pt x="0" y="86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5" y="0"/>
                      <a:pt x="173" y="38"/>
                      <a:pt x="173" y="86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27" name="Freeform 30">
                <a:extLst>
                  <a:ext uri="{FF2B5EF4-FFF2-40B4-BE49-F238E27FC236}">
                    <a16:creationId xmlns:a16="http://schemas.microsoft.com/office/drawing/2014/main" id="{C72318FB-CB62-1F43-8B31-F13B3A07CA2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74193" y="771375"/>
                <a:ext cx="74889" cy="74889"/>
              </a:xfrm>
              <a:custGeom>
                <a:avLst/>
                <a:gdLst>
                  <a:gd name="T0" fmla="*/ 74456 w 173"/>
                  <a:gd name="T1" fmla="*/ 37014 h 174"/>
                  <a:gd name="T2" fmla="*/ 74456 w 173"/>
                  <a:gd name="T3" fmla="*/ 37014 h 174"/>
                  <a:gd name="T4" fmla="*/ 37661 w 173"/>
                  <a:gd name="T5" fmla="*/ 74459 h 174"/>
                  <a:gd name="T6" fmla="*/ 37661 w 173"/>
                  <a:gd name="T7" fmla="*/ 74459 h 174"/>
                  <a:gd name="T8" fmla="*/ 0 w 173"/>
                  <a:gd name="T9" fmla="*/ 37014 h 174"/>
                  <a:gd name="T10" fmla="*/ 0 w 173"/>
                  <a:gd name="T11" fmla="*/ 37014 h 174"/>
                  <a:gd name="T12" fmla="*/ 37661 w 173"/>
                  <a:gd name="T13" fmla="*/ 0 h 174"/>
                  <a:gd name="T14" fmla="*/ 37661 w 173"/>
                  <a:gd name="T15" fmla="*/ 0 h 174"/>
                  <a:gd name="T16" fmla="*/ 74456 w 173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4">
                    <a:moveTo>
                      <a:pt x="172" y="86"/>
                    </a:moveTo>
                    <a:lnTo>
                      <a:pt x="172" y="86"/>
                    </a:lnTo>
                    <a:cubicBezTo>
                      <a:pt x="172" y="135"/>
                      <a:pt x="134" y="173"/>
                      <a:pt x="87" y="173"/>
                    </a:cubicBezTo>
                    <a:cubicBezTo>
                      <a:pt x="39" y="173"/>
                      <a:pt x="0" y="135"/>
                      <a:pt x="0" y="86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2" y="39"/>
                      <a:pt x="172" y="86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28" name="Freeform 31">
                <a:extLst>
                  <a:ext uri="{FF2B5EF4-FFF2-40B4-BE49-F238E27FC236}">
                    <a16:creationId xmlns:a16="http://schemas.microsoft.com/office/drawing/2014/main" id="{B340753D-94A4-8B4A-9FF0-31D92FF0AC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72861" y="1026769"/>
                <a:ext cx="74890" cy="74890"/>
              </a:xfrm>
              <a:custGeom>
                <a:avLst/>
                <a:gdLst>
                  <a:gd name="T0" fmla="*/ 74460 w 174"/>
                  <a:gd name="T1" fmla="*/ 37445 h 174"/>
                  <a:gd name="T2" fmla="*/ 74460 w 174"/>
                  <a:gd name="T3" fmla="*/ 37445 h 174"/>
                  <a:gd name="T4" fmla="*/ 37015 w 174"/>
                  <a:gd name="T5" fmla="*/ 74460 h 174"/>
                  <a:gd name="T6" fmla="*/ 37015 w 174"/>
                  <a:gd name="T7" fmla="*/ 74460 h 174"/>
                  <a:gd name="T8" fmla="*/ 0 w 174"/>
                  <a:gd name="T9" fmla="*/ 37445 h 174"/>
                  <a:gd name="T10" fmla="*/ 0 w 174"/>
                  <a:gd name="T11" fmla="*/ 37445 h 174"/>
                  <a:gd name="T12" fmla="*/ 37015 w 174"/>
                  <a:gd name="T13" fmla="*/ 0 h 174"/>
                  <a:gd name="T14" fmla="*/ 37015 w 174"/>
                  <a:gd name="T15" fmla="*/ 0 h 174"/>
                  <a:gd name="T16" fmla="*/ 74460 w 174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4" y="173"/>
                      <a:pt x="86" y="173"/>
                    </a:cubicBezTo>
                    <a:cubicBezTo>
                      <a:pt x="39" y="173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6" y="0"/>
                    </a:cubicBezTo>
                    <a:cubicBezTo>
                      <a:pt x="134" y="0"/>
                      <a:pt x="173" y="39"/>
                      <a:pt x="173" y="87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29" name="Freeform 32">
                <a:extLst>
                  <a:ext uri="{FF2B5EF4-FFF2-40B4-BE49-F238E27FC236}">
                    <a16:creationId xmlns:a16="http://schemas.microsoft.com/office/drawing/2014/main" id="{5C79EE2F-67F1-6541-AD24-C354E614DD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80698" y="1247597"/>
                <a:ext cx="74889" cy="76810"/>
              </a:xfrm>
              <a:custGeom>
                <a:avLst/>
                <a:gdLst>
                  <a:gd name="T0" fmla="*/ 74456 w 173"/>
                  <a:gd name="T1" fmla="*/ 38186 h 175"/>
                  <a:gd name="T2" fmla="*/ 74456 w 173"/>
                  <a:gd name="T3" fmla="*/ 38186 h 175"/>
                  <a:gd name="T4" fmla="*/ 36795 w 173"/>
                  <a:gd name="T5" fmla="*/ 76371 h 175"/>
                  <a:gd name="T6" fmla="*/ 36795 w 173"/>
                  <a:gd name="T7" fmla="*/ 76371 h 175"/>
                  <a:gd name="T8" fmla="*/ 0 w 173"/>
                  <a:gd name="T9" fmla="*/ 38186 h 175"/>
                  <a:gd name="T10" fmla="*/ 0 w 173"/>
                  <a:gd name="T11" fmla="*/ 38186 h 175"/>
                  <a:gd name="T12" fmla="*/ 36795 w 173"/>
                  <a:gd name="T13" fmla="*/ 0 h 175"/>
                  <a:gd name="T14" fmla="*/ 36795 w 173"/>
                  <a:gd name="T15" fmla="*/ 0 h 175"/>
                  <a:gd name="T16" fmla="*/ 74456 w 173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5">
                    <a:moveTo>
                      <a:pt x="172" y="87"/>
                    </a:moveTo>
                    <a:lnTo>
                      <a:pt x="172" y="87"/>
                    </a:lnTo>
                    <a:cubicBezTo>
                      <a:pt x="172" y="135"/>
                      <a:pt x="133" y="174"/>
                      <a:pt x="85" y="174"/>
                    </a:cubicBezTo>
                    <a:cubicBezTo>
                      <a:pt x="38" y="174"/>
                      <a:pt x="0" y="135"/>
                      <a:pt x="0" y="87"/>
                    </a:cubicBezTo>
                    <a:cubicBezTo>
                      <a:pt x="0" y="39"/>
                      <a:pt x="38" y="0"/>
                      <a:pt x="85" y="0"/>
                    </a:cubicBezTo>
                    <a:cubicBezTo>
                      <a:pt x="133" y="0"/>
                      <a:pt x="172" y="39"/>
                      <a:pt x="172" y="87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30" name="Freeform 33">
                <a:extLst>
                  <a:ext uri="{FF2B5EF4-FFF2-40B4-BE49-F238E27FC236}">
                    <a16:creationId xmlns:a16="http://schemas.microsoft.com/office/drawing/2014/main" id="{710231B4-47F9-5F42-B2DE-F0B77A1312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12892" y="-327008"/>
                <a:ext cx="74889" cy="74889"/>
              </a:xfrm>
              <a:custGeom>
                <a:avLst/>
                <a:gdLst>
                  <a:gd name="T0" fmla="*/ 74459 w 174"/>
                  <a:gd name="T1" fmla="*/ 36795 h 173"/>
                  <a:gd name="T2" fmla="*/ 74459 w 174"/>
                  <a:gd name="T3" fmla="*/ 36795 h 173"/>
                  <a:gd name="T4" fmla="*/ 37445 w 174"/>
                  <a:gd name="T5" fmla="*/ 74456 h 173"/>
                  <a:gd name="T6" fmla="*/ 37445 w 174"/>
                  <a:gd name="T7" fmla="*/ 74456 h 173"/>
                  <a:gd name="T8" fmla="*/ 0 w 174"/>
                  <a:gd name="T9" fmla="*/ 36795 h 173"/>
                  <a:gd name="T10" fmla="*/ 0 w 174"/>
                  <a:gd name="T11" fmla="*/ 36795 h 173"/>
                  <a:gd name="T12" fmla="*/ 37445 w 174"/>
                  <a:gd name="T13" fmla="*/ 0 h 173"/>
                  <a:gd name="T14" fmla="*/ 37445 w 174"/>
                  <a:gd name="T15" fmla="*/ 0 h 173"/>
                  <a:gd name="T16" fmla="*/ 74459 w 174"/>
                  <a:gd name="T17" fmla="*/ 36795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3">
                    <a:moveTo>
                      <a:pt x="173" y="85"/>
                    </a:moveTo>
                    <a:lnTo>
                      <a:pt x="173" y="85"/>
                    </a:lnTo>
                    <a:cubicBezTo>
                      <a:pt x="173" y="133"/>
                      <a:pt x="134" y="172"/>
                      <a:pt x="87" y="172"/>
                    </a:cubicBezTo>
                    <a:cubicBezTo>
                      <a:pt x="39" y="172"/>
                      <a:pt x="0" y="133"/>
                      <a:pt x="0" y="85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4" y="0"/>
                      <a:pt x="173" y="38"/>
                      <a:pt x="173" y="85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31" name="Freeform 34">
                <a:extLst>
                  <a:ext uri="{FF2B5EF4-FFF2-40B4-BE49-F238E27FC236}">
                    <a16:creationId xmlns:a16="http://schemas.microsoft.com/office/drawing/2014/main" id="{07D33552-76C2-FD46-939D-EE8F5F7BC7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17174" y="485257"/>
                <a:ext cx="46086" cy="46086"/>
              </a:xfrm>
              <a:custGeom>
                <a:avLst/>
                <a:gdLst>
                  <a:gd name="T0" fmla="*/ 45651 w 106"/>
                  <a:gd name="T1" fmla="*/ 23043 h 106"/>
                  <a:gd name="T2" fmla="*/ 45651 w 106"/>
                  <a:gd name="T3" fmla="*/ 23043 h 106"/>
                  <a:gd name="T4" fmla="*/ 22608 w 106"/>
                  <a:gd name="T5" fmla="*/ 45651 h 106"/>
                  <a:gd name="T6" fmla="*/ 22608 w 106"/>
                  <a:gd name="T7" fmla="*/ 45651 h 106"/>
                  <a:gd name="T8" fmla="*/ 0 w 106"/>
                  <a:gd name="T9" fmla="*/ 23043 h 106"/>
                  <a:gd name="T10" fmla="*/ 0 w 106"/>
                  <a:gd name="T11" fmla="*/ 23043 h 106"/>
                  <a:gd name="T12" fmla="*/ 22608 w 106"/>
                  <a:gd name="T13" fmla="*/ 0 h 106"/>
                  <a:gd name="T14" fmla="*/ 22608 w 106"/>
                  <a:gd name="T15" fmla="*/ 0 h 106"/>
                  <a:gd name="T16" fmla="*/ 45651 w 106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6">
                    <a:moveTo>
                      <a:pt x="105" y="53"/>
                    </a:moveTo>
                    <a:lnTo>
                      <a:pt x="105" y="53"/>
                    </a:lnTo>
                    <a:cubicBezTo>
                      <a:pt x="105" y="81"/>
                      <a:pt x="82" y="105"/>
                      <a:pt x="52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2" y="0"/>
                      <a:pt x="105" y="24"/>
                      <a:pt x="105" y="53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32" name="Freeform 35">
                <a:extLst>
                  <a:ext uri="{FF2B5EF4-FFF2-40B4-BE49-F238E27FC236}">
                    <a16:creationId xmlns:a16="http://schemas.microsoft.com/office/drawing/2014/main" id="{C98CC7A7-9558-7247-B23E-E3F3DF3A71D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21317" y="610074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0"/>
                      <a:pt x="81" y="104"/>
                      <a:pt x="52" y="104"/>
                    </a:cubicBezTo>
                    <a:cubicBezTo>
                      <a:pt x="24" y="104"/>
                      <a:pt x="0" y="80"/>
                      <a:pt x="0" y="52"/>
                    </a:cubicBezTo>
                    <a:cubicBezTo>
                      <a:pt x="0" y="23"/>
                      <a:pt x="24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33" name="Freeform 36">
                <a:extLst>
                  <a:ext uri="{FF2B5EF4-FFF2-40B4-BE49-F238E27FC236}">
                    <a16:creationId xmlns:a16="http://schemas.microsoft.com/office/drawing/2014/main" id="{98BA63F6-4426-A64B-A5B7-609F54BE39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493837" y="1176547"/>
                <a:ext cx="46086" cy="46086"/>
              </a:xfrm>
              <a:custGeom>
                <a:avLst/>
                <a:gdLst>
                  <a:gd name="T0" fmla="*/ 45647 w 105"/>
                  <a:gd name="T1" fmla="*/ 22397 h 107"/>
                  <a:gd name="T2" fmla="*/ 45647 w 105"/>
                  <a:gd name="T3" fmla="*/ 22397 h 107"/>
                  <a:gd name="T4" fmla="*/ 22824 w 105"/>
                  <a:gd name="T5" fmla="*/ 45655 h 107"/>
                  <a:gd name="T6" fmla="*/ 22824 w 105"/>
                  <a:gd name="T7" fmla="*/ 45655 h 107"/>
                  <a:gd name="T8" fmla="*/ 0 w 105"/>
                  <a:gd name="T9" fmla="*/ 22397 h 107"/>
                  <a:gd name="T10" fmla="*/ 0 w 105"/>
                  <a:gd name="T11" fmla="*/ 22397 h 107"/>
                  <a:gd name="T12" fmla="*/ 22824 w 105"/>
                  <a:gd name="T13" fmla="*/ 0 h 107"/>
                  <a:gd name="T14" fmla="*/ 22824 w 105"/>
                  <a:gd name="T15" fmla="*/ 0 h 107"/>
                  <a:gd name="T16" fmla="*/ 45647 w 105"/>
                  <a:gd name="T17" fmla="*/ 22397 h 10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7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2"/>
                      <a:pt x="82" y="106"/>
                      <a:pt x="52" y="106"/>
                    </a:cubicBezTo>
                    <a:cubicBezTo>
                      <a:pt x="24" y="106"/>
                      <a:pt x="0" y="82"/>
                      <a:pt x="0" y="52"/>
                    </a:cubicBezTo>
                    <a:cubicBezTo>
                      <a:pt x="0" y="24"/>
                      <a:pt x="24" y="0"/>
                      <a:pt x="52" y="0"/>
                    </a:cubicBezTo>
                    <a:cubicBezTo>
                      <a:pt x="82" y="0"/>
                      <a:pt x="104" y="24"/>
                      <a:pt x="104" y="52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34" name="Freeform 37">
                <a:extLst>
                  <a:ext uri="{FF2B5EF4-FFF2-40B4-BE49-F238E27FC236}">
                    <a16:creationId xmlns:a16="http://schemas.microsoft.com/office/drawing/2014/main" id="{BE56A373-F3AE-AD4D-8363-39CCE41DB1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83510" y="880829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2"/>
                      <a:pt x="82" y="105"/>
                      <a:pt x="52" y="105"/>
                    </a:cubicBezTo>
                    <a:cubicBezTo>
                      <a:pt x="24" y="105"/>
                      <a:pt x="0" y="82"/>
                      <a:pt x="0" y="53"/>
                    </a:cubicBezTo>
                    <a:cubicBezTo>
                      <a:pt x="0" y="24"/>
                      <a:pt x="24" y="0"/>
                      <a:pt x="52" y="0"/>
                    </a:cubicBezTo>
                    <a:cubicBezTo>
                      <a:pt x="82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35" name="Freeform 38">
                <a:extLst>
                  <a:ext uri="{FF2B5EF4-FFF2-40B4-BE49-F238E27FC236}">
                    <a16:creationId xmlns:a16="http://schemas.microsoft.com/office/drawing/2014/main" id="{003E6DFF-7FEF-E74C-A0FC-A12B57C363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5379" y="231785"/>
                <a:ext cx="1280807" cy="551112"/>
              </a:xfrm>
              <a:custGeom>
                <a:avLst/>
                <a:gdLst>
                  <a:gd name="T0" fmla="*/ 1143282 w 2943"/>
                  <a:gd name="T1" fmla="*/ 275339 h 1267"/>
                  <a:gd name="T2" fmla="*/ 866057 w 2943"/>
                  <a:gd name="T3" fmla="*/ 275339 h 1267"/>
                  <a:gd name="T4" fmla="*/ 866057 w 2943"/>
                  <a:gd name="T5" fmla="*/ 275339 h 1267"/>
                  <a:gd name="T6" fmla="*/ 1004017 w 2943"/>
                  <a:gd name="T7" fmla="*/ 137452 h 1267"/>
                  <a:gd name="T8" fmla="*/ 1004017 w 2943"/>
                  <a:gd name="T9" fmla="*/ 137452 h 1267"/>
                  <a:gd name="T10" fmla="*/ 866057 w 2943"/>
                  <a:gd name="T11" fmla="*/ 0 h 1267"/>
                  <a:gd name="T12" fmla="*/ 137525 w 2943"/>
                  <a:gd name="T13" fmla="*/ 0 h 1267"/>
                  <a:gd name="T14" fmla="*/ 137525 w 2943"/>
                  <a:gd name="T15" fmla="*/ 0 h 1267"/>
                  <a:gd name="T16" fmla="*/ 0 w 2943"/>
                  <a:gd name="T17" fmla="*/ 137452 h 1267"/>
                  <a:gd name="T18" fmla="*/ 0 w 2943"/>
                  <a:gd name="T19" fmla="*/ 137452 h 1267"/>
                  <a:gd name="T20" fmla="*/ 137525 w 2943"/>
                  <a:gd name="T21" fmla="*/ 275339 h 1267"/>
                  <a:gd name="T22" fmla="*/ 414750 w 2943"/>
                  <a:gd name="T23" fmla="*/ 275339 h 1267"/>
                  <a:gd name="T24" fmla="*/ 414750 w 2943"/>
                  <a:gd name="T25" fmla="*/ 275339 h 1267"/>
                  <a:gd name="T26" fmla="*/ 277225 w 2943"/>
                  <a:gd name="T27" fmla="*/ 412790 h 1267"/>
                  <a:gd name="T28" fmla="*/ 277225 w 2943"/>
                  <a:gd name="T29" fmla="*/ 412790 h 1267"/>
                  <a:gd name="T30" fmla="*/ 414750 w 2943"/>
                  <a:gd name="T31" fmla="*/ 550677 h 1267"/>
                  <a:gd name="T32" fmla="*/ 1143282 w 2943"/>
                  <a:gd name="T33" fmla="*/ 550677 h 1267"/>
                  <a:gd name="T34" fmla="*/ 1143282 w 2943"/>
                  <a:gd name="T35" fmla="*/ 550677 h 1267"/>
                  <a:gd name="T36" fmla="*/ 1280372 w 2943"/>
                  <a:gd name="T37" fmla="*/ 412790 h 1267"/>
                  <a:gd name="T38" fmla="*/ 1280372 w 2943"/>
                  <a:gd name="T39" fmla="*/ 412790 h 1267"/>
                  <a:gd name="T40" fmla="*/ 1143282 w 2943"/>
                  <a:gd name="T41" fmla="*/ 275339 h 1267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2943" h="1267">
                    <a:moveTo>
                      <a:pt x="2627" y="633"/>
                    </a:moveTo>
                    <a:lnTo>
                      <a:pt x="1990" y="633"/>
                    </a:lnTo>
                    <a:cubicBezTo>
                      <a:pt x="2165" y="633"/>
                      <a:pt x="2307" y="491"/>
                      <a:pt x="2307" y="316"/>
                    </a:cubicBezTo>
                    <a:cubicBezTo>
                      <a:pt x="2307" y="141"/>
                      <a:pt x="2165" y="0"/>
                      <a:pt x="1990" y="0"/>
                    </a:cubicBezTo>
                    <a:lnTo>
                      <a:pt x="316" y="0"/>
                    </a:lnTo>
                    <a:cubicBezTo>
                      <a:pt x="142" y="0"/>
                      <a:pt x="0" y="141"/>
                      <a:pt x="0" y="316"/>
                    </a:cubicBezTo>
                    <a:cubicBezTo>
                      <a:pt x="0" y="491"/>
                      <a:pt x="142" y="633"/>
                      <a:pt x="316" y="633"/>
                    </a:cubicBezTo>
                    <a:lnTo>
                      <a:pt x="953" y="633"/>
                    </a:lnTo>
                    <a:cubicBezTo>
                      <a:pt x="778" y="633"/>
                      <a:pt x="637" y="774"/>
                      <a:pt x="637" y="949"/>
                    </a:cubicBezTo>
                    <a:cubicBezTo>
                      <a:pt x="637" y="1123"/>
                      <a:pt x="778" y="1266"/>
                      <a:pt x="953" y="1266"/>
                    </a:cubicBezTo>
                    <a:lnTo>
                      <a:pt x="2627" y="1266"/>
                    </a:lnTo>
                    <a:cubicBezTo>
                      <a:pt x="2801" y="1266"/>
                      <a:pt x="2942" y="1123"/>
                      <a:pt x="2942" y="949"/>
                    </a:cubicBezTo>
                    <a:cubicBezTo>
                      <a:pt x="2942" y="774"/>
                      <a:pt x="2801" y="633"/>
                      <a:pt x="2627" y="633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36" name="Freeform 39">
                <a:extLst>
                  <a:ext uri="{FF2B5EF4-FFF2-40B4-BE49-F238E27FC236}">
                    <a16:creationId xmlns:a16="http://schemas.microsoft.com/office/drawing/2014/main" id="{A4CDF3E9-E7DC-DD48-A7FF-7014C08D0B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84088" y="1276400"/>
                <a:ext cx="618321" cy="261154"/>
              </a:xfrm>
              <a:custGeom>
                <a:avLst/>
                <a:gdLst>
                  <a:gd name="T0" fmla="*/ 487254 w 1420"/>
                  <a:gd name="T1" fmla="*/ 260719 h 600"/>
                  <a:gd name="T2" fmla="*/ 130196 w 1420"/>
                  <a:gd name="T3" fmla="*/ 260719 h 600"/>
                  <a:gd name="T4" fmla="*/ 130196 w 1420"/>
                  <a:gd name="T5" fmla="*/ 260719 h 600"/>
                  <a:gd name="T6" fmla="*/ 0 w 1420"/>
                  <a:gd name="T7" fmla="*/ 130577 h 600"/>
                  <a:gd name="T8" fmla="*/ 0 w 1420"/>
                  <a:gd name="T9" fmla="*/ 130577 h 600"/>
                  <a:gd name="T10" fmla="*/ 130196 w 1420"/>
                  <a:gd name="T11" fmla="*/ 0 h 600"/>
                  <a:gd name="T12" fmla="*/ 487254 w 1420"/>
                  <a:gd name="T13" fmla="*/ 0 h 600"/>
                  <a:gd name="T14" fmla="*/ 487254 w 1420"/>
                  <a:gd name="T15" fmla="*/ 0 h 600"/>
                  <a:gd name="T16" fmla="*/ 617886 w 1420"/>
                  <a:gd name="T17" fmla="*/ 130577 h 600"/>
                  <a:gd name="T18" fmla="*/ 617886 w 1420"/>
                  <a:gd name="T19" fmla="*/ 130577 h 600"/>
                  <a:gd name="T20" fmla="*/ 487254 w 1420"/>
                  <a:gd name="T21" fmla="*/ 260719 h 60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420" h="600">
                    <a:moveTo>
                      <a:pt x="1119" y="599"/>
                    </a:moveTo>
                    <a:lnTo>
                      <a:pt x="299" y="599"/>
                    </a:lnTo>
                    <a:cubicBezTo>
                      <a:pt x="133" y="599"/>
                      <a:pt x="0" y="465"/>
                      <a:pt x="0" y="300"/>
                    </a:cubicBezTo>
                    <a:cubicBezTo>
                      <a:pt x="0" y="134"/>
                      <a:pt x="133" y="0"/>
                      <a:pt x="299" y="0"/>
                    </a:cubicBezTo>
                    <a:lnTo>
                      <a:pt x="1119" y="0"/>
                    </a:lnTo>
                    <a:cubicBezTo>
                      <a:pt x="1284" y="0"/>
                      <a:pt x="1419" y="134"/>
                      <a:pt x="1419" y="300"/>
                    </a:cubicBezTo>
                    <a:cubicBezTo>
                      <a:pt x="1419" y="465"/>
                      <a:pt x="1284" y="599"/>
                      <a:pt x="1119" y="599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</p:grpSp>
        <p:sp>
          <p:nvSpPr>
            <p:cNvPr id="773" name="Freeform 66">
              <a:extLst>
                <a:ext uri="{FF2B5EF4-FFF2-40B4-BE49-F238E27FC236}">
                  <a16:creationId xmlns:a16="http://schemas.microsoft.com/office/drawing/2014/main" id="{CB923F6B-97CB-C842-AF96-0FE8FBB2D8C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427202" y="-123899"/>
              <a:ext cx="2112194" cy="2392375"/>
            </a:xfrm>
            <a:custGeom>
              <a:avLst/>
              <a:gdLst>
                <a:gd name="T0" fmla="*/ 1027733 w 4271"/>
                <a:gd name="T1" fmla="*/ 879782 h 4839"/>
                <a:gd name="T2" fmla="*/ 1039060 w 4271"/>
                <a:gd name="T3" fmla="*/ 879347 h 4839"/>
                <a:gd name="T4" fmla="*/ 933193 w 4271"/>
                <a:gd name="T5" fmla="*/ 763116 h 4839"/>
                <a:gd name="T6" fmla="*/ 1039060 w 4271"/>
                <a:gd name="T7" fmla="*/ 647321 h 4839"/>
                <a:gd name="T8" fmla="*/ 1027733 w 4271"/>
                <a:gd name="T9" fmla="*/ 646886 h 4839"/>
                <a:gd name="T10" fmla="*/ 1130114 w 4271"/>
                <a:gd name="T11" fmla="*/ 646886 h 4839"/>
                <a:gd name="T12" fmla="*/ 1292181 w 4271"/>
                <a:gd name="T13" fmla="*/ 485382 h 4839"/>
                <a:gd name="T14" fmla="*/ 1439435 w 4271"/>
                <a:gd name="T15" fmla="*/ 323443 h 4839"/>
                <a:gd name="T16" fmla="*/ 1601067 w 4271"/>
                <a:gd name="T17" fmla="*/ 161939 h 4839"/>
                <a:gd name="T18" fmla="*/ 1439435 w 4271"/>
                <a:gd name="T19" fmla="*/ 0 h 4839"/>
                <a:gd name="T20" fmla="*/ 798573 w 4271"/>
                <a:gd name="T21" fmla="*/ 0 h 4839"/>
                <a:gd name="T22" fmla="*/ 636506 w 4271"/>
                <a:gd name="T23" fmla="*/ 161939 h 4839"/>
                <a:gd name="T24" fmla="*/ 489687 w 4271"/>
                <a:gd name="T25" fmla="*/ 323443 h 4839"/>
                <a:gd name="T26" fmla="*/ 328055 w 4271"/>
                <a:gd name="T27" fmla="*/ 485382 h 4839"/>
                <a:gd name="T28" fmla="*/ 489687 w 4271"/>
                <a:gd name="T29" fmla="*/ 646886 h 4839"/>
                <a:gd name="T30" fmla="*/ 573334 w 4271"/>
                <a:gd name="T31" fmla="*/ 646886 h 4839"/>
                <a:gd name="T32" fmla="*/ 689657 w 4271"/>
                <a:gd name="T33" fmla="*/ 763116 h 4839"/>
                <a:gd name="T34" fmla="*/ 264013 w 4271"/>
                <a:gd name="T35" fmla="*/ 879782 h 4839"/>
                <a:gd name="T36" fmla="*/ 101945 w 4271"/>
                <a:gd name="T37" fmla="*/ 1041286 h 4839"/>
                <a:gd name="T38" fmla="*/ 264013 w 4271"/>
                <a:gd name="T39" fmla="*/ 1203225 h 4839"/>
                <a:gd name="T40" fmla="*/ 456141 w 4271"/>
                <a:gd name="T41" fmla="*/ 1203225 h 4839"/>
                <a:gd name="T42" fmla="*/ 450913 w 4271"/>
                <a:gd name="T43" fmla="*/ 1203225 h 4839"/>
                <a:gd name="T44" fmla="*/ 573334 w 4271"/>
                <a:gd name="T45" fmla="*/ 1330774 h 4839"/>
                <a:gd name="T46" fmla="*/ 450913 w 4271"/>
                <a:gd name="T47" fmla="*/ 1458758 h 4839"/>
                <a:gd name="T48" fmla="*/ 162067 w 4271"/>
                <a:gd name="T49" fmla="*/ 1459193 h 4839"/>
                <a:gd name="T50" fmla="*/ 0 w 4271"/>
                <a:gd name="T51" fmla="*/ 1620697 h 4839"/>
                <a:gd name="T52" fmla="*/ 162067 w 4271"/>
                <a:gd name="T53" fmla="*/ 1782201 h 4839"/>
                <a:gd name="T54" fmla="*/ 362909 w 4271"/>
                <a:gd name="T55" fmla="*/ 1782201 h 4839"/>
                <a:gd name="T56" fmla="*/ 200841 w 4271"/>
                <a:gd name="T57" fmla="*/ 1943704 h 4839"/>
                <a:gd name="T58" fmla="*/ 1099617 w 4271"/>
                <a:gd name="T59" fmla="*/ 2106079 h 4839"/>
                <a:gd name="T60" fmla="*/ 1261249 w 4271"/>
                <a:gd name="T61" fmla="*/ 1943704 h 4839"/>
                <a:gd name="T62" fmla="*/ 1099617 w 4271"/>
                <a:gd name="T63" fmla="*/ 1782201 h 4839"/>
                <a:gd name="T64" fmla="*/ 899211 w 4271"/>
                <a:gd name="T65" fmla="*/ 1782201 h 4839"/>
                <a:gd name="T66" fmla="*/ 1060843 w 4271"/>
                <a:gd name="T67" fmla="*/ 1620697 h 4839"/>
                <a:gd name="T68" fmla="*/ 1325291 w 4271"/>
                <a:gd name="T69" fmla="*/ 1459193 h 4839"/>
                <a:gd name="T70" fmla="*/ 1163224 w 4271"/>
                <a:gd name="T71" fmla="*/ 1620697 h 4839"/>
                <a:gd name="T72" fmla="*/ 1325291 w 4271"/>
                <a:gd name="T73" fmla="*/ 1782201 h 4839"/>
                <a:gd name="T74" fmla="*/ 1598889 w 4271"/>
                <a:gd name="T75" fmla="*/ 1782201 h 4839"/>
                <a:gd name="T76" fmla="*/ 1760956 w 4271"/>
                <a:gd name="T77" fmla="*/ 1620697 h 4839"/>
                <a:gd name="T78" fmla="*/ 1409810 w 4271"/>
                <a:gd name="T79" fmla="*/ 1459193 h 4839"/>
                <a:gd name="T80" fmla="*/ 1538767 w 4271"/>
                <a:gd name="T81" fmla="*/ 1330774 h 4839"/>
                <a:gd name="T82" fmla="*/ 1409810 w 4271"/>
                <a:gd name="T83" fmla="*/ 1203225 h 4839"/>
                <a:gd name="T84" fmla="*/ 1698656 w 4271"/>
                <a:gd name="T85" fmla="*/ 1203225 h 4839"/>
                <a:gd name="T86" fmla="*/ 1860287 w 4271"/>
                <a:gd name="T87" fmla="*/ 1041286 h 4839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4271" h="4839">
                  <a:moveTo>
                    <a:pt x="3899" y="2021"/>
                  </a:moveTo>
                  <a:lnTo>
                    <a:pt x="2359" y="2021"/>
                  </a:lnTo>
                  <a:cubicBezTo>
                    <a:pt x="2367" y="2021"/>
                    <a:pt x="2375" y="2020"/>
                    <a:pt x="2385" y="2020"/>
                  </a:cubicBezTo>
                  <a:cubicBezTo>
                    <a:pt x="2249" y="2007"/>
                    <a:pt x="2142" y="1893"/>
                    <a:pt x="2142" y="1753"/>
                  </a:cubicBezTo>
                  <a:cubicBezTo>
                    <a:pt x="2142" y="1614"/>
                    <a:pt x="2249" y="1500"/>
                    <a:pt x="2385" y="1487"/>
                  </a:cubicBezTo>
                  <a:cubicBezTo>
                    <a:pt x="2375" y="1487"/>
                    <a:pt x="2367" y="1486"/>
                    <a:pt x="2359" y="1486"/>
                  </a:cubicBezTo>
                  <a:lnTo>
                    <a:pt x="2594" y="1486"/>
                  </a:lnTo>
                  <a:cubicBezTo>
                    <a:pt x="2800" y="1486"/>
                    <a:pt x="2966" y="1320"/>
                    <a:pt x="2966" y="1115"/>
                  </a:cubicBezTo>
                  <a:cubicBezTo>
                    <a:pt x="2966" y="910"/>
                    <a:pt x="2800" y="743"/>
                    <a:pt x="2594" y="743"/>
                  </a:cubicBezTo>
                  <a:lnTo>
                    <a:pt x="3304" y="743"/>
                  </a:lnTo>
                  <a:cubicBezTo>
                    <a:pt x="3508" y="743"/>
                    <a:pt x="3675" y="577"/>
                    <a:pt x="3675" y="372"/>
                  </a:cubicBezTo>
                  <a:cubicBezTo>
                    <a:pt x="3675" y="167"/>
                    <a:pt x="3508" y="0"/>
                    <a:pt x="3304" y="0"/>
                  </a:cubicBezTo>
                  <a:lnTo>
                    <a:pt x="1833" y="0"/>
                  </a:lnTo>
                  <a:cubicBezTo>
                    <a:pt x="1627" y="0"/>
                    <a:pt x="1461" y="167"/>
                    <a:pt x="1461" y="372"/>
                  </a:cubicBezTo>
                  <a:cubicBezTo>
                    <a:pt x="1461" y="577"/>
                    <a:pt x="1627" y="743"/>
                    <a:pt x="1833" y="743"/>
                  </a:cubicBezTo>
                  <a:lnTo>
                    <a:pt x="1124" y="743"/>
                  </a:lnTo>
                  <a:cubicBezTo>
                    <a:pt x="919" y="743"/>
                    <a:pt x="753" y="910"/>
                    <a:pt x="753" y="1115"/>
                  </a:cubicBezTo>
                  <a:cubicBezTo>
                    <a:pt x="753" y="1320"/>
                    <a:pt x="919" y="1486"/>
                    <a:pt x="1124" y="1486"/>
                  </a:cubicBezTo>
                  <a:lnTo>
                    <a:pt x="1316" y="1486"/>
                  </a:lnTo>
                  <a:cubicBezTo>
                    <a:pt x="1464" y="1486"/>
                    <a:pt x="1583" y="1605"/>
                    <a:pt x="1583" y="1753"/>
                  </a:cubicBezTo>
                  <a:cubicBezTo>
                    <a:pt x="1583" y="1901"/>
                    <a:pt x="1464" y="2021"/>
                    <a:pt x="1316" y="2021"/>
                  </a:cubicBezTo>
                  <a:lnTo>
                    <a:pt x="606" y="2021"/>
                  </a:lnTo>
                  <a:cubicBezTo>
                    <a:pt x="401" y="2021"/>
                    <a:pt x="234" y="2187"/>
                    <a:pt x="234" y="2392"/>
                  </a:cubicBezTo>
                  <a:cubicBezTo>
                    <a:pt x="234" y="2597"/>
                    <a:pt x="401" y="2764"/>
                    <a:pt x="606" y="2764"/>
                  </a:cubicBezTo>
                  <a:lnTo>
                    <a:pt x="1047" y="2764"/>
                  </a:lnTo>
                  <a:cubicBezTo>
                    <a:pt x="1043" y="2764"/>
                    <a:pt x="1039" y="2764"/>
                    <a:pt x="1035" y="2764"/>
                  </a:cubicBezTo>
                  <a:cubicBezTo>
                    <a:pt x="1190" y="2771"/>
                    <a:pt x="1316" y="2900"/>
                    <a:pt x="1316" y="3057"/>
                  </a:cubicBezTo>
                  <a:cubicBezTo>
                    <a:pt x="1316" y="3216"/>
                    <a:pt x="1190" y="3345"/>
                    <a:pt x="1035" y="3351"/>
                  </a:cubicBezTo>
                  <a:cubicBezTo>
                    <a:pt x="1039" y="3351"/>
                    <a:pt x="1043" y="3352"/>
                    <a:pt x="1047" y="3352"/>
                  </a:cubicBezTo>
                  <a:lnTo>
                    <a:pt x="372" y="3352"/>
                  </a:lnTo>
                  <a:cubicBezTo>
                    <a:pt x="167" y="3352"/>
                    <a:pt x="0" y="3517"/>
                    <a:pt x="0" y="3723"/>
                  </a:cubicBezTo>
                  <a:cubicBezTo>
                    <a:pt x="0" y="3928"/>
                    <a:pt x="167" y="4094"/>
                    <a:pt x="372" y="4094"/>
                  </a:cubicBezTo>
                  <a:lnTo>
                    <a:pt x="833" y="4094"/>
                  </a:lnTo>
                  <a:cubicBezTo>
                    <a:pt x="627" y="4094"/>
                    <a:pt x="461" y="4260"/>
                    <a:pt x="461" y="4465"/>
                  </a:cubicBezTo>
                  <a:cubicBezTo>
                    <a:pt x="461" y="4672"/>
                    <a:pt x="627" y="4838"/>
                    <a:pt x="833" y="4838"/>
                  </a:cubicBezTo>
                  <a:lnTo>
                    <a:pt x="2524" y="4838"/>
                  </a:lnTo>
                  <a:cubicBezTo>
                    <a:pt x="2729" y="4838"/>
                    <a:pt x="2895" y="4672"/>
                    <a:pt x="2895" y="4465"/>
                  </a:cubicBezTo>
                  <a:cubicBezTo>
                    <a:pt x="2895" y="4260"/>
                    <a:pt x="2729" y="4094"/>
                    <a:pt x="2524" y="4094"/>
                  </a:cubicBezTo>
                  <a:lnTo>
                    <a:pt x="2064" y="4094"/>
                  </a:lnTo>
                  <a:cubicBezTo>
                    <a:pt x="2269" y="4094"/>
                    <a:pt x="2435" y="3928"/>
                    <a:pt x="2435" y="3723"/>
                  </a:cubicBezTo>
                  <a:cubicBezTo>
                    <a:pt x="2435" y="3517"/>
                    <a:pt x="2269" y="3352"/>
                    <a:pt x="2064" y="3352"/>
                  </a:cubicBezTo>
                  <a:lnTo>
                    <a:pt x="3042" y="3352"/>
                  </a:lnTo>
                  <a:cubicBezTo>
                    <a:pt x="2836" y="3352"/>
                    <a:pt x="2670" y="3517"/>
                    <a:pt x="2670" y="3723"/>
                  </a:cubicBezTo>
                  <a:cubicBezTo>
                    <a:pt x="2670" y="3928"/>
                    <a:pt x="2836" y="4094"/>
                    <a:pt x="3042" y="4094"/>
                  </a:cubicBezTo>
                  <a:lnTo>
                    <a:pt x="3670" y="4094"/>
                  </a:lnTo>
                  <a:cubicBezTo>
                    <a:pt x="3876" y="4094"/>
                    <a:pt x="4042" y="3928"/>
                    <a:pt x="4042" y="3723"/>
                  </a:cubicBezTo>
                  <a:cubicBezTo>
                    <a:pt x="4042" y="3517"/>
                    <a:pt x="3876" y="3352"/>
                    <a:pt x="3670" y="3352"/>
                  </a:cubicBezTo>
                  <a:lnTo>
                    <a:pt x="3236" y="3352"/>
                  </a:lnTo>
                  <a:cubicBezTo>
                    <a:pt x="3399" y="3352"/>
                    <a:pt x="3532" y="3220"/>
                    <a:pt x="3532" y="3057"/>
                  </a:cubicBezTo>
                  <a:cubicBezTo>
                    <a:pt x="3532" y="2895"/>
                    <a:pt x="3399" y="2764"/>
                    <a:pt x="3236" y="2764"/>
                  </a:cubicBezTo>
                  <a:lnTo>
                    <a:pt x="3899" y="2764"/>
                  </a:lnTo>
                  <a:cubicBezTo>
                    <a:pt x="4104" y="2764"/>
                    <a:pt x="4270" y="2597"/>
                    <a:pt x="4270" y="2392"/>
                  </a:cubicBezTo>
                  <a:cubicBezTo>
                    <a:pt x="4270" y="2187"/>
                    <a:pt x="4104" y="2021"/>
                    <a:pt x="3899" y="2021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74" name="Freeform 68">
              <a:extLst>
                <a:ext uri="{FF2B5EF4-FFF2-40B4-BE49-F238E27FC236}">
                  <a16:creationId xmlns:a16="http://schemas.microsoft.com/office/drawing/2014/main" id="{0035B0B1-466F-1A4D-A770-8E9BAD5128F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602161" y="37484"/>
              <a:ext cx="87191" cy="87233"/>
            </a:xfrm>
            <a:custGeom>
              <a:avLst/>
              <a:gdLst>
                <a:gd name="T0" fmla="*/ 76371 w 175"/>
                <a:gd name="T1" fmla="*/ 38186 h 175"/>
                <a:gd name="T2" fmla="*/ 76371 w 175"/>
                <a:gd name="T3" fmla="*/ 38186 h 175"/>
                <a:gd name="T4" fmla="*/ 38186 w 175"/>
                <a:gd name="T5" fmla="*/ 76371 h 175"/>
                <a:gd name="T6" fmla="*/ 38186 w 175"/>
                <a:gd name="T7" fmla="*/ 76371 h 175"/>
                <a:gd name="T8" fmla="*/ 0 w 175"/>
                <a:gd name="T9" fmla="*/ 38186 h 175"/>
                <a:gd name="T10" fmla="*/ 0 w 175"/>
                <a:gd name="T11" fmla="*/ 38186 h 175"/>
                <a:gd name="T12" fmla="*/ 38186 w 175"/>
                <a:gd name="T13" fmla="*/ 0 h 175"/>
                <a:gd name="T14" fmla="*/ 38186 w 175"/>
                <a:gd name="T15" fmla="*/ 0 h 175"/>
                <a:gd name="T16" fmla="*/ 76371 w 175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5">
                  <a:moveTo>
                    <a:pt x="174" y="87"/>
                  </a:moveTo>
                  <a:lnTo>
                    <a:pt x="174" y="87"/>
                  </a:lnTo>
                  <a:cubicBezTo>
                    <a:pt x="174" y="136"/>
                    <a:pt x="135" y="174"/>
                    <a:pt x="87" y="174"/>
                  </a:cubicBezTo>
                  <a:cubicBezTo>
                    <a:pt x="39" y="174"/>
                    <a:pt x="0" y="136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7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75" name="Freeform 69">
              <a:extLst>
                <a:ext uri="{FF2B5EF4-FFF2-40B4-BE49-F238E27FC236}">
                  <a16:creationId xmlns:a16="http://schemas.microsoft.com/office/drawing/2014/main" id="{C61308B9-2C65-C74D-BB21-E0CFF08F4BA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843025" y="1376516"/>
              <a:ext cx="85011" cy="85052"/>
            </a:xfrm>
            <a:custGeom>
              <a:avLst/>
              <a:gdLst>
                <a:gd name="T0" fmla="*/ 74457 w 173"/>
                <a:gd name="T1" fmla="*/ 36795 h 173"/>
                <a:gd name="T2" fmla="*/ 74457 w 173"/>
                <a:gd name="T3" fmla="*/ 36795 h 173"/>
                <a:gd name="T4" fmla="*/ 36796 w 173"/>
                <a:gd name="T5" fmla="*/ 74456 h 173"/>
                <a:gd name="T6" fmla="*/ 36796 w 173"/>
                <a:gd name="T7" fmla="*/ 74456 h 173"/>
                <a:gd name="T8" fmla="*/ 0 w 173"/>
                <a:gd name="T9" fmla="*/ 36795 h 173"/>
                <a:gd name="T10" fmla="*/ 0 w 173"/>
                <a:gd name="T11" fmla="*/ 36795 h 173"/>
                <a:gd name="T12" fmla="*/ 36796 w 173"/>
                <a:gd name="T13" fmla="*/ 0 h 173"/>
                <a:gd name="T14" fmla="*/ 36796 w 173"/>
                <a:gd name="T15" fmla="*/ 0 h 173"/>
                <a:gd name="T16" fmla="*/ 74457 w 173"/>
                <a:gd name="T17" fmla="*/ 36795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3">
                  <a:moveTo>
                    <a:pt x="172" y="85"/>
                  </a:moveTo>
                  <a:lnTo>
                    <a:pt x="172" y="85"/>
                  </a:lnTo>
                  <a:cubicBezTo>
                    <a:pt x="172" y="134"/>
                    <a:pt x="133" y="172"/>
                    <a:pt x="85" y="172"/>
                  </a:cubicBezTo>
                  <a:cubicBezTo>
                    <a:pt x="38" y="172"/>
                    <a:pt x="0" y="134"/>
                    <a:pt x="0" y="85"/>
                  </a:cubicBezTo>
                  <a:cubicBezTo>
                    <a:pt x="0" y="38"/>
                    <a:pt x="38" y="0"/>
                    <a:pt x="85" y="0"/>
                  </a:cubicBezTo>
                  <a:cubicBezTo>
                    <a:pt x="133" y="0"/>
                    <a:pt x="172" y="38"/>
                    <a:pt x="172" y="85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76" name="Freeform 70">
              <a:extLst>
                <a:ext uri="{FF2B5EF4-FFF2-40B4-BE49-F238E27FC236}">
                  <a16:creationId xmlns:a16="http://schemas.microsoft.com/office/drawing/2014/main" id="{BBF24141-8C01-524C-910F-298F33D0AEB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592350" y="816041"/>
              <a:ext cx="85010" cy="85053"/>
            </a:xfrm>
            <a:custGeom>
              <a:avLst/>
              <a:gdLst>
                <a:gd name="T0" fmla="*/ 74456 w 173"/>
                <a:gd name="T1" fmla="*/ 37015 h 174"/>
                <a:gd name="T2" fmla="*/ 74456 w 173"/>
                <a:gd name="T3" fmla="*/ 37015 h 174"/>
                <a:gd name="T4" fmla="*/ 37661 w 173"/>
                <a:gd name="T5" fmla="*/ 74460 h 174"/>
                <a:gd name="T6" fmla="*/ 37661 w 173"/>
                <a:gd name="T7" fmla="*/ 74460 h 174"/>
                <a:gd name="T8" fmla="*/ 0 w 173"/>
                <a:gd name="T9" fmla="*/ 37015 h 174"/>
                <a:gd name="T10" fmla="*/ 0 w 173"/>
                <a:gd name="T11" fmla="*/ 37015 h 174"/>
                <a:gd name="T12" fmla="*/ 37661 w 173"/>
                <a:gd name="T13" fmla="*/ 0 h 174"/>
                <a:gd name="T14" fmla="*/ 37661 w 173"/>
                <a:gd name="T15" fmla="*/ 0 h 174"/>
                <a:gd name="T16" fmla="*/ 74456 w 173"/>
                <a:gd name="T17" fmla="*/ 3701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4">
                  <a:moveTo>
                    <a:pt x="172" y="86"/>
                  </a:moveTo>
                  <a:lnTo>
                    <a:pt x="172" y="86"/>
                  </a:lnTo>
                  <a:cubicBezTo>
                    <a:pt x="172" y="134"/>
                    <a:pt x="134" y="173"/>
                    <a:pt x="87" y="173"/>
                  </a:cubicBezTo>
                  <a:cubicBezTo>
                    <a:pt x="39" y="173"/>
                    <a:pt x="0" y="134"/>
                    <a:pt x="0" y="86"/>
                  </a:cubicBezTo>
                  <a:cubicBezTo>
                    <a:pt x="0" y="38"/>
                    <a:pt x="39" y="0"/>
                    <a:pt x="87" y="0"/>
                  </a:cubicBezTo>
                  <a:cubicBezTo>
                    <a:pt x="134" y="0"/>
                    <a:pt x="172" y="38"/>
                    <a:pt x="172" y="86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77" name="Freeform 71">
              <a:extLst>
                <a:ext uri="{FF2B5EF4-FFF2-40B4-BE49-F238E27FC236}">
                  <a16:creationId xmlns:a16="http://schemas.microsoft.com/office/drawing/2014/main" id="{25726AD4-2D66-0F49-B117-E6FC90AED17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122035" y="-328896"/>
              <a:ext cx="85011" cy="85052"/>
            </a:xfrm>
            <a:custGeom>
              <a:avLst/>
              <a:gdLst>
                <a:gd name="T0" fmla="*/ 74457 w 173"/>
                <a:gd name="T1" fmla="*/ 36795 h 173"/>
                <a:gd name="T2" fmla="*/ 74457 w 173"/>
                <a:gd name="T3" fmla="*/ 36795 h 173"/>
                <a:gd name="T4" fmla="*/ 36796 w 173"/>
                <a:gd name="T5" fmla="*/ 74456 h 173"/>
                <a:gd name="T6" fmla="*/ 36796 w 173"/>
                <a:gd name="T7" fmla="*/ 74456 h 173"/>
                <a:gd name="T8" fmla="*/ 0 w 173"/>
                <a:gd name="T9" fmla="*/ 36795 h 173"/>
                <a:gd name="T10" fmla="*/ 0 w 173"/>
                <a:gd name="T11" fmla="*/ 36795 h 173"/>
                <a:gd name="T12" fmla="*/ 36796 w 173"/>
                <a:gd name="T13" fmla="*/ 0 h 173"/>
                <a:gd name="T14" fmla="*/ 36796 w 173"/>
                <a:gd name="T15" fmla="*/ 0 h 173"/>
                <a:gd name="T16" fmla="*/ 74457 w 173"/>
                <a:gd name="T17" fmla="*/ 36795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3">
                  <a:moveTo>
                    <a:pt x="172" y="85"/>
                  </a:moveTo>
                  <a:lnTo>
                    <a:pt x="172" y="85"/>
                  </a:lnTo>
                  <a:cubicBezTo>
                    <a:pt x="172" y="134"/>
                    <a:pt x="133" y="172"/>
                    <a:pt x="85" y="172"/>
                  </a:cubicBezTo>
                  <a:cubicBezTo>
                    <a:pt x="38" y="172"/>
                    <a:pt x="0" y="134"/>
                    <a:pt x="0" y="85"/>
                  </a:cubicBezTo>
                  <a:cubicBezTo>
                    <a:pt x="0" y="39"/>
                    <a:pt x="38" y="0"/>
                    <a:pt x="85" y="0"/>
                  </a:cubicBezTo>
                  <a:cubicBezTo>
                    <a:pt x="133" y="0"/>
                    <a:pt x="172" y="39"/>
                    <a:pt x="172" y="85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78" name="Freeform 72">
              <a:extLst>
                <a:ext uri="{FF2B5EF4-FFF2-40B4-BE49-F238E27FC236}">
                  <a16:creationId xmlns:a16="http://schemas.microsoft.com/office/drawing/2014/main" id="{DF7D64D0-0F49-814B-80DA-0F286A1E01A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857192" y="1047209"/>
              <a:ext cx="85011" cy="85053"/>
            </a:xfrm>
            <a:custGeom>
              <a:avLst/>
              <a:gdLst>
                <a:gd name="T0" fmla="*/ 74460 w 174"/>
                <a:gd name="T1" fmla="*/ 36796 h 173"/>
                <a:gd name="T2" fmla="*/ 74460 w 174"/>
                <a:gd name="T3" fmla="*/ 36796 h 173"/>
                <a:gd name="T4" fmla="*/ 37445 w 174"/>
                <a:gd name="T5" fmla="*/ 74457 h 173"/>
                <a:gd name="T6" fmla="*/ 37445 w 174"/>
                <a:gd name="T7" fmla="*/ 74457 h 173"/>
                <a:gd name="T8" fmla="*/ 0 w 174"/>
                <a:gd name="T9" fmla="*/ 36796 h 173"/>
                <a:gd name="T10" fmla="*/ 0 w 174"/>
                <a:gd name="T11" fmla="*/ 36796 h 173"/>
                <a:gd name="T12" fmla="*/ 37445 w 174"/>
                <a:gd name="T13" fmla="*/ 0 h 173"/>
                <a:gd name="T14" fmla="*/ 37445 w 174"/>
                <a:gd name="T15" fmla="*/ 0 h 173"/>
                <a:gd name="T16" fmla="*/ 74460 w 174"/>
                <a:gd name="T17" fmla="*/ 36796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3">
                  <a:moveTo>
                    <a:pt x="173" y="85"/>
                  </a:moveTo>
                  <a:lnTo>
                    <a:pt x="173" y="85"/>
                  </a:lnTo>
                  <a:cubicBezTo>
                    <a:pt x="173" y="133"/>
                    <a:pt x="135" y="172"/>
                    <a:pt x="87" y="172"/>
                  </a:cubicBezTo>
                  <a:cubicBezTo>
                    <a:pt x="39" y="172"/>
                    <a:pt x="0" y="133"/>
                    <a:pt x="0" y="85"/>
                  </a:cubicBezTo>
                  <a:cubicBezTo>
                    <a:pt x="0" y="38"/>
                    <a:pt x="39" y="0"/>
                    <a:pt x="87" y="0"/>
                  </a:cubicBezTo>
                  <a:cubicBezTo>
                    <a:pt x="135" y="0"/>
                    <a:pt x="173" y="38"/>
                    <a:pt x="173" y="85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79" name="Freeform 73">
              <a:extLst>
                <a:ext uri="{FF2B5EF4-FFF2-40B4-BE49-F238E27FC236}">
                  <a16:creationId xmlns:a16="http://schemas.microsoft.com/office/drawing/2014/main" id="{23F683FB-DD63-854E-A4E0-B86FC97CC68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237051" y="2091830"/>
              <a:ext cx="85011" cy="87233"/>
            </a:xfrm>
            <a:custGeom>
              <a:avLst/>
              <a:gdLst>
                <a:gd name="T0" fmla="*/ 74457 w 173"/>
                <a:gd name="T1" fmla="*/ 38186 h 175"/>
                <a:gd name="T2" fmla="*/ 74457 w 173"/>
                <a:gd name="T3" fmla="*/ 38186 h 175"/>
                <a:gd name="T4" fmla="*/ 37229 w 173"/>
                <a:gd name="T5" fmla="*/ 76371 h 175"/>
                <a:gd name="T6" fmla="*/ 37229 w 173"/>
                <a:gd name="T7" fmla="*/ 76371 h 175"/>
                <a:gd name="T8" fmla="*/ 0 w 173"/>
                <a:gd name="T9" fmla="*/ 38186 h 175"/>
                <a:gd name="T10" fmla="*/ 0 w 173"/>
                <a:gd name="T11" fmla="*/ 38186 h 175"/>
                <a:gd name="T12" fmla="*/ 37229 w 173"/>
                <a:gd name="T13" fmla="*/ 0 h 175"/>
                <a:gd name="T14" fmla="*/ 37229 w 173"/>
                <a:gd name="T15" fmla="*/ 0 h 175"/>
                <a:gd name="T16" fmla="*/ 74457 w 173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5">
                  <a:moveTo>
                    <a:pt x="172" y="87"/>
                  </a:moveTo>
                  <a:lnTo>
                    <a:pt x="172" y="87"/>
                  </a:lnTo>
                  <a:cubicBezTo>
                    <a:pt x="172" y="134"/>
                    <a:pt x="134" y="174"/>
                    <a:pt x="86" y="174"/>
                  </a:cubicBezTo>
                  <a:cubicBezTo>
                    <a:pt x="39" y="174"/>
                    <a:pt x="0" y="134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2" y="39"/>
                    <a:pt x="172" y="87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80" name="Freeform 74">
              <a:extLst>
                <a:ext uri="{FF2B5EF4-FFF2-40B4-BE49-F238E27FC236}">
                  <a16:creationId xmlns:a16="http://schemas.microsoft.com/office/drawing/2014/main" id="{ADA75E53-273F-324C-AFB0-2514D654DA3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713328" y="235939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2"/>
                    <a:pt x="80" y="105"/>
                    <a:pt x="52" y="105"/>
                  </a:cubicBezTo>
                  <a:cubicBezTo>
                    <a:pt x="24" y="105"/>
                    <a:pt x="0" y="82"/>
                    <a:pt x="0" y="53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0" y="0"/>
                    <a:pt x="104" y="24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81" name="Freeform 75">
              <a:extLst>
                <a:ext uri="{FF2B5EF4-FFF2-40B4-BE49-F238E27FC236}">
                  <a16:creationId xmlns:a16="http://schemas.microsoft.com/office/drawing/2014/main" id="{9B7189C0-6802-6342-8EBC-A4C17EECA12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689352" y="1367793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3"/>
                    <a:pt x="82" y="105"/>
                    <a:pt x="52" y="105"/>
                  </a:cubicBezTo>
                  <a:cubicBezTo>
                    <a:pt x="24" y="105"/>
                    <a:pt x="0" y="83"/>
                    <a:pt x="0" y="53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2" y="0"/>
                    <a:pt x="104" y="24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82" name="Freeform 76">
              <a:extLst>
                <a:ext uri="{FF2B5EF4-FFF2-40B4-BE49-F238E27FC236}">
                  <a16:creationId xmlns:a16="http://schemas.microsoft.com/office/drawing/2014/main" id="{2DD32704-3584-C64D-BB6C-2FEB4CACC9A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263207" y="1021040"/>
              <a:ext cx="52314" cy="52340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2"/>
                    <a:pt x="81" y="104"/>
                    <a:pt x="52" y="104"/>
                  </a:cubicBezTo>
                  <a:cubicBezTo>
                    <a:pt x="23" y="104"/>
                    <a:pt x="0" y="82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4" y="23"/>
                    <a:pt x="104" y="52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83" name="Freeform 77">
              <a:extLst>
                <a:ext uri="{FF2B5EF4-FFF2-40B4-BE49-F238E27FC236}">
                  <a16:creationId xmlns:a16="http://schemas.microsoft.com/office/drawing/2014/main" id="{6686F607-4A99-D748-B2CA-A6B1485BF41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250640" y="726628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1"/>
                    <a:pt x="81" y="105"/>
                    <a:pt x="52" y="105"/>
                  </a:cubicBezTo>
                  <a:cubicBezTo>
                    <a:pt x="22" y="105"/>
                    <a:pt x="0" y="81"/>
                    <a:pt x="0" y="53"/>
                  </a:cubicBezTo>
                  <a:cubicBezTo>
                    <a:pt x="0" y="23"/>
                    <a:pt x="22" y="0"/>
                    <a:pt x="52" y="0"/>
                  </a:cubicBezTo>
                  <a:cubicBezTo>
                    <a:pt x="81" y="0"/>
                    <a:pt x="104" y="23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84" name="Freeform 78">
              <a:extLst>
                <a:ext uri="{FF2B5EF4-FFF2-40B4-BE49-F238E27FC236}">
                  <a16:creationId xmlns:a16="http://schemas.microsoft.com/office/drawing/2014/main" id="{1DE5F44D-48CB-4843-9DDC-56E1FDB2059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457206" y="-38846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1"/>
                    <a:pt x="80" y="105"/>
                    <a:pt x="52" y="105"/>
                  </a:cubicBezTo>
                  <a:cubicBezTo>
                    <a:pt x="23" y="105"/>
                    <a:pt x="0" y="81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80" y="0"/>
                    <a:pt x="104" y="24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85" name="Freeform 79">
              <a:extLst>
                <a:ext uri="{FF2B5EF4-FFF2-40B4-BE49-F238E27FC236}">
                  <a16:creationId xmlns:a16="http://schemas.microsoft.com/office/drawing/2014/main" id="{58B1E950-6F73-FD40-873C-224B8215EDB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037023" y="1315453"/>
              <a:ext cx="52314" cy="52340"/>
            </a:xfrm>
            <a:custGeom>
              <a:avLst/>
              <a:gdLst>
                <a:gd name="T0" fmla="*/ 45651 w 106"/>
                <a:gd name="T1" fmla="*/ 22828 h 107"/>
                <a:gd name="T2" fmla="*/ 45651 w 106"/>
                <a:gd name="T3" fmla="*/ 22828 h 107"/>
                <a:gd name="T4" fmla="*/ 22608 w 106"/>
                <a:gd name="T5" fmla="*/ 45655 h 107"/>
                <a:gd name="T6" fmla="*/ 22608 w 106"/>
                <a:gd name="T7" fmla="*/ 45655 h 107"/>
                <a:gd name="T8" fmla="*/ 0 w 106"/>
                <a:gd name="T9" fmla="*/ 22828 h 107"/>
                <a:gd name="T10" fmla="*/ 0 w 106"/>
                <a:gd name="T11" fmla="*/ 22828 h 107"/>
                <a:gd name="T12" fmla="*/ 22608 w 106"/>
                <a:gd name="T13" fmla="*/ 0 h 107"/>
                <a:gd name="T14" fmla="*/ 22608 w 106"/>
                <a:gd name="T15" fmla="*/ 0 h 107"/>
                <a:gd name="T16" fmla="*/ 45651 w 106"/>
                <a:gd name="T17" fmla="*/ 22828 h 10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7">
                  <a:moveTo>
                    <a:pt x="105" y="53"/>
                  </a:moveTo>
                  <a:lnTo>
                    <a:pt x="105" y="53"/>
                  </a:lnTo>
                  <a:cubicBezTo>
                    <a:pt x="105" y="82"/>
                    <a:pt x="81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5" y="23"/>
                    <a:pt x="105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86" name="Freeform 80">
              <a:extLst>
                <a:ext uri="{FF2B5EF4-FFF2-40B4-BE49-F238E27FC236}">
                  <a16:creationId xmlns:a16="http://schemas.microsoft.com/office/drawing/2014/main" id="{B7657B92-6F89-D145-87BF-A21F8A28A5F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28881" y="1777790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1"/>
                    <a:pt x="81" y="105"/>
                    <a:pt x="52" y="105"/>
                  </a:cubicBezTo>
                  <a:cubicBezTo>
                    <a:pt x="22" y="105"/>
                    <a:pt x="0" y="81"/>
                    <a:pt x="0" y="53"/>
                  </a:cubicBezTo>
                  <a:cubicBezTo>
                    <a:pt x="0" y="24"/>
                    <a:pt x="22" y="0"/>
                    <a:pt x="52" y="0"/>
                  </a:cubicBezTo>
                  <a:cubicBezTo>
                    <a:pt x="81" y="0"/>
                    <a:pt x="104" y="24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87" name="Freeform 81">
              <a:extLst>
                <a:ext uri="{FF2B5EF4-FFF2-40B4-BE49-F238E27FC236}">
                  <a16:creationId xmlns:a16="http://schemas.microsoft.com/office/drawing/2014/main" id="{7B62E40E-5BBD-0244-ACF2-0D1B79412BF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276797" y="2152893"/>
              <a:ext cx="52314" cy="52340"/>
            </a:xfrm>
            <a:custGeom>
              <a:avLst/>
              <a:gdLst>
                <a:gd name="T0" fmla="*/ 45647 w 105"/>
                <a:gd name="T1" fmla="*/ 22608 h 106"/>
                <a:gd name="T2" fmla="*/ 45647 w 105"/>
                <a:gd name="T3" fmla="*/ 22608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2608 h 106"/>
                <a:gd name="T10" fmla="*/ 0 w 105"/>
                <a:gd name="T11" fmla="*/ 22608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2608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2"/>
                  </a:moveTo>
                  <a:lnTo>
                    <a:pt x="104" y="52"/>
                  </a:lnTo>
                  <a:cubicBezTo>
                    <a:pt x="104" y="81"/>
                    <a:pt x="81" y="105"/>
                    <a:pt x="52" y="105"/>
                  </a:cubicBezTo>
                  <a:cubicBezTo>
                    <a:pt x="24" y="105"/>
                    <a:pt x="0" y="81"/>
                    <a:pt x="0" y="52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1" y="0"/>
                    <a:pt x="104" y="24"/>
                    <a:pt x="104" y="52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88" name="Freeform 82">
              <a:extLst>
                <a:ext uri="{FF2B5EF4-FFF2-40B4-BE49-F238E27FC236}">
                  <a16:creationId xmlns:a16="http://schemas.microsoft.com/office/drawing/2014/main" id="{EDD76E46-31BF-FD4E-8EBE-BB4CB20412C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8253" y="449661"/>
              <a:ext cx="52314" cy="52340"/>
            </a:xfrm>
            <a:custGeom>
              <a:avLst/>
              <a:gdLst>
                <a:gd name="T0" fmla="*/ 45647 w 105"/>
                <a:gd name="T1" fmla="*/ 22608 h 106"/>
                <a:gd name="T2" fmla="*/ 45647 w 105"/>
                <a:gd name="T3" fmla="*/ 22608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2608 h 106"/>
                <a:gd name="T10" fmla="*/ 0 w 105"/>
                <a:gd name="T11" fmla="*/ 22608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2608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2"/>
                  </a:moveTo>
                  <a:lnTo>
                    <a:pt x="104" y="52"/>
                  </a:lnTo>
                  <a:cubicBezTo>
                    <a:pt x="104" y="81"/>
                    <a:pt x="81" y="105"/>
                    <a:pt x="52" y="105"/>
                  </a:cubicBezTo>
                  <a:cubicBezTo>
                    <a:pt x="23" y="105"/>
                    <a:pt x="0" y="81"/>
                    <a:pt x="0" y="52"/>
                  </a:cubicBezTo>
                  <a:cubicBezTo>
                    <a:pt x="0" y="22"/>
                    <a:pt x="23" y="0"/>
                    <a:pt x="52" y="0"/>
                  </a:cubicBezTo>
                  <a:cubicBezTo>
                    <a:pt x="81" y="0"/>
                    <a:pt x="104" y="22"/>
                    <a:pt x="104" y="52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89" name="Freeform 83">
              <a:extLst>
                <a:ext uri="{FF2B5EF4-FFF2-40B4-BE49-F238E27FC236}">
                  <a16:creationId xmlns:a16="http://schemas.microsoft.com/office/drawing/2014/main" id="{1D956D94-E85F-8F4B-B2C5-F2EC0111547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037023" y="13494"/>
              <a:ext cx="52314" cy="52340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1" y="104"/>
                    <a:pt x="52" y="104"/>
                  </a:cubicBezTo>
                  <a:cubicBezTo>
                    <a:pt x="23" y="104"/>
                    <a:pt x="0" y="81"/>
                    <a:pt x="0" y="52"/>
                  </a:cubicBezTo>
                  <a:cubicBezTo>
                    <a:pt x="0" y="22"/>
                    <a:pt x="23" y="0"/>
                    <a:pt x="52" y="0"/>
                  </a:cubicBezTo>
                  <a:cubicBezTo>
                    <a:pt x="81" y="0"/>
                    <a:pt x="105" y="22"/>
                    <a:pt x="105" y="52"/>
                  </a:cubicBezTo>
                </a:path>
              </a:pathLst>
            </a:custGeom>
            <a:solidFill>
              <a:srgbClr val="EA662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90" name="Freeform 84">
              <a:extLst>
                <a:ext uri="{FF2B5EF4-FFF2-40B4-BE49-F238E27FC236}">
                  <a16:creationId xmlns:a16="http://schemas.microsoft.com/office/drawing/2014/main" id="{976DCF73-E5AC-B945-BA40-54E4952CE84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633240" y="2353530"/>
              <a:ext cx="52314" cy="52340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2" y="104"/>
                    <a:pt x="52" y="104"/>
                  </a:cubicBezTo>
                  <a:cubicBezTo>
                    <a:pt x="24" y="104"/>
                    <a:pt x="0" y="81"/>
                    <a:pt x="0" y="52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2" y="0"/>
                    <a:pt x="105" y="24"/>
                    <a:pt x="105" y="52"/>
                  </a:cubicBezTo>
                </a:path>
              </a:pathLst>
            </a:custGeom>
            <a:solidFill>
              <a:srgbClr val="EA662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91" name="Freeform 85">
              <a:extLst>
                <a:ext uri="{FF2B5EF4-FFF2-40B4-BE49-F238E27FC236}">
                  <a16:creationId xmlns:a16="http://schemas.microsoft.com/office/drawing/2014/main" id="{BB6365F1-A25B-4148-B564-867C98C2E36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421239" y="1923905"/>
              <a:ext cx="52314" cy="52340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3043 w 106"/>
                <a:gd name="T5" fmla="*/ 45647 h 105"/>
                <a:gd name="T6" fmla="*/ 23043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3043 w 106"/>
                <a:gd name="T13" fmla="*/ 0 h 105"/>
                <a:gd name="T14" fmla="*/ 23043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1" y="104"/>
                    <a:pt x="53" y="104"/>
                  </a:cubicBezTo>
                  <a:cubicBezTo>
                    <a:pt x="24" y="104"/>
                    <a:pt x="0" y="81"/>
                    <a:pt x="0" y="52"/>
                  </a:cubicBezTo>
                  <a:cubicBezTo>
                    <a:pt x="0" y="24"/>
                    <a:pt x="24" y="0"/>
                    <a:pt x="53" y="0"/>
                  </a:cubicBezTo>
                  <a:cubicBezTo>
                    <a:pt x="81" y="0"/>
                    <a:pt x="105" y="24"/>
                    <a:pt x="105" y="52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92" name="Freeform 86">
              <a:extLst>
                <a:ext uri="{FF2B5EF4-FFF2-40B4-BE49-F238E27FC236}">
                  <a16:creationId xmlns:a16="http://schemas.microsoft.com/office/drawing/2014/main" id="{AD728AF9-D333-0442-8BE7-8B207BEA6E0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487708" y="2120180"/>
              <a:ext cx="610334" cy="296594"/>
            </a:xfrm>
            <a:custGeom>
              <a:avLst/>
              <a:gdLst>
                <a:gd name="T0" fmla="*/ 406733 w 1236"/>
                <a:gd name="T1" fmla="*/ 260719 h 601"/>
                <a:gd name="T2" fmla="*/ 130067 w 1236"/>
                <a:gd name="T3" fmla="*/ 260719 h 601"/>
                <a:gd name="T4" fmla="*/ 130067 w 1236"/>
                <a:gd name="T5" fmla="*/ 260719 h 601"/>
                <a:gd name="T6" fmla="*/ 0 w 1236"/>
                <a:gd name="T7" fmla="*/ 130360 h 601"/>
                <a:gd name="T8" fmla="*/ 0 w 1236"/>
                <a:gd name="T9" fmla="*/ 130360 h 601"/>
                <a:gd name="T10" fmla="*/ 130067 w 1236"/>
                <a:gd name="T11" fmla="*/ 0 h 601"/>
                <a:gd name="T12" fmla="*/ 406733 w 1236"/>
                <a:gd name="T13" fmla="*/ 0 h 601"/>
                <a:gd name="T14" fmla="*/ 406733 w 1236"/>
                <a:gd name="T15" fmla="*/ 0 h 601"/>
                <a:gd name="T16" fmla="*/ 537235 w 1236"/>
                <a:gd name="T17" fmla="*/ 130360 h 601"/>
                <a:gd name="T18" fmla="*/ 537235 w 1236"/>
                <a:gd name="T19" fmla="*/ 130360 h 601"/>
                <a:gd name="T20" fmla="*/ 406733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5" y="600"/>
                  </a:moveTo>
                  <a:lnTo>
                    <a:pt x="299" y="600"/>
                  </a:lnTo>
                  <a:cubicBezTo>
                    <a:pt x="135" y="600"/>
                    <a:pt x="0" y="466"/>
                    <a:pt x="0" y="300"/>
                  </a:cubicBezTo>
                  <a:cubicBezTo>
                    <a:pt x="0" y="135"/>
                    <a:pt x="135" y="0"/>
                    <a:pt x="299" y="0"/>
                  </a:cubicBezTo>
                  <a:lnTo>
                    <a:pt x="935" y="0"/>
                  </a:lnTo>
                  <a:cubicBezTo>
                    <a:pt x="1101" y="0"/>
                    <a:pt x="1235" y="135"/>
                    <a:pt x="1235" y="300"/>
                  </a:cubicBezTo>
                  <a:cubicBezTo>
                    <a:pt x="1235" y="466"/>
                    <a:pt x="1101" y="600"/>
                    <a:pt x="935" y="60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93" name="Freeform 87">
              <a:extLst>
                <a:ext uri="{FF2B5EF4-FFF2-40B4-BE49-F238E27FC236}">
                  <a16:creationId xmlns:a16="http://schemas.microsoft.com/office/drawing/2014/main" id="{0CDF9D92-6922-1347-9AD7-857353DB53A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36511" y="1400504"/>
              <a:ext cx="610334" cy="296594"/>
            </a:xfrm>
            <a:custGeom>
              <a:avLst/>
              <a:gdLst>
                <a:gd name="T0" fmla="*/ 407168 w 1236"/>
                <a:gd name="T1" fmla="*/ 260719 h 601"/>
                <a:gd name="T2" fmla="*/ 130502 w 1236"/>
                <a:gd name="T3" fmla="*/ 260719 h 601"/>
                <a:gd name="T4" fmla="*/ 130502 w 1236"/>
                <a:gd name="T5" fmla="*/ 260719 h 601"/>
                <a:gd name="T6" fmla="*/ 0 w 1236"/>
                <a:gd name="T7" fmla="*/ 130360 h 601"/>
                <a:gd name="T8" fmla="*/ 0 w 1236"/>
                <a:gd name="T9" fmla="*/ 130360 h 601"/>
                <a:gd name="T10" fmla="*/ 130502 w 1236"/>
                <a:gd name="T11" fmla="*/ 0 h 601"/>
                <a:gd name="T12" fmla="*/ 407168 w 1236"/>
                <a:gd name="T13" fmla="*/ 0 h 601"/>
                <a:gd name="T14" fmla="*/ 407168 w 1236"/>
                <a:gd name="T15" fmla="*/ 0 h 601"/>
                <a:gd name="T16" fmla="*/ 537235 w 1236"/>
                <a:gd name="T17" fmla="*/ 130360 h 601"/>
                <a:gd name="T18" fmla="*/ 537235 w 1236"/>
                <a:gd name="T19" fmla="*/ 130360 h 601"/>
                <a:gd name="T20" fmla="*/ 407168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6" y="600"/>
                  </a:moveTo>
                  <a:lnTo>
                    <a:pt x="300" y="600"/>
                  </a:lnTo>
                  <a:cubicBezTo>
                    <a:pt x="134" y="600"/>
                    <a:pt x="0" y="466"/>
                    <a:pt x="0" y="300"/>
                  </a:cubicBezTo>
                  <a:cubicBezTo>
                    <a:pt x="0" y="135"/>
                    <a:pt x="134" y="0"/>
                    <a:pt x="300" y="0"/>
                  </a:cubicBezTo>
                  <a:lnTo>
                    <a:pt x="936" y="0"/>
                  </a:lnTo>
                  <a:cubicBezTo>
                    <a:pt x="1101" y="0"/>
                    <a:pt x="1235" y="135"/>
                    <a:pt x="1235" y="300"/>
                  </a:cubicBezTo>
                  <a:cubicBezTo>
                    <a:pt x="1235" y="466"/>
                    <a:pt x="1101" y="600"/>
                    <a:pt x="936" y="60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94" name="Freeform 88">
              <a:extLst>
                <a:ext uri="{FF2B5EF4-FFF2-40B4-BE49-F238E27FC236}">
                  <a16:creationId xmlns:a16="http://schemas.microsoft.com/office/drawing/2014/main" id="{5F426E1F-099F-FA46-AB78-1AA5889AB86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434318" y="456204"/>
              <a:ext cx="610334" cy="296594"/>
            </a:xfrm>
            <a:custGeom>
              <a:avLst/>
              <a:gdLst>
                <a:gd name="T0" fmla="*/ 406733 w 1236"/>
                <a:gd name="T1" fmla="*/ 260719 h 601"/>
                <a:gd name="T2" fmla="*/ 130067 w 1236"/>
                <a:gd name="T3" fmla="*/ 260719 h 601"/>
                <a:gd name="T4" fmla="*/ 130067 w 1236"/>
                <a:gd name="T5" fmla="*/ 260719 h 601"/>
                <a:gd name="T6" fmla="*/ 0 w 1236"/>
                <a:gd name="T7" fmla="*/ 129925 h 601"/>
                <a:gd name="T8" fmla="*/ 0 w 1236"/>
                <a:gd name="T9" fmla="*/ 129925 h 601"/>
                <a:gd name="T10" fmla="*/ 130067 w 1236"/>
                <a:gd name="T11" fmla="*/ 0 h 601"/>
                <a:gd name="T12" fmla="*/ 406733 w 1236"/>
                <a:gd name="T13" fmla="*/ 0 h 601"/>
                <a:gd name="T14" fmla="*/ 406733 w 1236"/>
                <a:gd name="T15" fmla="*/ 0 h 601"/>
                <a:gd name="T16" fmla="*/ 537235 w 1236"/>
                <a:gd name="T17" fmla="*/ 129925 h 601"/>
                <a:gd name="T18" fmla="*/ 537235 w 1236"/>
                <a:gd name="T19" fmla="*/ 129925 h 601"/>
                <a:gd name="T20" fmla="*/ 406733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5" y="600"/>
                  </a:moveTo>
                  <a:lnTo>
                    <a:pt x="299" y="600"/>
                  </a:lnTo>
                  <a:cubicBezTo>
                    <a:pt x="134" y="600"/>
                    <a:pt x="0" y="465"/>
                    <a:pt x="0" y="299"/>
                  </a:cubicBezTo>
                  <a:cubicBezTo>
                    <a:pt x="0" y="133"/>
                    <a:pt x="134" y="0"/>
                    <a:pt x="299" y="0"/>
                  </a:cubicBezTo>
                  <a:lnTo>
                    <a:pt x="935" y="0"/>
                  </a:lnTo>
                  <a:cubicBezTo>
                    <a:pt x="1101" y="0"/>
                    <a:pt x="1235" y="133"/>
                    <a:pt x="1235" y="299"/>
                  </a:cubicBezTo>
                  <a:cubicBezTo>
                    <a:pt x="1235" y="465"/>
                    <a:pt x="1101" y="600"/>
                    <a:pt x="935" y="60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95" name="Freeform 89">
              <a:extLst>
                <a:ext uri="{FF2B5EF4-FFF2-40B4-BE49-F238E27FC236}">
                  <a16:creationId xmlns:a16="http://schemas.microsoft.com/office/drawing/2014/main" id="{932BA44D-8C66-AE4C-83F2-518A592856C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853922" y="96366"/>
              <a:ext cx="610334" cy="296594"/>
            </a:xfrm>
            <a:custGeom>
              <a:avLst/>
              <a:gdLst>
                <a:gd name="T0" fmla="*/ 406298 w 1236"/>
                <a:gd name="T1" fmla="*/ 260719 h 601"/>
                <a:gd name="T2" fmla="*/ 130502 w 1236"/>
                <a:gd name="T3" fmla="*/ 260719 h 601"/>
                <a:gd name="T4" fmla="*/ 130502 w 1236"/>
                <a:gd name="T5" fmla="*/ 260719 h 601"/>
                <a:gd name="T6" fmla="*/ 0 w 1236"/>
                <a:gd name="T7" fmla="*/ 130360 h 601"/>
                <a:gd name="T8" fmla="*/ 0 w 1236"/>
                <a:gd name="T9" fmla="*/ 130360 h 601"/>
                <a:gd name="T10" fmla="*/ 130502 w 1236"/>
                <a:gd name="T11" fmla="*/ 0 h 601"/>
                <a:gd name="T12" fmla="*/ 406298 w 1236"/>
                <a:gd name="T13" fmla="*/ 0 h 601"/>
                <a:gd name="T14" fmla="*/ 406298 w 1236"/>
                <a:gd name="T15" fmla="*/ 0 h 601"/>
                <a:gd name="T16" fmla="*/ 537235 w 1236"/>
                <a:gd name="T17" fmla="*/ 130360 h 601"/>
                <a:gd name="T18" fmla="*/ 537235 w 1236"/>
                <a:gd name="T19" fmla="*/ 130360 h 601"/>
                <a:gd name="T20" fmla="*/ 406298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4" y="600"/>
                  </a:moveTo>
                  <a:lnTo>
                    <a:pt x="300" y="600"/>
                  </a:lnTo>
                  <a:cubicBezTo>
                    <a:pt x="134" y="600"/>
                    <a:pt x="0" y="466"/>
                    <a:pt x="0" y="300"/>
                  </a:cubicBezTo>
                  <a:cubicBezTo>
                    <a:pt x="0" y="134"/>
                    <a:pt x="134" y="0"/>
                    <a:pt x="300" y="0"/>
                  </a:cubicBezTo>
                  <a:lnTo>
                    <a:pt x="934" y="0"/>
                  </a:lnTo>
                  <a:cubicBezTo>
                    <a:pt x="1100" y="0"/>
                    <a:pt x="1235" y="134"/>
                    <a:pt x="1235" y="300"/>
                  </a:cubicBezTo>
                  <a:cubicBezTo>
                    <a:pt x="1235" y="466"/>
                    <a:pt x="1100" y="600"/>
                    <a:pt x="934" y="60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96" name="Freeform 90">
              <a:extLst>
                <a:ext uri="{FF2B5EF4-FFF2-40B4-BE49-F238E27FC236}">
                  <a16:creationId xmlns:a16="http://schemas.microsoft.com/office/drawing/2014/main" id="{C3CDB21D-6143-A045-9BF4-CAC1CBDE9C9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102416" y="-200228"/>
              <a:ext cx="610334" cy="296594"/>
            </a:xfrm>
            <a:custGeom>
              <a:avLst/>
              <a:gdLst>
                <a:gd name="T0" fmla="*/ 407168 w 1236"/>
                <a:gd name="T1" fmla="*/ 260719 h 600"/>
                <a:gd name="T2" fmla="*/ 130502 w 1236"/>
                <a:gd name="T3" fmla="*/ 260719 h 600"/>
                <a:gd name="T4" fmla="*/ 130502 w 1236"/>
                <a:gd name="T5" fmla="*/ 260719 h 600"/>
                <a:gd name="T6" fmla="*/ 0 w 1236"/>
                <a:gd name="T7" fmla="*/ 130577 h 600"/>
                <a:gd name="T8" fmla="*/ 0 w 1236"/>
                <a:gd name="T9" fmla="*/ 130577 h 600"/>
                <a:gd name="T10" fmla="*/ 130502 w 1236"/>
                <a:gd name="T11" fmla="*/ 0 h 600"/>
                <a:gd name="T12" fmla="*/ 407168 w 1236"/>
                <a:gd name="T13" fmla="*/ 0 h 600"/>
                <a:gd name="T14" fmla="*/ 407168 w 1236"/>
                <a:gd name="T15" fmla="*/ 0 h 600"/>
                <a:gd name="T16" fmla="*/ 537235 w 1236"/>
                <a:gd name="T17" fmla="*/ 130577 h 600"/>
                <a:gd name="T18" fmla="*/ 537235 w 1236"/>
                <a:gd name="T19" fmla="*/ 130577 h 600"/>
                <a:gd name="T20" fmla="*/ 407168 w 1236"/>
                <a:gd name="T21" fmla="*/ 260719 h 60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0">
                  <a:moveTo>
                    <a:pt x="936" y="599"/>
                  </a:moveTo>
                  <a:lnTo>
                    <a:pt x="300" y="599"/>
                  </a:lnTo>
                  <a:cubicBezTo>
                    <a:pt x="135" y="599"/>
                    <a:pt x="0" y="465"/>
                    <a:pt x="0" y="300"/>
                  </a:cubicBezTo>
                  <a:cubicBezTo>
                    <a:pt x="0" y="134"/>
                    <a:pt x="135" y="0"/>
                    <a:pt x="300" y="0"/>
                  </a:cubicBezTo>
                  <a:lnTo>
                    <a:pt x="936" y="0"/>
                  </a:lnTo>
                  <a:cubicBezTo>
                    <a:pt x="1102" y="0"/>
                    <a:pt x="1235" y="134"/>
                    <a:pt x="1235" y="300"/>
                  </a:cubicBezTo>
                  <a:cubicBezTo>
                    <a:pt x="1235" y="465"/>
                    <a:pt x="1102" y="599"/>
                    <a:pt x="936" y="599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grpSp>
          <p:nvGrpSpPr>
            <p:cNvPr id="797" name="Group 1">
              <a:extLst>
                <a:ext uri="{FF2B5EF4-FFF2-40B4-BE49-F238E27FC236}">
                  <a16:creationId xmlns:a16="http://schemas.microsoft.com/office/drawing/2014/main" id="{CAFD2733-2F40-EF40-A992-D2B54659304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-1729188" y="1999133"/>
              <a:ext cx="2779923" cy="2871866"/>
              <a:chOff x="8253235" y="2100188"/>
              <a:chExt cx="2448321" cy="2528969"/>
            </a:xfrm>
          </p:grpSpPr>
          <p:sp>
            <p:nvSpPr>
              <p:cNvPr id="798" name="Freeform 91">
                <a:extLst>
                  <a:ext uri="{FF2B5EF4-FFF2-40B4-BE49-F238E27FC236}">
                    <a16:creationId xmlns:a16="http://schemas.microsoft.com/office/drawing/2014/main" id="{EF2B06EE-21B7-7944-B13E-B75B0FB676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53235" y="3674793"/>
                <a:ext cx="378290" cy="291878"/>
              </a:xfrm>
              <a:custGeom>
                <a:avLst/>
                <a:gdLst>
                  <a:gd name="T0" fmla="*/ 145831 w 869"/>
                  <a:gd name="T1" fmla="*/ 291444 h 672"/>
                  <a:gd name="T2" fmla="*/ 232459 w 869"/>
                  <a:gd name="T3" fmla="*/ 291444 h 672"/>
                  <a:gd name="T4" fmla="*/ 232459 w 869"/>
                  <a:gd name="T5" fmla="*/ 291444 h 672"/>
                  <a:gd name="T6" fmla="*/ 377855 w 869"/>
                  <a:gd name="T7" fmla="*/ 145939 h 672"/>
                  <a:gd name="T8" fmla="*/ 377855 w 869"/>
                  <a:gd name="T9" fmla="*/ 145939 h 672"/>
                  <a:gd name="T10" fmla="*/ 232459 w 869"/>
                  <a:gd name="T11" fmla="*/ 0 h 672"/>
                  <a:gd name="T12" fmla="*/ 145831 w 869"/>
                  <a:gd name="T13" fmla="*/ 0 h 672"/>
                  <a:gd name="T14" fmla="*/ 145831 w 869"/>
                  <a:gd name="T15" fmla="*/ 0 h 672"/>
                  <a:gd name="T16" fmla="*/ 0 w 869"/>
                  <a:gd name="T17" fmla="*/ 145939 h 672"/>
                  <a:gd name="T18" fmla="*/ 0 w 869"/>
                  <a:gd name="T19" fmla="*/ 145939 h 672"/>
                  <a:gd name="T20" fmla="*/ 145831 w 869"/>
                  <a:gd name="T21" fmla="*/ 291444 h 672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869" h="672">
                    <a:moveTo>
                      <a:pt x="335" y="671"/>
                    </a:moveTo>
                    <a:lnTo>
                      <a:pt x="534" y="671"/>
                    </a:lnTo>
                    <a:cubicBezTo>
                      <a:pt x="718" y="671"/>
                      <a:pt x="868" y="520"/>
                      <a:pt x="868" y="336"/>
                    </a:cubicBezTo>
                    <a:cubicBezTo>
                      <a:pt x="868" y="151"/>
                      <a:pt x="718" y="0"/>
                      <a:pt x="534" y="0"/>
                    </a:cubicBezTo>
                    <a:lnTo>
                      <a:pt x="335" y="0"/>
                    </a:lnTo>
                    <a:cubicBezTo>
                      <a:pt x="149" y="0"/>
                      <a:pt x="0" y="151"/>
                      <a:pt x="0" y="336"/>
                    </a:cubicBezTo>
                    <a:cubicBezTo>
                      <a:pt x="0" y="520"/>
                      <a:pt x="149" y="671"/>
                      <a:pt x="335" y="671"/>
                    </a:cubicBezTo>
                  </a:path>
                </a:pathLst>
              </a:custGeom>
              <a:solidFill>
                <a:srgbClr val="CC5EA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799" name="Freeform 92">
                <a:extLst>
                  <a:ext uri="{FF2B5EF4-FFF2-40B4-BE49-F238E27FC236}">
                    <a16:creationId xmlns:a16="http://schemas.microsoft.com/office/drawing/2014/main" id="{2BE40BC7-5BD5-4F40-A81C-EB19F3E30D1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60916" y="2292214"/>
                <a:ext cx="2283178" cy="1945213"/>
              </a:xfrm>
              <a:custGeom>
                <a:avLst/>
                <a:gdLst>
                  <a:gd name="T0" fmla="*/ 0 w 5244"/>
                  <a:gd name="T1" fmla="*/ 728639 h 4469"/>
                  <a:gd name="T2" fmla="*/ 714037 w 5244"/>
                  <a:gd name="T3" fmla="*/ 874018 h 4469"/>
                  <a:gd name="T4" fmla="*/ 568182 w 5244"/>
                  <a:gd name="T5" fmla="*/ 1019833 h 4469"/>
                  <a:gd name="T6" fmla="*/ 714037 w 5244"/>
                  <a:gd name="T7" fmla="*/ 1165648 h 4469"/>
                  <a:gd name="T8" fmla="*/ 913445 w 5244"/>
                  <a:gd name="T9" fmla="*/ 1165648 h 4469"/>
                  <a:gd name="T10" fmla="*/ 911268 w 5244"/>
                  <a:gd name="T11" fmla="*/ 1165648 h 4469"/>
                  <a:gd name="T12" fmla="*/ 1007489 w 5244"/>
                  <a:gd name="T13" fmla="*/ 1263583 h 4469"/>
                  <a:gd name="T14" fmla="*/ 911268 w 5244"/>
                  <a:gd name="T15" fmla="*/ 1361954 h 4469"/>
                  <a:gd name="T16" fmla="*/ 656131 w 5244"/>
                  <a:gd name="T17" fmla="*/ 1361954 h 4469"/>
                  <a:gd name="T18" fmla="*/ 510711 w 5244"/>
                  <a:gd name="T19" fmla="*/ 1507769 h 4469"/>
                  <a:gd name="T20" fmla="*/ 656131 w 5244"/>
                  <a:gd name="T21" fmla="*/ 1653148 h 4469"/>
                  <a:gd name="T22" fmla="*/ 960903 w 5244"/>
                  <a:gd name="T23" fmla="*/ 1653148 h 4469"/>
                  <a:gd name="T24" fmla="*/ 815483 w 5244"/>
                  <a:gd name="T25" fmla="*/ 1798963 h 4469"/>
                  <a:gd name="T26" fmla="*/ 1576978 w 5244"/>
                  <a:gd name="T27" fmla="*/ 1944778 h 4469"/>
                  <a:gd name="T28" fmla="*/ 1722397 w 5244"/>
                  <a:gd name="T29" fmla="*/ 1798963 h 4469"/>
                  <a:gd name="T30" fmla="*/ 1576978 w 5244"/>
                  <a:gd name="T31" fmla="*/ 1653148 h 4469"/>
                  <a:gd name="T32" fmla="*/ 2066354 w 5244"/>
                  <a:gd name="T33" fmla="*/ 1653148 h 4469"/>
                  <a:gd name="T34" fmla="*/ 2212210 w 5244"/>
                  <a:gd name="T35" fmla="*/ 1507769 h 4469"/>
                  <a:gd name="T36" fmla="*/ 1624435 w 5244"/>
                  <a:gd name="T37" fmla="*/ 1361954 h 4469"/>
                  <a:gd name="T38" fmla="*/ 1629660 w 5244"/>
                  <a:gd name="T39" fmla="*/ 1361954 h 4469"/>
                  <a:gd name="T40" fmla="*/ 1536051 w 5244"/>
                  <a:gd name="T41" fmla="*/ 1263583 h 4469"/>
                  <a:gd name="T42" fmla="*/ 1629660 w 5244"/>
                  <a:gd name="T43" fmla="*/ 1166083 h 4469"/>
                  <a:gd name="T44" fmla="*/ 1624435 w 5244"/>
                  <a:gd name="T45" fmla="*/ 1165648 h 4469"/>
                  <a:gd name="T46" fmla="*/ 1765936 w 5244"/>
                  <a:gd name="T47" fmla="*/ 1165648 h 4469"/>
                  <a:gd name="T48" fmla="*/ 1911791 w 5244"/>
                  <a:gd name="T49" fmla="*/ 1019833 h 4469"/>
                  <a:gd name="T50" fmla="*/ 2136452 w 5244"/>
                  <a:gd name="T51" fmla="*/ 874018 h 4469"/>
                  <a:gd name="T52" fmla="*/ 2282743 w 5244"/>
                  <a:gd name="T53" fmla="*/ 728639 h 4469"/>
                  <a:gd name="T54" fmla="*/ 2136452 w 5244"/>
                  <a:gd name="T55" fmla="*/ 583259 h 4469"/>
                  <a:gd name="T56" fmla="*/ 1922241 w 5244"/>
                  <a:gd name="T57" fmla="*/ 583259 h 4469"/>
                  <a:gd name="T58" fmla="*/ 2068096 w 5244"/>
                  <a:gd name="T59" fmla="*/ 437444 h 4469"/>
                  <a:gd name="T60" fmla="*/ 1441136 w 5244"/>
                  <a:gd name="T61" fmla="*/ 291194 h 4469"/>
                  <a:gd name="T62" fmla="*/ 1586992 w 5244"/>
                  <a:gd name="T63" fmla="*/ 145815 h 4469"/>
                  <a:gd name="T64" fmla="*/ 1441136 w 5244"/>
                  <a:gd name="T65" fmla="*/ 0 h 4469"/>
                  <a:gd name="T66" fmla="*/ 389237 w 5244"/>
                  <a:gd name="T67" fmla="*/ 0 h 4469"/>
                  <a:gd name="T68" fmla="*/ 243818 w 5244"/>
                  <a:gd name="T69" fmla="*/ 145815 h 4469"/>
                  <a:gd name="T70" fmla="*/ 876437 w 5244"/>
                  <a:gd name="T71" fmla="*/ 291194 h 4469"/>
                  <a:gd name="T72" fmla="*/ 1022293 w 5244"/>
                  <a:gd name="T73" fmla="*/ 437444 h 4469"/>
                  <a:gd name="T74" fmla="*/ 876437 w 5244"/>
                  <a:gd name="T75" fmla="*/ 583259 h 4469"/>
                  <a:gd name="T76" fmla="*/ 145420 w 5244"/>
                  <a:gd name="T77" fmla="*/ 583259 h 4469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</a:gdLst>
                <a:ahLst/>
                <a:cxnLst>
                  <a:cxn ang="T78">
                    <a:pos x="T0" y="T1"/>
                  </a:cxn>
                  <a:cxn ang="T79">
                    <a:pos x="T2" y="T3"/>
                  </a:cxn>
                  <a:cxn ang="T80">
                    <a:pos x="T4" y="T5"/>
                  </a:cxn>
                  <a:cxn ang="T81">
                    <a:pos x="T6" y="T7"/>
                  </a:cxn>
                  <a:cxn ang="T82">
                    <a:pos x="T8" y="T9"/>
                  </a:cxn>
                  <a:cxn ang="T83">
                    <a:pos x="T10" y="T11"/>
                  </a:cxn>
                  <a:cxn ang="T84">
                    <a:pos x="T12" y="T13"/>
                  </a:cxn>
                  <a:cxn ang="T85">
                    <a:pos x="T14" y="T15"/>
                  </a:cxn>
                  <a:cxn ang="T86">
                    <a:pos x="T16" y="T17"/>
                  </a:cxn>
                  <a:cxn ang="T87">
                    <a:pos x="T18" y="T19"/>
                  </a:cxn>
                  <a:cxn ang="T88">
                    <a:pos x="T20" y="T21"/>
                  </a:cxn>
                  <a:cxn ang="T89">
                    <a:pos x="T22" y="T23"/>
                  </a:cxn>
                  <a:cxn ang="T90">
                    <a:pos x="T24" y="T25"/>
                  </a:cxn>
                  <a:cxn ang="T91">
                    <a:pos x="T26" y="T27"/>
                  </a:cxn>
                  <a:cxn ang="T92">
                    <a:pos x="T28" y="T29"/>
                  </a:cxn>
                  <a:cxn ang="T93">
                    <a:pos x="T30" y="T31"/>
                  </a:cxn>
                  <a:cxn ang="T94">
                    <a:pos x="T32" y="T33"/>
                  </a:cxn>
                  <a:cxn ang="T95">
                    <a:pos x="T34" y="T35"/>
                  </a:cxn>
                  <a:cxn ang="T96">
                    <a:pos x="T36" y="T37"/>
                  </a:cxn>
                  <a:cxn ang="T97">
                    <a:pos x="T38" y="T39"/>
                  </a:cxn>
                  <a:cxn ang="T98">
                    <a:pos x="T40" y="T41"/>
                  </a:cxn>
                  <a:cxn ang="T99">
                    <a:pos x="T42" y="T43"/>
                  </a:cxn>
                  <a:cxn ang="T100">
                    <a:pos x="T44" y="T45"/>
                  </a:cxn>
                  <a:cxn ang="T101">
                    <a:pos x="T46" y="T47"/>
                  </a:cxn>
                  <a:cxn ang="T102">
                    <a:pos x="T48" y="T49"/>
                  </a:cxn>
                  <a:cxn ang="T103">
                    <a:pos x="T50" y="T51"/>
                  </a:cxn>
                  <a:cxn ang="T104">
                    <a:pos x="T52" y="T53"/>
                  </a:cxn>
                  <a:cxn ang="T105">
                    <a:pos x="T54" y="T55"/>
                  </a:cxn>
                  <a:cxn ang="T106">
                    <a:pos x="T56" y="T57"/>
                  </a:cxn>
                  <a:cxn ang="T107">
                    <a:pos x="T58" y="T59"/>
                  </a:cxn>
                  <a:cxn ang="T108">
                    <a:pos x="T60" y="T61"/>
                  </a:cxn>
                  <a:cxn ang="T109">
                    <a:pos x="T62" y="T63"/>
                  </a:cxn>
                  <a:cxn ang="T110">
                    <a:pos x="T64" y="T65"/>
                  </a:cxn>
                  <a:cxn ang="T111">
                    <a:pos x="T66" y="T67"/>
                  </a:cxn>
                  <a:cxn ang="T112">
                    <a:pos x="T68" y="T69"/>
                  </a:cxn>
                  <a:cxn ang="T113">
                    <a:pos x="T70" y="T71"/>
                  </a:cxn>
                  <a:cxn ang="T114">
                    <a:pos x="T72" y="T73"/>
                  </a:cxn>
                  <a:cxn ang="T115">
                    <a:pos x="T74" y="T75"/>
                  </a:cxn>
                  <a:cxn ang="T116">
                    <a:pos x="T76" y="T77"/>
                  </a:cxn>
                </a:cxnLst>
                <a:rect l="0" t="0" r="r" b="b"/>
                <a:pathLst>
                  <a:path w="5244" h="4469">
                    <a:moveTo>
                      <a:pt x="0" y="1674"/>
                    </a:moveTo>
                    <a:lnTo>
                      <a:pt x="0" y="1674"/>
                    </a:lnTo>
                    <a:cubicBezTo>
                      <a:pt x="0" y="1858"/>
                      <a:pt x="150" y="2008"/>
                      <a:pt x="334" y="2008"/>
                    </a:cubicBezTo>
                    <a:lnTo>
                      <a:pt x="1640" y="2008"/>
                    </a:lnTo>
                    <a:cubicBezTo>
                      <a:pt x="1455" y="2008"/>
                      <a:pt x="1305" y="2158"/>
                      <a:pt x="1305" y="2343"/>
                    </a:cubicBezTo>
                    <a:cubicBezTo>
                      <a:pt x="1305" y="2528"/>
                      <a:pt x="1455" y="2678"/>
                      <a:pt x="1640" y="2678"/>
                    </a:cubicBezTo>
                    <a:lnTo>
                      <a:pt x="2098" y="2678"/>
                    </a:lnTo>
                    <a:cubicBezTo>
                      <a:pt x="2097" y="2678"/>
                      <a:pt x="2095" y="2678"/>
                      <a:pt x="2093" y="2678"/>
                    </a:cubicBezTo>
                    <a:cubicBezTo>
                      <a:pt x="2216" y="2681"/>
                      <a:pt x="2314" y="2780"/>
                      <a:pt x="2314" y="2903"/>
                    </a:cubicBezTo>
                    <a:cubicBezTo>
                      <a:pt x="2314" y="3026"/>
                      <a:pt x="2216" y="3127"/>
                      <a:pt x="2093" y="3129"/>
                    </a:cubicBezTo>
                    <a:cubicBezTo>
                      <a:pt x="2095" y="3129"/>
                      <a:pt x="2097" y="3129"/>
                      <a:pt x="2098" y="3129"/>
                    </a:cubicBezTo>
                    <a:lnTo>
                      <a:pt x="1507" y="3129"/>
                    </a:lnTo>
                    <a:cubicBezTo>
                      <a:pt x="1323" y="3129"/>
                      <a:pt x="1173" y="3280"/>
                      <a:pt x="1173" y="3464"/>
                    </a:cubicBezTo>
                    <a:cubicBezTo>
                      <a:pt x="1173" y="3649"/>
                      <a:pt x="1323" y="3798"/>
                      <a:pt x="1507" y="3798"/>
                    </a:cubicBezTo>
                    <a:lnTo>
                      <a:pt x="2207" y="3798"/>
                    </a:lnTo>
                    <a:cubicBezTo>
                      <a:pt x="2023" y="3798"/>
                      <a:pt x="1873" y="3948"/>
                      <a:pt x="1873" y="4133"/>
                    </a:cubicBezTo>
                    <a:cubicBezTo>
                      <a:pt x="1873" y="4318"/>
                      <a:pt x="2023" y="4468"/>
                      <a:pt x="2207" y="4468"/>
                    </a:cubicBezTo>
                    <a:lnTo>
                      <a:pt x="3622" y="4468"/>
                    </a:lnTo>
                    <a:cubicBezTo>
                      <a:pt x="3807" y="4468"/>
                      <a:pt x="3956" y="4318"/>
                      <a:pt x="3956" y="4133"/>
                    </a:cubicBezTo>
                    <a:cubicBezTo>
                      <a:pt x="3956" y="3948"/>
                      <a:pt x="3807" y="3798"/>
                      <a:pt x="3622" y="3798"/>
                    </a:cubicBezTo>
                    <a:lnTo>
                      <a:pt x="4746" y="3798"/>
                    </a:lnTo>
                    <a:cubicBezTo>
                      <a:pt x="4930" y="3798"/>
                      <a:pt x="5081" y="3649"/>
                      <a:pt x="5081" y="3464"/>
                    </a:cubicBezTo>
                    <a:cubicBezTo>
                      <a:pt x="5081" y="3280"/>
                      <a:pt x="4930" y="3129"/>
                      <a:pt x="4746" y="3129"/>
                    </a:cubicBezTo>
                    <a:lnTo>
                      <a:pt x="3731" y="3129"/>
                    </a:lnTo>
                    <a:cubicBezTo>
                      <a:pt x="3735" y="3129"/>
                      <a:pt x="3739" y="3129"/>
                      <a:pt x="3743" y="3129"/>
                    </a:cubicBezTo>
                    <a:cubicBezTo>
                      <a:pt x="3624" y="3122"/>
                      <a:pt x="3528" y="3024"/>
                      <a:pt x="3528" y="2903"/>
                    </a:cubicBezTo>
                    <a:cubicBezTo>
                      <a:pt x="3528" y="2783"/>
                      <a:pt x="3624" y="2684"/>
                      <a:pt x="3743" y="2679"/>
                    </a:cubicBezTo>
                    <a:cubicBezTo>
                      <a:pt x="3739" y="2678"/>
                      <a:pt x="3735" y="2678"/>
                      <a:pt x="3731" y="2678"/>
                    </a:cubicBezTo>
                    <a:lnTo>
                      <a:pt x="4056" y="2678"/>
                    </a:lnTo>
                    <a:cubicBezTo>
                      <a:pt x="4240" y="2678"/>
                      <a:pt x="4391" y="2528"/>
                      <a:pt x="4391" y="2343"/>
                    </a:cubicBezTo>
                    <a:cubicBezTo>
                      <a:pt x="4391" y="2158"/>
                      <a:pt x="4240" y="2008"/>
                      <a:pt x="4056" y="2008"/>
                    </a:cubicBezTo>
                    <a:lnTo>
                      <a:pt x="4907" y="2008"/>
                    </a:lnTo>
                    <a:cubicBezTo>
                      <a:pt x="5093" y="2008"/>
                      <a:pt x="5243" y="1858"/>
                      <a:pt x="5243" y="1674"/>
                    </a:cubicBezTo>
                    <a:cubicBezTo>
                      <a:pt x="5243" y="1490"/>
                      <a:pt x="5093" y="1340"/>
                      <a:pt x="4907" y="1340"/>
                    </a:cubicBezTo>
                    <a:lnTo>
                      <a:pt x="4415" y="1340"/>
                    </a:lnTo>
                    <a:cubicBezTo>
                      <a:pt x="4600" y="1340"/>
                      <a:pt x="4750" y="1189"/>
                      <a:pt x="4750" y="1005"/>
                    </a:cubicBezTo>
                    <a:cubicBezTo>
                      <a:pt x="4750" y="820"/>
                      <a:pt x="4600" y="669"/>
                      <a:pt x="4415" y="669"/>
                    </a:cubicBezTo>
                    <a:lnTo>
                      <a:pt x="3310" y="669"/>
                    </a:lnTo>
                    <a:cubicBezTo>
                      <a:pt x="3495" y="669"/>
                      <a:pt x="3645" y="520"/>
                      <a:pt x="3645" y="335"/>
                    </a:cubicBezTo>
                    <a:cubicBezTo>
                      <a:pt x="3645" y="151"/>
                      <a:pt x="3495" y="0"/>
                      <a:pt x="3310" y="0"/>
                    </a:cubicBezTo>
                    <a:lnTo>
                      <a:pt x="894" y="0"/>
                    </a:lnTo>
                    <a:cubicBezTo>
                      <a:pt x="710" y="0"/>
                      <a:pt x="560" y="151"/>
                      <a:pt x="560" y="335"/>
                    </a:cubicBezTo>
                    <a:cubicBezTo>
                      <a:pt x="560" y="520"/>
                      <a:pt x="710" y="669"/>
                      <a:pt x="894" y="669"/>
                    </a:cubicBezTo>
                    <a:lnTo>
                      <a:pt x="2013" y="669"/>
                    </a:lnTo>
                    <a:cubicBezTo>
                      <a:pt x="2197" y="669"/>
                      <a:pt x="2348" y="820"/>
                      <a:pt x="2348" y="1005"/>
                    </a:cubicBezTo>
                    <a:cubicBezTo>
                      <a:pt x="2348" y="1189"/>
                      <a:pt x="2197" y="1340"/>
                      <a:pt x="2013" y="1340"/>
                    </a:cubicBezTo>
                    <a:lnTo>
                      <a:pt x="334" y="1340"/>
                    </a:lnTo>
                    <a:cubicBezTo>
                      <a:pt x="150" y="1340"/>
                      <a:pt x="0" y="1490"/>
                      <a:pt x="0" y="1674"/>
                    </a:cubicBezTo>
                  </a:path>
                </a:pathLst>
              </a:custGeom>
              <a:solidFill>
                <a:srgbClr val="CC5EA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00" name="Freeform 93">
                <a:extLst>
                  <a:ext uri="{FF2B5EF4-FFF2-40B4-BE49-F238E27FC236}">
                    <a16:creationId xmlns:a16="http://schemas.microsoft.com/office/drawing/2014/main" id="{D5544226-9F66-594B-8C7C-3353E8062E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17505" y="2488079"/>
                <a:ext cx="76810" cy="76810"/>
              </a:xfrm>
              <a:custGeom>
                <a:avLst/>
                <a:gdLst>
                  <a:gd name="T0" fmla="*/ 76371 w 175"/>
                  <a:gd name="T1" fmla="*/ 38186 h 175"/>
                  <a:gd name="T2" fmla="*/ 76371 w 175"/>
                  <a:gd name="T3" fmla="*/ 38186 h 175"/>
                  <a:gd name="T4" fmla="*/ 38186 w 175"/>
                  <a:gd name="T5" fmla="*/ 76371 h 175"/>
                  <a:gd name="T6" fmla="*/ 38186 w 175"/>
                  <a:gd name="T7" fmla="*/ 76371 h 175"/>
                  <a:gd name="T8" fmla="*/ 0 w 175"/>
                  <a:gd name="T9" fmla="*/ 38186 h 175"/>
                  <a:gd name="T10" fmla="*/ 0 w 175"/>
                  <a:gd name="T11" fmla="*/ 38186 h 175"/>
                  <a:gd name="T12" fmla="*/ 38186 w 175"/>
                  <a:gd name="T13" fmla="*/ 0 h 175"/>
                  <a:gd name="T14" fmla="*/ 38186 w 175"/>
                  <a:gd name="T15" fmla="*/ 0 h 175"/>
                  <a:gd name="T16" fmla="*/ 76371 w 175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5" h="175">
                    <a:moveTo>
                      <a:pt x="174" y="87"/>
                    </a:moveTo>
                    <a:lnTo>
                      <a:pt x="174" y="87"/>
                    </a:lnTo>
                    <a:cubicBezTo>
                      <a:pt x="174" y="135"/>
                      <a:pt x="134" y="174"/>
                      <a:pt x="87" y="174"/>
                    </a:cubicBezTo>
                    <a:cubicBezTo>
                      <a:pt x="39" y="174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4" y="39"/>
                      <a:pt x="174" y="87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01" name="Freeform 94">
                <a:extLst>
                  <a:ext uri="{FF2B5EF4-FFF2-40B4-BE49-F238E27FC236}">
                    <a16:creationId xmlns:a16="http://schemas.microsoft.com/office/drawing/2014/main" id="{8B886A9D-E09B-9D4B-8182-0016869E51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29614" y="3501971"/>
                <a:ext cx="74889" cy="76810"/>
              </a:xfrm>
              <a:custGeom>
                <a:avLst/>
                <a:gdLst>
                  <a:gd name="T0" fmla="*/ 74459 w 174"/>
                  <a:gd name="T1" fmla="*/ 38186 h 175"/>
                  <a:gd name="T2" fmla="*/ 74459 w 174"/>
                  <a:gd name="T3" fmla="*/ 38186 h 175"/>
                  <a:gd name="T4" fmla="*/ 37445 w 174"/>
                  <a:gd name="T5" fmla="*/ 76371 h 175"/>
                  <a:gd name="T6" fmla="*/ 37445 w 174"/>
                  <a:gd name="T7" fmla="*/ 76371 h 175"/>
                  <a:gd name="T8" fmla="*/ 0 w 174"/>
                  <a:gd name="T9" fmla="*/ 38186 h 175"/>
                  <a:gd name="T10" fmla="*/ 0 w 174"/>
                  <a:gd name="T11" fmla="*/ 38186 h 175"/>
                  <a:gd name="T12" fmla="*/ 37445 w 174"/>
                  <a:gd name="T13" fmla="*/ 0 h 175"/>
                  <a:gd name="T14" fmla="*/ 37445 w 174"/>
                  <a:gd name="T15" fmla="*/ 0 h 175"/>
                  <a:gd name="T16" fmla="*/ 74459 w 174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5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5" y="174"/>
                      <a:pt x="87" y="174"/>
                    </a:cubicBezTo>
                    <a:cubicBezTo>
                      <a:pt x="39" y="174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5" y="0"/>
                      <a:pt x="173" y="39"/>
                      <a:pt x="173" y="87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02" name="Freeform 95">
                <a:extLst>
                  <a:ext uri="{FF2B5EF4-FFF2-40B4-BE49-F238E27FC236}">
                    <a16:creationId xmlns:a16="http://schemas.microsoft.com/office/drawing/2014/main" id="{BB491B30-091E-144F-83E8-49AB9F8585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16320" y="2774196"/>
                <a:ext cx="74890" cy="74890"/>
              </a:xfrm>
              <a:custGeom>
                <a:avLst/>
                <a:gdLst>
                  <a:gd name="T0" fmla="*/ 74457 w 173"/>
                  <a:gd name="T1" fmla="*/ 36796 h 173"/>
                  <a:gd name="T2" fmla="*/ 74457 w 173"/>
                  <a:gd name="T3" fmla="*/ 36796 h 173"/>
                  <a:gd name="T4" fmla="*/ 37661 w 173"/>
                  <a:gd name="T5" fmla="*/ 74457 h 173"/>
                  <a:gd name="T6" fmla="*/ 37661 w 173"/>
                  <a:gd name="T7" fmla="*/ 74457 h 173"/>
                  <a:gd name="T8" fmla="*/ 0 w 173"/>
                  <a:gd name="T9" fmla="*/ 36796 h 173"/>
                  <a:gd name="T10" fmla="*/ 0 w 173"/>
                  <a:gd name="T11" fmla="*/ 36796 h 173"/>
                  <a:gd name="T12" fmla="*/ 37661 w 173"/>
                  <a:gd name="T13" fmla="*/ 0 h 173"/>
                  <a:gd name="T14" fmla="*/ 37661 w 173"/>
                  <a:gd name="T15" fmla="*/ 0 h 173"/>
                  <a:gd name="T16" fmla="*/ 74457 w 173"/>
                  <a:gd name="T17" fmla="*/ 36796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3">
                    <a:moveTo>
                      <a:pt x="172" y="85"/>
                    </a:moveTo>
                    <a:lnTo>
                      <a:pt x="172" y="85"/>
                    </a:lnTo>
                    <a:cubicBezTo>
                      <a:pt x="172" y="133"/>
                      <a:pt x="134" y="172"/>
                      <a:pt x="87" y="172"/>
                    </a:cubicBezTo>
                    <a:cubicBezTo>
                      <a:pt x="39" y="172"/>
                      <a:pt x="0" y="133"/>
                      <a:pt x="0" y="85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4" y="0"/>
                      <a:pt x="172" y="38"/>
                      <a:pt x="172" y="85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03" name="Freeform 96">
                <a:extLst>
                  <a:ext uri="{FF2B5EF4-FFF2-40B4-BE49-F238E27FC236}">
                    <a16:creationId xmlns:a16="http://schemas.microsoft.com/office/drawing/2014/main" id="{B9A87696-605C-8D45-B258-D5E3C59DFF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61661" y="2192360"/>
                <a:ext cx="76810" cy="74889"/>
              </a:xfrm>
              <a:custGeom>
                <a:avLst/>
                <a:gdLst>
                  <a:gd name="T0" fmla="*/ 76371 w 175"/>
                  <a:gd name="T1" fmla="*/ 37445 h 174"/>
                  <a:gd name="T2" fmla="*/ 76371 w 175"/>
                  <a:gd name="T3" fmla="*/ 37445 h 174"/>
                  <a:gd name="T4" fmla="*/ 38186 w 175"/>
                  <a:gd name="T5" fmla="*/ 74459 h 174"/>
                  <a:gd name="T6" fmla="*/ 38186 w 175"/>
                  <a:gd name="T7" fmla="*/ 74459 h 174"/>
                  <a:gd name="T8" fmla="*/ 0 w 175"/>
                  <a:gd name="T9" fmla="*/ 37445 h 174"/>
                  <a:gd name="T10" fmla="*/ 0 w 175"/>
                  <a:gd name="T11" fmla="*/ 37445 h 174"/>
                  <a:gd name="T12" fmla="*/ 38186 w 175"/>
                  <a:gd name="T13" fmla="*/ 0 h 174"/>
                  <a:gd name="T14" fmla="*/ 38186 w 175"/>
                  <a:gd name="T15" fmla="*/ 0 h 174"/>
                  <a:gd name="T16" fmla="*/ 76371 w 175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5" h="174">
                    <a:moveTo>
                      <a:pt x="174" y="87"/>
                    </a:moveTo>
                    <a:lnTo>
                      <a:pt x="174" y="87"/>
                    </a:lnTo>
                    <a:cubicBezTo>
                      <a:pt x="174" y="136"/>
                      <a:pt x="134" y="173"/>
                      <a:pt x="87" y="173"/>
                    </a:cubicBezTo>
                    <a:cubicBezTo>
                      <a:pt x="39" y="173"/>
                      <a:pt x="0" y="136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4" y="39"/>
                      <a:pt x="174" y="87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 dirty="0"/>
              </a:p>
            </p:txBody>
          </p:sp>
          <p:sp>
            <p:nvSpPr>
              <p:cNvPr id="804" name="Freeform 97">
                <a:extLst>
                  <a:ext uri="{FF2B5EF4-FFF2-40B4-BE49-F238E27FC236}">
                    <a16:creationId xmlns:a16="http://schemas.microsoft.com/office/drawing/2014/main" id="{617E309E-1E28-F444-849B-4E905BFAE2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81893" y="4162537"/>
                <a:ext cx="74889" cy="74889"/>
              </a:xfrm>
              <a:custGeom>
                <a:avLst/>
                <a:gdLst>
                  <a:gd name="T0" fmla="*/ 74459 w 174"/>
                  <a:gd name="T1" fmla="*/ 37014 h 174"/>
                  <a:gd name="T2" fmla="*/ 74459 w 174"/>
                  <a:gd name="T3" fmla="*/ 37014 h 174"/>
                  <a:gd name="T4" fmla="*/ 37445 w 174"/>
                  <a:gd name="T5" fmla="*/ 74459 h 174"/>
                  <a:gd name="T6" fmla="*/ 37445 w 174"/>
                  <a:gd name="T7" fmla="*/ 74459 h 174"/>
                  <a:gd name="T8" fmla="*/ 0 w 174"/>
                  <a:gd name="T9" fmla="*/ 37014 h 174"/>
                  <a:gd name="T10" fmla="*/ 0 w 174"/>
                  <a:gd name="T11" fmla="*/ 37014 h 174"/>
                  <a:gd name="T12" fmla="*/ 37445 w 174"/>
                  <a:gd name="T13" fmla="*/ 0 h 174"/>
                  <a:gd name="T14" fmla="*/ 37445 w 174"/>
                  <a:gd name="T15" fmla="*/ 0 h 174"/>
                  <a:gd name="T16" fmla="*/ 74459 w 174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4" y="173"/>
                      <a:pt x="87" y="173"/>
                    </a:cubicBezTo>
                    <a:cubicBezTo>
                      <a:pt x="39" y="173"/>
                      <a:pt x="0" y="134"/>
                      <a:pt x="0" y="86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4" y="0"/>
                      <a:pt x="173" y="38"/>
                      <a:pt x="173" y="86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05" name="Freeform 98">
                <a:extLst>
                  <a:ext uri="{FF2B5EF4-FFF2-40B4-BE49-F238E27FC236}">
                    <a16:creationId xmlns:a16="http://schemas.microsoft.com/office/drawing/2014/main" id="{17082770-41CC-D645-A66F-73177CE025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42606" y="3327228"/>
                <a:ext cx="74889" cy="74890"/>
              </a:xfrm>
              <a:custGeom>
                <a:avLst/>
                <a:gdLst>
                  <a:gd name="T0" fmla="*/ 74456 w 173"/>
                  <a:gd name="T1" fmla="*/ 37445 h 174"/>
                  <a:gd name="T2" fmla="*/ 74456 w 173"/>
                  <a:gd name="T3" fmla="*/ 37445 h 174"/>
                  <a:gd name="T4" fmla="*/ 37661 w 173"/>
                  <a:gd name="T5" fmla="*/ 74460 h 174"/>
                  <a:gd name="T6" fmla="*/ 37661 w 173"/>
                  <a:gd name="T7" fmla="*/ 74460 h 174"/>
                  <a:gd name="T8" fmla="*/ 0 w 173"/>
                  <a:gd name="T9" fmla="*/ 37445 h 174"/>
                  <a:gd name="T10" fmla="*/ 0 w 173"/>
                  <a:gd name="T11" fmla="*/ 37445 h 174"/>
                  <a:gd name="T12" fmla="*/ 37661 w 173"/>
                  <a:gd name="T13" fmla="*/ 0 h 174"/>
                  <a:gd name="T14" fmla="*/ 37661 w 173"/>
                  <a:gd name="T15" fmla="*/ 0 h 174"/>
                  <a:gd name="T16" fmla="*/ 74456 w 173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4">
                    <a:moveTo>
                      <a:pt x="172" y="87"/>
                    </a:moveTo>
                    <a:lnTo>
                      <a:pt x="172" y="87"/>
                    </a:lnTo>
                    <a:cubicBezTo>
                      <a:pt x="172" y="135"/>
                      <a:pt x="134" y="173"/>
                      <a:pt x="87" y="173"/>
                    </a:cubicBezTo>
                    <a:cubicBezTo>
                      <a:pt x="39" y="173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2" y="39"/>
                      <a:pt x="172" y="87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06" name="Freeform 99">
                <a:extLst>
                  <a:ext uri="{FF2B5EF4-FFF2-40B4-BE49-F238E27FC236}">
                    <a16:creationId xmlns:a16="http://schemas.microsoft.com/office/drawing/2014/main" id="{9F8B37DC-0B63-4D46-9132-67BF0FD9E0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26656" y="4262390"/>
                <a:ext cx="74889" cy="74889"/>
              </a:xfrm>
              <a:custGeom>
                <a:avLst/>
                <a:gdLst>
                  <a:gd name="T0" fmla="*/ 74459 w 174"/>
                  <a:gd name="T1" fmla="*/ 37014 h 174"/>
                  <a:gd name="T2" fmla="*/ 74459 w 174"/>
                  <a:gd name="T3" fmla="*/ 37014 h 174"/>
                  <a:gd name="T4" fmla="*/ 37445 w 174"/>
                  <a:gd name="T5" fmla="*/ 74459 h 174"/>
                  <a:gd name="T6" fmla="*/ 37445 w 174"/>
                  <a:gd name="T7" fmla="*/ 74459 h 174"/>
                  <a:gd name="T8" fmla="*/ 0 w 174"/>
                  <a:gd name="T9" fmla="*/ 37014 h 174"/>
                  <a:gd name="T10" fmla="*/ 0 w 174"/>
                  <a:gd name="T11" fmla="*/ 37014 h 174"/>
                  <a:gd name="T12" fmla="*/ 37445 w 174"/>
                  <a:gd name="T13" fmla="*/ 0 h 174"/>
                  <a:gd name="T14" fmla="*/ 37445 w 174"/>
                  <a:gd name="T15" fmla="*/ 0 h 174"/>
                  <a:gd name="T16" fmla="*/ 74459 w 174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4" y="173"/>
                      <a:pt x="87" y="173"/>
                    </a:cubicBezTo>
                    <a:cubicBezTo>
                      <a:pt x="39" y="173"/>
                      <a:pt x="0" y="134"/>
                      <a:pt x="0" y="86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4" y="0"/>
                      <a:pt x="173" y="38"/>
                      <a:pt x="173" y="86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07" name="Freeform 100">
                <a:extLst>
                  <a:ext uri="{FF2B5EF4-FFF2-40B4-BE49-F238E27FC236}">
                    <a16:creationId xmlns:a16="http://schemas.microsoft.com/office/drawing/2014/main" id="{134CB309-C5AB-6C43-AD2B-097EF90803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42615" y="3820732"/>
                <a:ext cx="74890" cy="74889"/>
              </a:xfrm>
              <a:custGeom>
                <a:avLst/>
                <a:gdLst>
                  <a:gd name="T0" fmla="*/ 74460 w 174"/>
                  <a:gd name="T1" fmla="*/ 37228 h 173"/>
                  <a:gd name="T2" fmla="*/ 74460 w 174"/>
                  <a:gd name="T3" fmla="*/ 37228 h 173"/>
                  <a:gd name="T4" fmla="*/ 37015 w 174"/>
                  <a:gd name="T5" fmla="*/ 74456 h 173"/>
                  <a:gd name="T6" fmla="*/ 37015 w 174"/>
                  <a:gd name="T7" fmla="*/ 74456 h 173"/>
                  <a:gd name="T8" fmla="*/ 0 w 174"/>
                  <a:gd name="T9" fmla="*/ 37228 h 173"/>
                  <a:gd name="T10" fmla="*/ 0 w 174"/>
                  <a:gd name="T11" fmla="*/ 37228 h 173"/>
                  <a:gd name="T12" fmla="*/ 37015 w 174"/>
                  <a:gd name="T13" fmla="*/ 0 h 173"/>
                  <a:gd name="T14" fmla="*/ 37015 w 174"/>
                  <a:gd name="T15" fmla="*/ 0 h 173"/>
                  <a:gd name="T16" fmla="*/ 74460 w 174"/>
                  <a:gd name="T17" fmla="*/ 37228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3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5" y="172"/>
                      <a:pt x="86" y="172"/>
                    </a:cubicBezTo>
                    <a:cubicBezTo>
                      <a:pt x="39" y="172"/>
                      <a:pt x="0" y="134"/>
                      <a:pt x="0" y="86"/>
                    </a:cubicBezTo>
                    <a:cubicBezTo>
                      <a:pt x="0" y="39"/>
                      <a:pt x="39" y="0"/>
                      <a:pt x="86" y="0"/>
                    </a:cubicBezTo>
                    <a:cubicBezTo>
                      <a:pt x="135" y="0"/>
                      <a:pt x="173" y="39"/>
                      <a:pt x="173" y="86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08" name="Freeform 101">
                <a:extLst>
                  <a:ext uri="{FF2B5EF4-FFF2-40B4-BE49-F238E27FC236}">
                    <a16:creationId xmlns:a16="http://schemas.microsoft.com/office/drawing/2014/main" id="{3B9ECFF4-4DD2-964D-96A5-851ECB0423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423118" y="2586011"/>
                <a:ext cx="46086" cy="46086"/>
              </a:xfrm>
              <a:custGeom>
                <a:avLst/>
                <a:gdLst>
                  <a:gd name="T0" fmla="*/ 45651 w 106"/>
                  <a:gd name="T1" fmla="*/ 22824 h 105"/>
                  <a:gd name="T2" fmla="*/ 45651 w 106"/>
                  <a:gd name="T3" fmla="*/ 22824 h 105"/>
                  <a:gd name="T4" fmla="*/ 22608 w 106"/>
                  <a:gd name="T5" fmla="*/ 45647 h 105"/>
                  <a:gd name="T6" fmla="*/ 22608 w 106"/>
                  <a:gd name="T7" fmla="*/ 45647 h 105"/>
                  <a:gd name="T8" fmla="*/ 0 w 106"/>
                  <a:gd name="T9" fmla="*/ 22824 h 105"/>
                  <a:gd name="T10" fmla="*/ 0 w 106"/>
                  <a:gd name="T11" fmla="*/ 22824 h 105"/>
                  <a:gd name="T12" fmla="*/ 22608 w 106"/>
                  <a:gd name="T13" fmla="*/ 0 h 105"/>
                  <a:gd name="T14" fmla="*/ 22608 w 106"/>
                  <a:gd name="T15" fmla="*/ 0 h 105"/>
                  <a:gd name="T16" fmla="*/ 45651 w 106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5">
                    <a:moveTo>
                      <a:pt x="105" y="52"/>
                    </a:moveTo>
                    <a:lnTo>
                      <a:pt x="105" y="52"/>
                    </a:lnTo>
                    <a:cubicBezTo>
                      <a:pt x="105" y="81"/>
                      <a:pt x="81" y="104"/>
                      <a:pt x="52" y="104"/>
                    </a:cubicBezTo>
                    <a:cubicBezTo>
                      <a:pt x="22" y="104"/>
                      <a:pt x="0" y="81"/>
                      <a:pt x="0" y="52"/>
                    </a:cubicBezTo>
                    <a:cubicBezTo>
                      <a:pt x="0" y="24"/>
                      <a:pt x="22" y="0"/>
                      <a:pt x="52" y="0"/>
                    </a:cubicBezTo>
                    <a:cubicBezTo>
                      <a:pt x="81" y="0"/>
                      <a:pt x="105" y="24"/>
                      <a:pt x="105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09" name="Freeform 102">
                <a:extLst>
                  <a:ext uri="{FF2B5EF4-FFF2-40B4-BE49-F238E27FC236}">
                    <a16:creationId xmlns:a16="http://schemas.microsoft.com/office/drawing/2014/main" id="{6A3BAB5D-22A5-B145-A5BE-48FFC996D2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20298" y="2985423"/>
                <a:ext cx="46086" cy="46086"/>
              </a:xfrm>
              <a:custGeom>
                <a:avLst/>
                <a:gdLst>
                  <a:gd name="T0" fmla="*/ 45651 w 106"/>
                  <a:gd name="T1" fmla="*/ 23043 h 106"/>
                  <a:gd name="T2" fmla="*/ 45651 w 106"/>
                  <a:gd name="T3" fmla="*/ 23043 h 106"/>
                  <a:gd name="T4" fmla="*/ 22608 w 106"/>
                  <a:gd name="T5" fmla="*/ 45651 h 106"/>
                  <a:gd name="T6" fmla="*/ 22608 w 106"/>
                  <a:gd name="T7" fmla="*/ 45651 h 106"/>
                  <a:gd name="T8" fmla="*/ 0 w 106"/>
                  <a:gd name="T9" fmla="*/ 23043 h 106"/>
                  <a:gd name="T10" fmla="*/ 0 w 106"/>
                  <a:gd name="T11" fmla="*/ 23043 h 106"/>
                  <a:gd name="T12" fmla="*/ 22608 w 106"/>
                  <a:gd name="T13" fmla="*/ 0 h 106"/>
                  <a:gd name="T14" fmla="*/ 22608 w 106"/>
                  <a:gd name="T15" fmla="*/ 0 h 106"/>
                  <a:gd name="T16" fmla="*/ 45651 w 106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6">
                    <a:moveTo>
                      <a:pt x="105" y="53"/>
                    </a:moveTo>
                    <a:lnTo>
                      <a:pt x="105" y="53"/>
                    </a:lnTo>
                    <a:cubicBezTo>
                      <a:pt x="105" y="81"/>
                      <a:pt x="81" y="105"/>
                      <a:pt x="52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5" y="23"/>
                      <a:pt x="105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10" name="Freeform 103">
                <a:extLst>
                  <a:ext uri="{FF2B5EF4-FFF2-40B4-BE49-F238E27FC236}">
                    <a16:creationId xmlns:a16="http://schemas.microsoft.com/office/drawing/2014/main" id="{F8DD9BE2-A13E-FF4A-B482-4DDFE5CBA7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587810" y="3342589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0" y="104"/>
                      <a:pt x="52" y="104"/>
                    </a:cubicBezTo>
                    <a:cubicBezTo>
                      <a:pt x="24" y="104"/>
                      <a:pt x="0" y="81"/>
                      <a:pt x="0" y="52"/>
                    </a:cubicBezTo>
                    <a:cubicBezTo>
                      <a:pt x="0" y="23"/>
                      <a:pt x="24" y="0"/>
                      <a:pt x="52" y="0"/>
                    </a:cubicBezTo>
                    <a:cubicBezTo>
                      <a:pt x="80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11" name="Freeform 104">
                <a:extLst>
                  <a:ext uri="{FF2B5EF4-FFF2-40B4-BE49-F238E27FC236}">
                    <a16:creationId xmlns:a16="http://schemas.microsoft.com/office/drawing/2014/main" id="{A1490337-D36D-5549-A643-400A9C65A1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4882" y="4316157"/>
                <a:ext cx="46086" cy="46086"/>
              </a:xfrm>
              <a:custGeom>
                <a:avLst/>
                <a:gdLst>
                  <a:gd name="T0" fmla="*/ 45655 w 107"/>
                  <a:gd name="T1" fmla="*/ 22824 h 105"/>
                  <a:gd name="T2" fmla="*/ 45655 w 107"/>
                  <a:gd name="T3" fmla="*/ 22824 h 105"/>
                  <a:gd name="T4" fmla="*/ 22397 w 107"/>
                  <a:gd name="T5" fmla="*/ 45647 h 105"/>
                  <a:gd name="T6" fmla="*/ 22397 w 107"/>
                  <a:gd name="T7" fmla="*/ 45647 h 105"/>
                  <a:gd name="T8" fmla="*/ 0 w 107"/>
                  <a:gd name="T9" fmla="*/ 22824 h 105"/>
                  <a:gd name="T10" fmla="*/ 0 w 107"/>
                  <a:gd name="T11" fmla="*/ 22824 h 105"/>
                  <a:gd name="T12" fmla="*/ 22397 w 107"/>
                  <a:gd name="T13" fmla="*/ 0 h 105"/>
                  <a:gd name="T14" fmla="*/ 22397 w 107"/>
                  <a:gd name="T15" fmla="*/ 0 h 105"/>
                  <a:gd name="T16" fmla="*/ 45655 w 107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5">
                    <a:moveTo>
                      <a:pt x="106" y="52"/>
                    </a:moveTo>
                    <a:lnTo>
                      <a:pt x="106" y="52"/>
                    </a:lnTo>
                    <a:cubicBezTo>
                      <a:pt x="106" y="80"/>
                      <a:pt x="82" y="104"/>
                      <a:pt x="52" y="104"/>
                    </a:cubicBezTo>
                    <a:cubicBezTo>
                      <a:pt x="24" y="104"/>
                      <a:pt x="0" y="80"/>
                      <a:pt x="0" y="52"/>
                    </a:cubicBezTo>
                    <a:cubicBezTo>
                      <a:pt x="0" y="23"/>
                      <a:pt x="24" y="0"/>
                      <a:pt x="52" y="0"/>
                    </a:cubicBezTo>
                    <a:cubicBezTo>
                      <a:pt x="82" y="0"/>
                      <a:pt x="106" y="23"/>
                      <a:pt x="106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12" name="Freeform 105">
                <a:extLst>
                  <a:ext uri="{FF2B5EF4-FFF2-40B4-BE49-F238E27FC236}">
                    <a16:creationId xmlns:a16="http://schemas.microsoft.com/office/drawing/2014/main" id="{BB30868D-FEA2-6046-9AEA-42EBAC802A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133161" y="4037720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4" y="105"/>
                      <a:pt x="0" y="81"/>
                      <a:pt x="0" y="53"/>
                    </a:cubicBezTo>
                    <a:cubicBezTo>
                      <a:pt x="0" y="24"/>
                      <a:pt x="24" y="0"/>
                      <a:pt x="52" y="0"/>
                    </a:cubicBezTo>
                    <a:cubicBezTo>
                      <a:pt x="81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13" name="Freeform 106">
                <a:extLst>
                  <a:ext uri="{FF2B5EF4-FFF2-40B4-BE49-F238E27FC236}">
                    <a16:creationId xmlns:a16="http://schemas.microsoft.com/office/drawing/2014/main" id="{F8FEEFF3-F220-A94E-8185-4E3B53523B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48513" y="2357502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4"/>
                      <a:pt x="52" y="104"/>
                    </a:cubicBezTo>
                    <a:cubicBezTo>
                      <a:pt x="22" y="104"/>
                      <a:pt x="0" y="81"/>
                      <a:pt x="0" y="52"/>
                    </a:cubicBezTo>
                    <a:cubicBezTo>
                      <a:pt x="0" y="23"/>
                      <a:pt x="22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14" name="Freeform 107">
                <a:extLst>
                  <a:ext uri="{FF2B5EF4-FFF2-40B4-BE49-F238E27FC236}">
                    <a16:creationId xmlns:a16="http://schemas.microsoft.com/office/drawing/2014/main" id="{B421F0B2-9A42-2941-82DD-8E31AEFF54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66098" y="2881729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2"/>
                      <a:pt x="81" y="105"/>
                      <a:pt x="52" y="105"/>
                    </a:cubicBezTo>
                    <a:cubicBezTo>
                      <a:pt x="23" y="105"/>
                      <a:pt x="0" y="82"/>
                      <a:pt x="0" y="53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1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15" name="Freeform 108">
                <a:extLst>
                  <a:ext uri="{FF2B5EF4-FFF2-40B4-BE49-F238E27FC236}">
                    <a16:creationId xmlns:a16="http://schemas.microsoft.com/office/drawing/2014/main" id="{4E78F9DA-E81D-5E48-BF11-D75A2A003C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21482" y="3717039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1"/>
                      <a:pt x="80" y="105"/>
                      <a:pt x="52" y="105"/>
                    </a:cubicBezTo>
                    <a:cubicBezTo>
                      <a:pt x="22" y="105"/>
                      <a:pt x="0" y="81"/>
                      <a:pt x="0" y="53"/>
                    </a:cubicBezTo>
                    <a:cubicBezTo>
                      <a:pt x="0" y="24"/>
                      <a:pt x="22" y="0"/>
                      <a:pt x="52" y="0"/>
                    </a:cubicBezTo>
                    <a:cubicBezTo>
                      <a:pt x="80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16" name="Freeform 109">
                <a:extLst>
                  <a:ext uri="{FF2B5EF4-FFF2-40B4-BE49-F238E27FC236}">
                    <a16:creationId xmlns:a16="http://schemas.microsoft.com/office/drawing/2014/main" id="{CF905A63-2CC0-7D41-A94E-2B68FB0F0B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85439" y="4293114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4" y="23"/>
                      <a:pt x="104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17" name="Freeform 110">
                <a:extLst>
                  <a:ext uri="{FF2B5EF4-FFF2-40B4-BE49-F238E27FC236}">
                    <a16:creationId xmlns:a16="http://schemas.microsoft.com/office/drawing/2014/main" id="{409702C5-4B64-7947-84D6-A149CD5B4E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36550" y="2962380"/>
                <a:ext cx="46086" cy="46086"/>
              </a:xfrm>
              <a:custGeom>
                <a:avLst/>
                <a:gdLst>
                  <a:gd name="T0" fmla="*/ 45647 w 105"/>
                  <a:gd name="T1" fmla="*/ 22608 h 106"/>
                  <a:gd name="T2" fmla="*/ 45647 w 105"/>
                  <a:gd name="T3" fmla="*/ 22608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2608 h 106"/>
                  <a:gd name="T10" fmla="*/ 0 w 105"/>
                  <a:gd name="T11" fmla="*/ 22608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2608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2" y="105"/>
                      <a:pt x="0" y="81"/>
                      <a:pt x="0" y="52"/>
                    </a:cubicBezTo>
                    <a:cubicBezTo>
                      <a:pt x="0" y="23"/>
                      <a:pt x="22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rgbClr val="CC1E45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18" name="Freeform 111">
                <a:extLst>
                  <a:ext uri="{FF2B5EF4-FFF2-40B4-BE49-F238E27FC236}">
                    <a16:creationId xmlns:a16="http://schemas.microsoft.com/office/drawing/2014/main" id="{F1BAC9AC-37A9-5B4F-BC99-9BC52DE1E77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66384" y="3740082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4"/>
                      <a:pt x="52" y="104"/>
                    </a:cubicBezTo>
                    <a:cubicBezTo>
                      <a:pt x="23" y="104"/>
                      <a:pt x="0" y="81"/>
                      <a:pt x="0" y="52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19" name="Freeform 112">
                <a:extLst>
                  <a:ext uri="{FF2B5EF4-FFF2-40B4-BE49-F238E27FC236}">
                    <a16:creationId xmlns:a16="http://schemas.microsoft.com/office/drawing/2014/main" id="{501778F6-BB5A-294C-A6C6-9097336592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65943" y="2831803"/>
                <a:ext cx="733536" cy="261154"/>
              </a:xfrm>
              <a:custGeom>
                <a:avLst/>
                <a:gdLst>
                  <a:gd name="T0" fmla="*/ 602936 w 1685"/>
                  <a:gd name="T1" fmla="*/ 260719 h 601"/>
                  <a:gd name="T2" fmla="*/ 130165 w 1685"/>
                  <a:gd name="T3" fmla="*/ 260719 h 601"/>
                  <a:gd name="T4" fmla="*/ 130165 w 1685"/>
                  <a:gd name="T5" fmla="*/ 260719 h 601"/>
                  <a:gd name="T6" fmla="*/ 0 w 1685"/>
                  <a:gd name="T7" fmla="*/ 130360 h 601"/>
                  <a:gd name="T8" fmla="*/ 0 w 1685"/>
                  <a:gd name="T9" fmla="*/ 130360 h 601"/>
                  <a:gd name="T10" fmla="*/ 130165 w 1685"/>
                  <a:gd name="T11" fmla="*/ 0 h 601"/>
                  <a:gd name="T12" fmla="*/ 602936 w 1685"/>
                  <a:gd name="T13" fmla="*/ 0 h 601"/>
                  <a:gd name="T14" fmla="*/ 602936 w 1685"/>
                  <a:gd name="T15" fmla="*/ 0 h 601"/>
                  <a:gd name="T16" fmla="*/ 733101 w 1685"/>
                  <a:gd name="T17" fmla="*/ 130360 h 601"/>
                  <a:gd name="T18" fmla="*/ 733101 w 1685"/>
                  <a:gd name="T19" fmla="*/ 130360 h 601"/>
                  <a:gd name="T20" fmla="*/ 602936 w 1685"/>
                  <a:gd name="T21" fmla="*/ 260719 h 601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685" h="601">
                    <a:moveTo>
                      <a:pt x="1385" y="600"/>
                    </a:moveTo>
                    <a:lnTo>
                      <a:pt x="299" y="600"/>
                    </a:lnTo>
                    <a:cubicBezTo>
                      <a:pt x="134" y="600"/>
                      <a:pt x="0" y="465"/>
                      <a:pt x="0" y="300"/>
                    </a:cubicBezTo>
                    <a:cubicBezTo>
                      <a:pt x="0" y="134"/>
                      <a:pt x="134" y="0"/>
                      <a:pt x="299" y="0"/>
                    </a:cubicBezTo>
                    <a:lnTo>
                      <a:pt x="1385" y="0"/>
                    </a:lnTo>
                    <a:cubicBezTo>
                      <a:pt x="1550" y="0"/>
                      <a:pt x="1684" y="134"/>
                      <a:pt x="1684" y="300"/>
                    </a:cubicBezTo>
                    <a:cubicBezTo>
                      <a:pt x="1684" y="465"/>
                      <a:pt x="1550" y="600"/>
                      <a:pt x="1385" y="600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20" name="Freeform 113">
                <a:extLst>
                  <a:ext uri="{FF2B5EF4-FFF2-40B4-BE49-F238E27FC236}">
                    <a16:creationId xmlns:a16="http://schemas.microsoft.com/office/drawing/2014/main" id="{B33F1ED4-3DD5-6F4A-B995-4375D13AB9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3235" y="3501971"/>
                <a:ext cx="618321" cy="261154"/>
              </a:xfrm>
              <a:custGeom>
                <a:avLst/>
                <a:gdLst>
                  <a:gd name="T0" fmla="*/ 487690 w 1420"/>
                  <a:gd name="T1" fmla="*/ 260719 h 601"/>
                  <a:gd name="T2" fmla="*/ 130196 w 1420"/>
                  <a:gd name="T3" fmla="*/ 260719 h 601"/>
                  <a:gd name="T4" fmla="*/ 130196 w 1420"/>
                  <a:gd name="T5" fmla="*/ 260719 h 601"/>
                  <a:gd name="T6" fmla="*/ 0 w 1420"/>
                  <a:gd name="T7" fmla="*/ 130794 h 601"/>
                  <a:gd name="T8" fmla="*/ 0 w 1420"/>
                  <a:gd name="T9" fmla="*/ 130794 h 601"/>
                  <a:gd name="T10" fmla="*/ 130196 w 1420"/>
                  <a:gd name="T11" fmla="*/ 0 h 601"/>
                  <a:gd name="T12" fmla="*/ 487690 w 1420"/>
                  <a:gd name="T13" fmla="*/ 0 h 601"/>
                  <a:gd name="T14" fmla="*/ 487690 w 1420"/>
                  <a:gd name="T15" fmla="*/ 0 h 601"/>
                  <a:gd name="T16" fmla="*/ 617886 w 1420"/>
                  <a:gd name="T17" fmla="*/ 130794 h 601"/>
                  <a:gd name="T18" fmla="*/ 617886 w 1420"/>
                  <a:gd name="T19" fmla="*/ 130794 h 601"/>
                  <a:gd name="T20" fmla="*/ 487690 w 1420"/>
                  <a:gd name="T21" fmla="*/ 260719 h 601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420" h="601">
                    <a:moveTo>
                      <a:pt x="1120" y="600"/>
                    </a:moveTo>
                    <a:lnTo>
                      <a:pt x="299" y="600"/>
                    </a:lnTo>
                    <a:cubicBezTo>
                      <a:pt x="133" y="600"/>
                      <a:pt x="0" y="466"/>
                      <a:pt x="0" y="301"/>
                    </a:cubicBezTo>
                    <a:cubicBezTo>
                      <a:pt x="0" y="135"/>
                      <a:pt x="133" y="0"/>
                      <a:pt x="299" y="0"/>
                    </a:cubicBezTo>
                    <a:lnTo>
                      <a:pt x="1120" y="0"/>
                    </a:lnTo>
                    <a:cubicBezTo>
                      <a:pt x="1284" y="0"/>
                      <a:pt x="1419" y="135"/>
                      <a:pt x="1419" y="301"/>
                    </a:cubicBezTo>
                    <a:cubicBezTo>
                      <a:pt x="1419" y="466"/>
                      <a:pt x="1284" y="600"/>
                      <a:pt x="1120" y="600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21" name="Freeform 114">
                <a:extLst>
                  <a:ext uri="{FF2B5EF4-FFF2-40B4-BE49-F238E27FC236}">
                    <a16:creationId xmlns:a16="http://schemas.microsoft.com/office/drawing/2014/main" id="{187400A4-B5AE-1048-9E69-B1C295DAD5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24735" y="2100188"/>
                <a:ext cx="618321" cy="261154"/>
              </a:xfrm>
              <a:custGeom>
                <a:avLst/>
                <a:gdLst>
                  <a:gd name="T0" fmla="*/ 487690 w 1420"/>
                  <a:gd name="T1" fmla="*/ 260719 h 600"/>
                  <a:gd name="T2" fmla="*/ 131067 w 1420"/>
                  <a:gd name="T3" fmla="*/ 260719 h 600"/>
                  <a:gd name="T4" fmla="*/ 131067 w 1420"/>
                  <a:gd name="T5" fmla="*/ 260719 h 600"/>
                  <a:gd name="T6" fmla="*/ 0 w 1420"/>
                  <a:gd name="T7" fmla="*/ 130577 h 600"/>
                  <a:gd name="T8" fmla="*/ 0 w 1420"/>
                  <a:gd name="T9" fmla="*/ 130577 h 600"/>
                  <a:gd name="T10" fmla="*/ 131067 w 1420"/>
                  <a:gd name="T11" fmla="*/ 0 h 600"/>
                  <a:gd name="T12" fmla="*/ 487690 w 1420"/>
                  <a:gd name="T13" fmla="*/ 0 h 600"/>
                  <a:gd name="T14" fmla="*/ 487690 w 1420"/>
                  <a:gd name="T15" fmla="*/ 0 h 600"/>
                  <a:gd name="T16" fmla="*/ 617886 w 1420"/>
                  <a:gd name="T17" fmla="*/ 130577 h 600"/>
                  <a:gd name="T18" fmla="*/ 617886 w 1420"/>
                  <a:gd name="T19" fmla="*/ 130577 h 600"/>
                  <a:gd name="T20" fmla="*/ 487690 w 1420"/>
                  <a:gd name="T21" fmla="*/ 260719 h 60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420" h="600">
                    <a:moveTo>
                      <a:pt x="1120" y="599"/>
                    </a:moveTo>
                    <a:lnTo>
                      <a:pt x="301" y="599"/>
                    </a:lnTo>
                    <a:cubicBezTo>
                      <a:pt x="135" y="599"/>
                      <a:pt x="0" y="465"/>
                      <a:pt x="0" y="300"/>
                    </a:cubicBezTo>
                    <a:cubicBezTo>
                      <a:pt x="0" y="135"/>
                      <a:pt x="135" y="0"/>
                      <a:pt x="301" y="0"/>
                    </a:cubicBezTo>
                    <a:lnTo>
                      <a:pt x="1120" y="0"/>
                    </a:lnTo>
                    <a:cubicBezTo>
                      <a:pt x="1285" y="0"/>
                      <a:pt x="1419" y="135"/>
                      <a:pt x="1419" y="300"/>
                    </a:cubicBezTo>
                    <a:cubicBezTo>
                      <a:pt x="1419" y="465"/>
                      <a:pt x="1285" y="599"/>
                      <a:pt x="1120" y="599"/>
                    </a:cubicBez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22" name="Freeform 115">
                <a:extLst>
                  <a:ext uri="{FF2B5EF4-FFF2-40B4-BE49-F238E27FC236}">
                    <a16:creationId xmlns:a16="http://schemas.microsoft.com/office/drawing/2014/main" id="{C69CDACE-ED01-3046-8348-EFE2320261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507159" y="4106849"/>
                <a:ext cx="814186" cy="522308"/>
              </a:xfrm>
              <a:custGeom>
                <a:avLst/>
                <a:gdLst>
                  <a:gd name="T0" fmla="*/ 682697 w 1870"/>
                  <a:gd name="T1" fmla="*/ 260937 h 1201"/>
                  <a:gd name="T2" fmla="*/ 487641 w 1870"/>
                  <a:gd name="T3" fmla="*/ 260937 h 1201"/>
                  <a:gd name="T4" fmla="*/ 487641 w 1870"/>
                  <a:gd name="T5" fmla="*/ 260937 h 1201"/>
                  <a:gd name="T6" fmla="*/ 617823 w 1870"/>
                  <a:gd name="T7" fmla="*/ 130903 h 1201"/>
                  <a:gd name="T8" fmla="*/ 617823 w 1870"/>
                  <a:gd name="T9" fmla="*/ 130903 h 1201"/>
                  <a:gd name="T10" fmla="*/ 487641 w 1870"/>
                  <a:gd name="T11" fmla="*/ 0 h 1201"/>
                  <a:gd name="T12" fmla="*/ 130618 w 1870"/>
                  <a:gd name="T13" fmla="*/ 0 h 1201"/>
                  <a:gd name="T14" fmla="*/ 130618 w 1870"/>
                  <a:gd name="T15" fmla="*/ 0 h 1201"/>
                  <a:gd name="T16" fmla="*/ 0 w 1870"/>
                  <a:gd name="T17" fmla="*/ 130903 h 1201"/>
                  <a:gd name="T18" fmla="*/ 0 w 1870"/>
                  <a:gd name="T19" fmla="*/ 130903 h 1201"/>
                  <a:gd name="T20" fmla="*/ 130618 w 1870"/>
                  <a:gd name="T21" fmla="*/ 260937 h 1201"/>
                  <a:gd name="T22" fmla="*/ 326110 w 1870"/>
                  <a:gd name="T23" fmla="*/ 260937 h 1201"/>
                  <a:gd name="T24" fmla="*/ 326110 w 1870"/>
                  <a:gd name="T25" fmla="*/ 260937 h 1201"/>
                  <a:gd name="T26" fmla="*/ 195056 w 1870"/>
                  <a:gd name="T27" fmla="*/ 391405 h 1201"/>
                  <a:gd name="T28" fmla="*/ 195056 w 1870"/>
                  <a:gd name="T29" fmla="*/ 391405 h 1201"/>
                  <a:gd name="T30" fmla="*/ 326110 w 1870"/>
                  <a:gd name="T31" fmla="*/ 521873 h 1201"/>
                  <a:gd name="T32" fmla="*/ 682697 w 1870"/>
                  <a:gd name="T33" fmla="*/ 521873 h 1201"/>
                  <a:gd name="T34" fmla="*/ 682697 w 1870"/>
                  <a:gd name="T35" fmla="*/ 521873 h 1201"/>
                  <a:gd name="T36" fmla="*/ 813751 w 1870"/>
                  <a:gd name="T37" fmla="*/ 391405 h 1201"/>
                  <a:gd name="T38" fmla="*/ 813751 w 1870"/>
                  <a:gd name="T39" fmla="*/ 391405 h 1201"/>
                  <a:gd name="T40" fmla="*/ 682697 w 1870"/>
                  <a:gd name="T41" fmla="*/ 260937 h 1201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1870" h="1201">
                    <a:moveTo>
                      <a:pt x="1568" y="600"/>
                    </a:moveTo>
                    <a:lnTo>
                      <a:pt x="1120" y="600"/>
                    </a:lnTo>
                    <a:cubicBezTo>
                      <a:pt x="1286" y="600"/>
                      <a:pt x="1419" y="467"/>
                      <a:pt x="1419" y="301"/>
                    </a:cubicBezTo>
                    <a:cubicBezTo>
                      <a:pt x="1419" y="135"/>
                      <a:pt x="1286" y="0"/>
                      <a:pt x="1120" y="0"/>
                    </a:cubicBezTo>
                    <a:lnTo>
                      <a:pt x="300" y="0"/>
                    </a:lnTo>
                    <a:cubicBezTo>
                      <a:pt x="134" y="0"/>
                      <a:pt x="0" y="135"/>
                      <a:pt x="0" y="301"/>
                    </a:cubicBezTo>
                    <a:cubicBezTo>
                      <a:pt x="0" y="467"/>
                      <a:pt x="134" y="600"/>
                      <a:pt x="300" y="600"/>
                    </a:cubicBezTo>
                    <a:lnTo>
                      <a:pt x="749" y="600"/>
                    </a:lnTo>
                    <a:cubicBezTo>
                      <a:pt x="583" y="600"/>
                      <a:pt x="448" y="735"/>
                      <a:pt x="448" y="900"/>
                    </a:cubicBezTo>
                    <a:cubicBezTo>
                      <a:pt x="448" y="1066"/>
                      <a:pt x="583" y="1200"/>
                      <a:pt x="749" y="1200"/>
                    </a:cubicBezTo>
                    <a:lnTo>
                      <a:pt x="1568" y="1200"/>
                    </a:lnTo>
                    <a:cubicBezTo>
                      <a:pt x="1734" y="1200"/>
                      <a:pt x="1869" y="1066"/>
                      <a:pt x="1869" y="900"/>
                    </a:cubicBezTo>
                    <a:cubicBezTo>
                      <a:pt x="1869" y="735"/>
                      <a:pt x="1734" y="600"/>
                      <a:pt x="1568" y="600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</p:grpSp>
      </p:grpSp>
      <p:grpSp>
        <p:nvGrpSpPr>
          <p:cNvPr id="837" name="그룹 836">
            <a:extLst>
              <a:ext uri="{FF2B5EF4-FFF2-40B4-BE49-F238E27FC236}">
                <a16:creationId xmlns:a16="http://schemas.microsoft.com/office/drawing/2014/main" id="{1E5948EC-AC27-B046-9084-A1468A03B8F8}"/>
              </a:ext>
            </a:extLst>
          </p:cNvPr>
          <p:cNvGrpSpPr/>
          <p:nvPr/>
        </p:nvGrpSpPr>
        <p:grpSpPr>
          <a:xfrm>
            <a:off x="11133778" y="-207631"/>
            <a:ext cx="2925041" cy="7069462"/>
            <a:chOff x="11133778" y="-207631"/>
            <a:chExt cx="2925041" cy="7069462"/>
          </a:xfrm>
        </p:grpSpPr>
        <p:grpSp>
          <p:nvGrpSpPr>
            <p:cNvPr id="838" name="Group 8">
              <a:extLst>
                <a:ext uri="{FF2B5EF4-FFF2-40B4-BE49-F238E27FC236}">
                  <a16:creationId xmlns:a16="http://schemas.microsoft.com/office/drawing/2014/main" id="{2F66E7A5-EF93-9948-9F76-E61F4C28516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1134327" y="1996458"/>
              <a:ext cx="2924492" cy="2528094"/>
              <a:chOff x="1751269" y="-543996"/>
              <a:chExt cx="2728676" cy="2359988"/>
            </a:xfrm>
          </p:grpSpPr>
          <p:sp>
            <p:nvSpPr>
              <p:cNvPr id="883" name="Freeform 1">
                <a:extLst>
                  <a:ext uri="{FF2B5EF4-FFF2-40B4-BE49-F238E27FC236}">
                    <a16:creationId xmlns:a16="http://schemas.microsoft.com/office/drawing/2014/main" id="{8B7027EB-AFD0-5949-893D-4ADAF9E6E7B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51269" y="-543996"/>
                <a:ext cx="2206368" cy="2008582"/>
              </a:xfrm>
              <a:custGeom>
                <a:avLst/>
                <a:gdLst>
                  <a:gd name="T0" fmla="*/ 2005235 w 5068"/>
                  <a:gd name="T1" fmla="*/ 802910 h 4613"/>
                  <a:gd name="T2" fmla="*/ 1689169 w 5068"/>
                  <a:gd name="T3" fmla="*/ 802910 h 4613"/>
                  <a:gd name="T4" fmla="*/ 1689169 w 5068"/>
                  <a:gd name="T5" fmla="*/ 802910 h 4613"/>
                  <a:gd name="T6" fmla="*/ 1889867 w 5068"/>
                  <a:gd name="T7" fmla="*/ 602183 h 4613"/>
                  <a:gd name="T8" fmla="*/ 1889867 w 5068"/>
                  <a:gd name="T9" fmla="*/ 602183 h 4613"/>
                  <a:gd name="T10" fmla="*/ 1689169 w 5068"/>
                  <a:gd name="T11" fmla="*/ 401455 h 4613"/>
                  <a:gd name="T12" fmla="*/ 1276890 w 5068"/>
                  <a:gd name="T13" fmla="*/ 401455 h 4613"/>
                  <a:gd name="T14" fmla="*/ 1276890 w 5068"/>
                  <a:gd name="T15" fmla="*/ 401455 h 4613"/>
                  <a:gd name="T16" fmla="*/ 1477587 w 5068"/>
                  <a:gd name="T17" fmla="*/ 200728 h 4613"/>
                  <a:gd name="T18" fmla="*/ 1477587 w 5068"/>
                  <a:gd name="T19" fmla="*/ 200728 h 4613"/>
                  <a:gd name="T20" fmla="*/ 1276890 w 5068"/>
                  <a:gd name="T21" fmla="*/ 0 h 4613"/>
                  <a:gd name="T22" fmla="*/ 613412 w 5068"/>
                  <a:gd name="T23" fmla="*/ 0 h 4613"/>
                  <a:gd name="T24" fmla="*/ 613412 w 5068"/>
                  <a:gd name="T25" fmla="*/ 0 h 4613"/>
                  <a:gd name="T26" fmla="*/ 411844 w 5068"/>
                  <a:gd name="T27" fmla="*/ 200728 h 4613"/>
                  <a:gd name="T28" fmla="*/ 411844 w 5068"/>
                  <a:gd name="T29" fmla="*/ 200728 h 4613"/>
                  <a:gd name="T30" fmla="*/ 613412 w 5068"/>
                  <a:gd name="T31" fmla="*/ 401455 h 4613"/>
                  <a:gd name="T32" fmla="*/ 200698 w 5068"/>
                  <a:gd name="T33" fmla="*/ 401455 h 4613"/>
                  <a:gd name="T34" fmla="*/ 200698 w 5068"/>
                  <a:gd name="T35" fmla="*/ 401455 h 4613"/>
                  <a:gd name="T36" fmla="*/ 0 w 5068"/>
                  <a:gd name="T37" fmla="*/ 602183 h 4613"/>
                  <a:gd name="T38" fmla="*/ 0 w 5068"/>
                  <a:gd name="T39" fmla="*/ 602183 h 4613"/>
                  <a:gd name="T40" fmla="*/ 200698 w 5068"/>
                  <a:gd name="T41" fmla="*/ 802910 h 4613"/>
                  <a:gd name="T42" fmla="*/ 521988 w 5068"/>
                  <a:gd name="T43" fmla="*/ 802910 h 4613"/>
                  <a:gd name="T44" fmla="*/ 521988 w 5068"/>
                  <a:gd name="T45" fmla="*/ 802910 h 4613"/>
                  <a:gd name="T46" fmla="*/ 722686 w 5068"/>
                  <a:gd name="T47" fmla="*/ 1004509 h 4613"/>
                  <a:gd name="T48" fmla="*/ 722686 w 5068"/>
                  <a:gd name="T49" fmla="*/ 1004509 h 4613"/>
                  <a:gd name="T50" fmla="*/ 521988 w 5068"/>
                  <a:gd name="T51" fmla="*/ 1204801 h 4613"/>
                  <a:gd name="T52" fmla="*/ 200698 w 5068"/>
                  <a:gd name="T53" fmla="*/ 1204801 h 4613"/>
                  <a:gd name="T54" fmla="*/ 200698 w 5068"/>
                  <a:gd name="T55" fmla="*/ 1204801 h 4613"/>
                  <a:gd name="T56" fmla="*/ 0 w 5068"/>
                  <a:gd name="T57" fmla="*/ 1405528 h 4613"/>
                  <a:gd name="T58" fmla="*/ 0 w 5068"/>
                  <a:gd name="T59" fmla="*/ 1405528 h 4613"/>
                  <a:gd name="T60" fmla="*/ 200698 w 5068"/>
                  <a:gd name="T61" fmla="*/ 1606691 h 4613"/>
                  <a:gd name="T62" fmla="*/ 827170 w 5068"/>
                  <a:gd name="T63" fmla="*/ 1606691 h 4613"/>
                  <a:gd name="T64" fmla="*/ 827170 w 5068"/>
                  <a:gd name="T65" fmla="*/ 1606691 h 4613"/>
                  <a:gd name="T66" fmla="*/ 626473 w 5068"/>
                  <a:gd name="T67" fmla="*/ 1807419 h 4613"/>
                  <a:gd name="T68" fmla="*/ 626473 w 5068"/>
                  <a:gd name="T69" fmla="*/ 1807419 h 4613"/>
                  <a:gd name="T70" fmla="*/ 827170 w 5068"/>
                  <a:gd name="T71" fmla="*/ 2008147 h 4613"/>
                  <a:gd name="T72" fmla="*/ 1949074 w 5068"/>
                  <a:gd name="T73" fmla="*/ 2008147 h 4613"/>
                  <a:gd name="T74" fmla="*/ 1949074 w 5068"/>
                  <a:gd name="T75" fmla="*/ 2008147 h 4613"/>
                  <a:gd name="T76" fmla="*/ 2149772 w 5068"/>
                  <a:gd name="T77" fmla="*/ 1807419 h 4613"/>
                  <a:gd name="T78" fmla="*/ 2149772 w 5068"/>
                  <a:gd name="T79" fmla="*/ 1807419 h 4613"/>
                  <a:gd name="T80" fmla="*/ 1949074 w 5068"/>
                  <a:gd name="T81" fmla="*/ 1606691 h 4613"/>
                  <a:gd name="T82" fmla="*/ 1646069 w 5068"/>
                  <a:gd name="T83" fmla="*/ 1606691 h 4613"/>
                  <a:gd name="T84" fmla="*/ 1646069 w 5068"/>
                  <a:gd name="T85" fmla="*/ 1606691 h 4613"/>
                  <a:gd name="T86" fmla="*/ 1445371 w 5068"/>
                  <a:gd name="T87" fmla="*/ 1405528 h 4613"/>
                  <a:gd name="T88" fmla="*/ 1445371 w 5068"/>
                  <a:gd name="T89" fmla="*/ 1405528 h 4613"/>
                  <a:gd name="T90" fmla="*/ 1646069 w 5068"/>
                  <a:gd name="T91" fmla="*/ 1204801 h 4613"/>
                  <a:gd name="T92" fmla="*/ 2005235 w 5068"/>
                  <a:gd name="T93" fmla="*/ 1204801 h 4613"/>
                  <a:gd name="T94" fmla="*/ 2005235 w 5068"/>
                  <a:gd name="T95" fmla="*/ 1204801 h 4613"/>
                  <a:gd name="T96" fmla="*/ 2205933 w 5068"/>
                  <a:gd name="T97" fmla="*/ 1004509 h 4613"/>
                  <a:gd name="T98" fmla="*/ 2205933 w 5068"/>
                  <a:gd name="T99" fmla="*/ 1004509 h 4613"/>
                  <a:gd name="T100" fmla="*/ 2005235 w 5068"/>
                  <a:gd name="T101" fmla="*/ 802910 h 4613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0" t="0" r="r" b="b"/>
                <a:pathLst>
                  <a:path w="5068" h="4613">
                    <a:moveTo>
                      <a:pt x="4606" y="1844"/>
                    </a:moveTo>
                    <a:lnTo>
                      <a:pt x="3880" y="1844"/>
                    </a:lnTo>
                    <a:cubicBezTo>
                      <a:pt x="4135" y="1844"/>
                      <a:pt x="4341" y="1638"/>
                      <a:pt x="4341" y="1383"/>
                    </a:cubicBezTo>
                    <a:cubicBezTo>
                      <a:pt x="4341" y="1128"/>
                      <a:pt x="4135" y="922"/>
                      <a:pt x="3880" y="922"/>
                    </a:cubicBezTo>
                    <a:lnTo>
                      <a:pt x="2933" y="922"/>
                    </a:lnTo>
                    <a:cubicBezTo>
                      <a:pt x="3188" y="922"/>
                      <a:pt x="3394" y="716"/>
                      <a:pt x="3394" y="461"/>
                    </a:cubicBezTo>
                    <a:cubicBezTo>
                      <a:pt x="3394" y="206"/>
                      <a:pt x="3188" y="0"/>
                      <a:pt x="2933" y="0"/>
                    </a:cubicBezTo>
                    <a:lnTo>
                      <a:pt x="1409" y="0"/>
                    </a:lnTo>
                    <a:cubicBezTo>
                      <a:pt x="1154" y="0"/>
                      <a:pt x="946" y="206"/>
                      <a:pt x="946" y="461"/>
                    </a:cubicBezTo>
                    <a:cubicBezTo>
                      <a:pt x="946" y="716"/>
                      <a:pt x="1154" y="922"/>
                      <a:pt x="1409" y="922"/>
                    </a:cubicBezTo>
                    <a:lnTo>
                      <a:pt x="461" y="922"/>
                    </a:lnTo>
                    <a:cubicBezTo>
                      <a:pt x="206" y="922"/>
                      <a:pt x="0" y="1128"/>
                      <a:pt x="0" y="1383"/>
                    </a:cubicBezTo>
                    <a:cubicBezTo>
                      <a:pt x="0" y="1638"/>
                      <a:pt x="206" y="1844"/>
                      <a:pt x="461" y="1844"/>
                    </a:cubicBezTo>
                    <a:lnTo>
                      <a:pt x="1199" y="1844"/>
                    </a:lnTo>
                    <a:cubicBezTo>
                      <a:pt x="1454" y="1844"/>
                      <a:pt x="1660" y="2052"/>
                      <a:pt x="1660" y="2307"/>
                    </a:cubicBezTo>
                    <a:cubicBezTo>
                      <a:pt x="1660" y="2560"/>
                      <a:pt x="1454" y="2767"/>
                      <a:pt x="1199" y="2767"/>
                    </a:cubicBezTo>
                    <a:lnTo>
                      <a:pt x="461" y="2767"/>
                    </a:lnTo>
                    <a:cubicBezTo>
                      <a:pt x="206" y="2767"/>
                      <a:pt x="0" y="2974"/>
                      <a:pt x="0" y="3228"/>
                    </a:cubicBezTo>
                    <a:cubicBezTo>
                      <a:pt x="0" y="3483"/>
                      <a:pt x="206" y="3690"/>
                      <a:pt x="461" y="3690"/>
                    </a:cubicBezTo>
                    <a:lnTo>
                      <a:pt x="1900" y="3690"/>
                    </a:lnTo>
                    <a:cubicBezTo>
                      <a:pt x="1645" y="3690"/>
                      <a:pt x="1439" y="3896"/>
                      <a:pt x="1439" y="4151"/>
                    </a:cubicBezTo>
                    <a:cubicBezTo>
                      <a:pt x="1439" y="4406"/>
                      <a:pt x="1645" y="4612"/>
                      <a:pt x="1900" y="4612"/>
                    </a:cubicBezTo>
                    <a:lnTo>
                      <a:pt x="4477" y="4612"/>
                    </a:lnTo>
                    <a:cubicBezTo>
                      <a:pt x="4732" y="4612"/>
                      <a:pt x="4938" y="4406"/>
                      <a:pt x="4938" y="4151"/>
                    </a:cubicBezTo>
                    <a:cubicBezTo>
                      <a:pt x="4938" y="3896"/>
                      <a:pt x="4732" y="3690"/>
                      <a:pt x="4477" y="3690"/>
                    </a:cubicBezTo>
                    <a:lnTo>
                      <a:pt x="3781" y="3690"/>
                    </a:lnTo>
                    <a:cubicBezTo>
                      <a:pt x="3528" y="3690"/>
                      <a:pt x="3320" y="3483"/>
                      <a:pt x="3320" y="3228"/>
                    </a:cubicBezTo>
                    <a:cubicBezTo>
                      <a:pt x="3320" y="2974"/>
                      <a:pt x="3528" y="2767"/>
                      <a:pt x="3781" y="2767"/>
                    </a:cubicBezTo>
                    <a:lnTo>
                      <a:pt x="4606" y="2767"/>
                    </a:lnTo>
                    <a:cubicBezTo>
                      <a:pt x="4861" y="2767"/>
                      <a:pt x="5067" y="2560"/>
                      <a:pt x="5067" y="2307"/>
                    </a:cubicBezTo>
                    <a:cubicBezTo>
                      <a:pt x="5067" y="2052"/>
                      <a:pt x="4861" y="1844"/>
                      <a:pt x="4606" y="1844"/>
                    </a:cubicBezTo>
                  </a:path>
                </a:pathLst>
              </a:custGeom>
              <a:solidFill>
                <a:srgbClr val="E22D27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84" name="Freeform 2">
                <a:extLst>
                  <a:ext uri="{FF2B5EF4-FFF2-40B4-BE49-F238E27FC236}">
                    <a16:creationId xmlns:a16="http://schemas.microsoft.com/office/drawing/2014/main" id="{23902D1E-686E-5A4F-ACD3-4D1009F9B8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7490" y="1063254"/>
                <a:ext cx="422455" cy="401332"/>
              </a:xfrm>
              <a:custGeom>
                <a:avLst/>
                <a:gdLst>
                  <a:gd name="T0" fmla="*/ 221658 w 972"/>
                  <a:gd name="T1" fmla="*/ 0 h 923"/>
                  <a:gd name="T2" fmla="*/ 200362 w 972"/>
                  <a:gd name="T3" fmla="*/ 0 h 923"/>
                  <a:gd name="T4" fmla="*/ 200362 w 972"/>
                  <a:gd name="T5" fmla="*/ 0 h 923"/>
                  <a:gd name="T6" fmla="*/ 0 w 972"/>
                  <a:gd name="T7" fmla="*/ 200449 h 923"/>
                  <a:gd name="T8" fmla="*/ 0 w 972"/>
                  <a:gd name="T9" fmla="*/ 200449 h 923"/>
                  <a:gd name="T10" fmla="*/ 200362 w 972"/>
                  <a:gd name="T11" fmla="*/ 400897 h 923"/>
                  <a:gd name="T12" fmla="*/ 221658 w 972"/>
                  <a:gd name="T13" fmla="*/ 400897 h 923"/>
                  <a:gd name="T14" fmla="*/ 221658 w 972"/>
                  <a:gd name="T15" fmla="*/ 400897 h 923"/>
                  <a:gd name="T16" fmla="*/ 422020 w 972"/>
                  <a:gd name="T17" fmla="*/ 200449 h 923"/>
                  <a:gd name="T18" fmla="*/ 422020 w 972"/>
                  <a:gd name="T19" fmla="*/ 200449 h 923"/>
                  <a:gd name="T20" fmla="*/ 221658 w 972"/>
                  <a:gd name="T21" fmla="*/ 0 h 92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972" h="923">
                    <a:moveTo>
                      <a:pt x="510" y="0"/>
                    </a:moveTo>
                    <a:lnTo>
                      <a:pt x="461" y="0"/>
                    </a:lnTo>
                    <a:cubicBezTo>
                      <a:pt x="206" y="0"/>
                      <a:pt x="0" y="206"/>
                      <a:pt x="0" y="461"/>
                    </a:cubicBezTo>
                    <a:cubicBezTo>
                      <a:pt x="0" y="716"/>
                      <a:pt x="206" y="922"/>
                      <a:pt x="461" y="922"/>
                    </a:cubicBezTo>
                    <a:lnTo>
                      <a:pt x="510" y="922"/>
                    </a:lnTo>
                    <a:cubicBezTo>
                      <a:pt x="765" y="922"/>
                      <a:pt x="971" y="716"/>
                      <a:pt x="971" y="461"/>
                    </a:cubicBezTo>
                    <a:cubicBezTo>
                      <a:pt x="971" y="206"/>
                      <a:pt x="765" y="0"/>
                      <a:pt x="510" y="0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85" name="Freeform 3">
                <a:extLst>
                  <a:ext uri="{FF2B5EF4-FFF2-40B4-BE49-F238E27FC236}">
                    <a16:creationId xmlns:a16="http://schemas.microsoft.com/office/drawing/2014/main" id="{BDAC36AB-EFE0-194E-A046-3628BD2692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49055" y="-298204"/>
                <a:ext cx="74889" cy="74890"/>
              </a:xfrm>
              <a:custGeom>
                <a:avLst/>
                <a:gdLst>
                  <a:gd name="T0" fmla="*/ 74459 w 174"/>
                  <a:gd name="T1" fmla="*/ 37015 h 174"/>
                  <a:gd name="T2" fmla="*/ 74459 w 174"/>
                  <a:gd name="T3" fmla="*/ 37015 h 174"/>
                  <a:gd name="T4" fmla="*/ 37445 w 174"/>
                  <a:gd name="T5" fmla="*/ 74460 h 174"/>
                  <a:gd name="T6" fmla="*/ 37445 w 174"/>
                  <a:gd name="T7" fmla="*/ 74460 h 174"/>
                  <a:gd name="T8" fmla="*/ 0 w 174"/>
                  <a:gd name="T9" fmla="*/ 37015 h 174"/>
                  <a:gd name="T10" fmla="*/ 0 w 174"/>
                  <a:gd name="T11" fmla="*/ 37015 h 174"/>
                  <a:gd name="T12" fmla="*/ 37445 w 174"/>
                  <a:gd name="T13" fmla="*/ 0 h 174"/>
                  <a:gd name="T14" fmla="*/ 37445 w 174"/>
                  <a:gd name="T15" fmla="*/ 0 h 174"/>
                  <a:gd name="T16" fmla="*/ 74459 w 174"/>
                  <a:gd name="T17" fmla="*/ 3701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5" y="173"/>
                      <a:pt x="87" y="173"/>
                    </a:cubicBezTo>
                    <a:cubicBezTo>
                      <a:pt x="39" y="173"/>
                      <a:pt x="0" y="134"/>
                      <a:pt x="0" y="86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5" y="0"/>
                      <a:pt x="173" y="38"/>
                      <a:pt x="173" y="8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86" name="Freeform 4">
                <a:extLst>
                  <a:ext uri="{FF2B5EF4-FFF2-40B4-BE49-F238E27FC236}">
                    <a16:creationId xmlns:a16="http://schemas.microsoft.com/office/drawing/2014/main" id="{25446643-C60E-1640-B3A9-E3EA8F04CE4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71069" y="656160"/>
                <a:ext cx="74889" cy="74889"/>
              </a:xfrm>
              <a:custGeom>
                <a:avLst/>
                <a:gdLst>
                  <a:gd name="T0" fmla="*/ 74456 w 173"/>
                  <a:gd name="T1" fmla="*/ 37014 h 174"/>
                  <a:gd name="T2" fmla="*/ 74456 w 173"/>
                  <a:gd name="T3" fmla="*/ 37014 h 174"/>
                  <a:gd name="T4" fmla="*/ 37228 w 173"/>
                  <a:gd name="T5" fmla="*/ 74459 h 174"/>
                  <a:gd name="T6" fmla="*/ 37228 w 173"/>
                  <a:gd name="T7" fmla="*/ 74459 h 174"/>
                  <a:gd name="T8" fmla="*/ 0 w 173"/>
                  <a:gd name="T9" fmla="*/ 37014 h 174"/>
                  <a:gd name="T10" fmla="*/ 0 w 173"/>
                  <a:gd name="T11" fmla="*/ 37014 h 174"/>
                  <a:gd name="T12" fmla="*/ 37228 w 173"/>
                  <a:gd name="T13" fmla="*/ 0 h 174"/>
                  <a:gd name="T14" fmla="*/ 37228 w 173"/>
                  <a:gd name="T15" fmla="*/ 0 h 174"/>
                  <a:gd name="T16" fmla="*/ 74456 w 173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4">
                    <a:moveTo>
                      <a:pt x="172" y="86"/>
                    </a:moveTo>
                    <a:lnTo>
                      <a:pt x="172" y="86"/>
                    </a:lnTo>
                    <a:cubicBezTo>
                      <a:pt x="172" y="134"/>
                      <a:pt x="133" y="173"/>
                      <a:pt x="86" y="173"/>
                    </a:cubicBezTo>
                    <a:cubicBezTo>
                      <a:pt x="38" y="173"/>
                      <a:pt x="0" y="134"/>
                      <a:pt x="0" y="86"/>
                    </a:cubicBezTo>
                    <a:cubicBezTo>
                      <a:pt x="0" y="38"/>
                      <a:pt x="38" y="0"/>
                      <a:pt x="86" y="0"/>
                    </a:cubicBezTo>
                    <a:cubicBezTo>
                      <a:pt x="133" y="0"/>
                      <a:pt x="172" y="38"/>
                      <a:pt x="172" y="8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87" name="Freeform 5">
                <a:extLst>
                  <a:ext uri="{FF2B5EF4-FFF2-40B4-BE49-F238E27FC236}">
                    <a16:creationId xmlns:a16="http://schemas.microsoft.com/office/drawing/2014/main" id="{FFBCE1A6-A58D-4C4D-937E-677066B8BF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7490" y="517902"/>
                <a:ext cx="74889" cy="74889"/>
              </a:xfrm>
              <a:custGeom>
                <a:avLst/>
                <a:gdLst>
                  <a:gd name="T0" fmla="*/ 74456 w 173"/>
                  <a:gd name="T1" fmla="*/ 37661 h 173"/>
                  <a:gd name="T2" fmla="*/ 74456 w 173"/>
                  <a:gd name="T3" fmla="*/ 37661 h 173"/>
                  <a:gd name="T4" fmla="*/ 37661 w 173"/>
                  <a:gd name="T5" fmla="*/ 74456 h 173"/>
                  <a:gd name="T6" fmla="*/ 37661 w 173"/>
                  <a:gd name="T7" fmla="*/ 74456 h 173"/>
                  <a:gd name="T8" fmla="*/ 0 w 173"/>
                  <a:gd name="T9" fmla="*/ 37661 h 173"/>
                  <a:gd name="T10" fmla="*/ 0 w 173"/>
                  <a:gd name="T11" fmla="*/ 37661 h 173"/>
                  <a:gd name="T12" fmla="*/ 37661 w 173"/>
                  <a:gd name="T13" fmla="*/ 0 h 173"/>
                  <a:gd name="T14" fmla="*/ 37661 w 173"/>
                  <a:gd name="T15" fmla="*/ 0 h 173"/>
                  <a:gd name="T16" fmla="*/ 74456 w 173"/>
                  <a:gd name="T17" fmla="*/ 37661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3">
                    <a:moveTo>
                      <a:pt x="172" y="87"/>
                    </a:moveTo>
                    <a:lnTo>
                      <a:pt x="172" y="87"/>
                    </a:lnTo>
                    <a:cubicBezTo>
                      <a:pt x="172" y="134"/>
                      <a:pt x="134" y="172"/>
                      <a:pt x="87" y="172"/>
                    </a:cubicBezTo>
                    <a:cubicBezTo>
                      <a:pt x="38" y="172"/>
                      <a:pt x="0" y="134"/>
                      <a:pt x="0" y="87"/>
                    </a:cubicBezTo>
                    <a:cubicBezTo>
                      <a:pt x="0" y="39"/>
                      <a:pt x="38" y="0"/>
                      <a:pt x="87" y="0"/>
                    </a:cubicBezTo>
                    <a:cubicBezTo>
                      <a:pt x="134" y="0"/>
                      <a:pt x="172" y="39"/>
                      <a:pt x="172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88" name="Freeform 6">
                <a:extLst>
                  <a:ext uri="{FF2B5EF4-FFF2-40B4-BE49-F238E27FC236}">
                    <a16:creationId xmlns:a16="http://schemas.microsoft.com/office/drawing/2014/main" id="{F94E7D1A-425F-724E-9F20-BFFE73EDF8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01802" y="592791"/>
                <a:ext cx="46086" cy="46086"/>
              </a:xfrm>
              <a:custGeom>
                <a:avLst/>
                <a:gdLst>
                  <a:gd name="T0" fmla="*/ 45651 w 106"/>
                  <a:gd name="T1" fmla="*/ 23258 h 107"/>
                  <a:gd name="T2" fmla="*/ 45651 w 106"/>
                  <a:gd name="T3" fmla="*/ 23258 h 107"/>
                  <a:gd name="T4" fmla="*/ 23043 w 106"/>
                  <a:gd name="T5" fmla="*/ 45655 h 107"/>
                  <a:gd name="T6" fmla="*/ 23043 w 106"/>
                  <a:gd name="T7" fmla="*/ 45655 h 107"/>
                  <a:gd name="T8" fmla="*/ 0 w 106"/>
                  <a:gd name="T9" fmla="*/ 23258 h 107"/>
                  <a:gd name="T10" fmla="*/ 0 w 106"/>
                  <a:gd name="T11" fmla="*/ 23258 h 107"/>
                  <a:gd name="T12" fmla="*/ 23043 w 106"/>
                  <a:gd name="T13" fmla="*/ 0 h 107"/>
                  <a:gd name="T14" fmla="*/ 23043 w 106"/>
                  <a:gd name="T15" fmla="*/ 0 h 107"/>
                  <a:gd name="T16" fmla="*/ 45651 w 106"/>
                  <a:gd name="T17" fmla="*/ 23258 h 10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7">
                    <a:moveTo>
                      <a:pt x="105" y="54"/>
                    </a:moveTo>
                    <a:lnTo>
                      <a:pt x="105" y="54"/>
                    </a:lnTo>
                    <a:cubicBezTo>
                      <a:pt x="105" y="83"/>
                      <a:pt x="81" y="106"/>
                      <a:pt x="53" y="106"/>
                    </a:cubicBezTo>
                    <a:cubicBezTo>
                      <a:pt x="24" y="106"/>
                      <a:pt x="0" y="83"/>
                      <a:pt x="0" y="54"/>
                    </a:cubicBezTo>
                    <a:cubicBezTo>
                      <a:pt x="0" y="24"/>
                      <a:pt x="24" y="0"/>
                      <a:pt x="53" y="0"/>
                    </a:cubicBezTo>
                    <a:cubicBezTo>
                      <a:pt x="81" y="0"/>
                      <a:pt x="105" y="24"/>
                      <a:pt x="105" y="54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89" name="Freeform 7">
                <a:extLst>
                  <a:ext uri="{FF2B5EF4-FFF2-40B4-BE49-F238E27FC236}">
                    <a16:creationId xmlns:a16="http://schemas.microsoft.com/office/drawing/2014/main" id="{E9ADA15E-B7B2-694D-ADEE-B3C75918EC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32370" y="-486389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2"/>
                      <a:pt x="80" y="105"/>
                      <a:pt x="52" y="105"/>
                    </a:cubicBezTo>
                    <a:cubicBezTo>
                      <a:pt x="23" y="105"/>
                      <a:pt x="0" y="82"/>
                      <a:pt x="0" y="53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0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90" name="Freeform 8">
                <a:extLst>
                  <a:ext uri="{FF2B5EF4-FFF2-40B4-BE49-F238E27FC236}">
                    <a16:creationId xmlns:a16="http://schemas.microsoft.com/office/drawing/2014/main" id="{80831966-9AEA-2A4F-81BE-2F8EA9E6A7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32370" y="786737"/>
                <a:ext cx="46086" cy="46086"/>
              </a:xfrm>
              <a:custGeom>
                <a:avLst/>
                <a:gdLst>
                  <a:gd name="T0" fmla="*/ 45647 w 105"/>
                  <a:gd name="T1" fmla="*/ 22608 h 106"/>
                  <a:gd name="T2" fmla="*/ 45647 w 105"/>
                  <a:gd name="T3" fmla="*/ 22608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2608 h 106"/>
                  <a:gd name="T10" fmla="*/ 0 w 105"/>
                  <a:gd name="T11" fmla="*/ 22608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2608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0" y="105"/>
                      <a:pt x="52" y="105"/>
                    </a:cubicBezTo>
                    <a:cubicBezTo>
                      <a:pt x="23" y="105"/>
                      <a:pt x="0" y="81"/>
                      <a:pt x="0" y="52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0" y="0"/>
                      <a:pt x="104" y="24"/>
                      <a:pt x="104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91" name="Freeform 9">
                <a:extLst>
                  <a:ext uri="{FF2B5EF4-FFF2-40B4-BE49-F238E27FC236}">
                    <a16:creationId xmlns:a16="http://schemas.microsoft.com/office/drawing/2014/main" id="{9A4822E3-AD00-4742-A138-8E287111E4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37836" y="-12087"/>
                <a:ext cx="46086" cy="46086"/>
              </a:xfrm>
              <a:custGeom>
                <a:avLst/>
                <a:gdLst>
                  <a:gd name="T0" fmla="*/ 45651 w 106"/>
                  <a:gd name="T1" fmla="*/ 23043 h 106"/>
                  <a:gd name="T2" fmla="*/ 45651 w 106"/>
                  <a:gd name="T3" fmla="*/ 23043 h 106"/>
                  <a:gd name="T4" fmla="*/ 23043 w 106"/>
                  <a:gd name="T5" fmla="*/ 45651 h 106"/>
                  <a:gd name="T6" fmla="*/ 23043 w 106"/>
                  <a:gd name="T7" fmla="*/ 45651 h 106"/>
                  <a:gd name="T8" fmla="*/ 0 w 106"/>
                  <a:gd name="T9" fmla="*/ 23043 h 106"/>
                  <a:gd name="T10" fmla="*/ 0 w 106"/>
                  <a:gd name="T11" fmla="*/ 23043 h 106"/>
                  <a:gd name="T12" fmla="*/ 23043 w 106"/>
                  <a:gd name="T13" fmla="*/ 0 h 106"/>
                  <a:gd name="T14" fmla="*/ 23043 w 106"/>
                  <a:gd name="T15" fmla="*/ 0 h 106"/>
                  <a:gd name="T16" fmla="*/ 45651 w 106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6">
                    <a:moveTo>
                      <a:pt x="105" y="53"/>
                    </a:moveTo>
                    <a:lnTo>
                      <a:pt x="105" y="53"/>
                    </a:lnTo>
                    <a:cubicBezTo>
                      <a:pt x="105" y="81"/>
                      <a:pt x="81" y="105"/>
                      <a:pt x="53" y="105"/>
                    </a:cubicBezTo>
                    <a:cubicBezTo>
                      <a:pt x="24" y="105"/>
                      <a:pt x="0" y="81"/>
                      <a:pt x="0" y="53"/>
                    </a:cubicBezTo>
                    <a:cubicBezTo>
                      <a:pt x="0" y="23"/>
                      <a:pt x="24" y="0"/>
                      <a:pt x="53" y="0"/>
                    </a:cubicBezTo>
                    <a:cubicBezTo>
                      <a:pt x="81" y="0"/>
                      <a:pt x="105" y="23"/>
                      <a:pt x="105" y="53"/>
                    </a:cubicBezTo>
                  </a:path>
                </a:pathLst>
              </a:custGeom>
              <a:solidFill>
                <a:srgbClr val="B52B2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92" name="Freeform 10">
                <a:extLst>
                  <a:ext uri="{FF2B5EF4-FFF2-40B4-BE49-F238E27FC236}">
                    <a16:creationId xmlns:a16="http://schemas.microsoft.com/office/drawing/2014/main" id="{7961DA57-EA05-9F42-9C44-B2CD214967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00764" y="400766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4"/>
                      <a:pt x="52" y="104"/>
                    </a:cubicBezTo>
                    <a:cubicBezTo>
                      <a:pt x="23" y="104"/>
                      <a:pt x="0" y="81"/>
                      <a:pt x="0" y="52"/>
                    </a:cubicBezTo>
                    <a:cubicBezTo>
                      <a:pt x="0" y="22"/>
                      <a:pt x="23" y="0"/>
                      <a:pt x="52" y="0"/>
                    </a:cubicBezTo>
                    <a:cubicBezTo>
                      <a:pt x="81" y="0"/>
                      <a:pt x="104" y="22"/>
                      <a:pt x="104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93" name="Freeform 11">
                <a:extLst>
                  <a:ext uri="{FF2B5EF4-FFF2-40B4-BE49-F238E27FC236}">
                    <a16:creationId xmlns:a16="http://schemas.microsoft.com/office/drawing/2014/main" id="{36950962-116B-8342-8476-00DE5F979E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58813" y="571669"/>
                <a:ext cx="46086" cy="46086"/>
              </a:xfrm>
              <a:custGeom>
                <a:avLst/>
                <a:gdLst>
                  <a:gd name="T0" fmla="*/ 45655 w 107"/>
                  <a:gd name="T1" fmla="*/ 22397 h 107"/>
                  <a:gd name="T2" fmla="*/ 45655 w 107"/>
                  <a:gd name="T3" fmla="*/ 22397 h 107"/>
                  <a:gd name="T4" fmla="*/ 22397 w 107"/>
                  <a:gd name="T5" fmla="*/ 45655 h 107"/>
                  <a:gd name="T6" fmla="*/ 22397 w 107"/>
                  <a:gd name="T7" fmla="*/ 45655 h 107"/>
                  <a:gd name="T8" fmla="*/ 0 w 107"/>
                  <a:gd name="T9" fmla="*/ 22397 h 107"/>
                  <a:gd name="T10" fmla="*/ 0 w 107"/>
                  <a:gd name="T11" fmla="*/ 22397 h 107"/>
                  <a:gd name="T12" fmla="*/ 22397 w 107"/>
                  <a:gd name="T13" fmla="*/ 0 h 107"/>
                  <a:gd name="T14" fmla="*/ 22397 w 107"/>
                  <a:gd name="T15" fmla="*/ 0 h 107"/>
                  <a:gd name="T16" fmla="*/ 45655 w 107"/>
                  <a:gd name="T17" fmla="*/ 22397 h 10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7">
                    <a:moveTo>
                      <a:pt x="106" y="52"/>
                    </a:moveTo>
                    <a:lnTo>
                      <a:pt x="106" y="52"/>
                    </a:lnTo>
                    <a:cubicBezTo>
                      <a:pt x="106" y="82"/>
                      <a:pt x="82" y="106"/>
                      <a:pt x="52" y="106"/>
                    </a:cubicBezTo>
                    <a:cubicBezTo>
                      <a:pt x="24" y="106"/>
                      <a:pt x="0" y="82"/>
                      <a:pt x="0" y="52"/>
                    </a:cubicBezTo>
                    <a:cubicBezTo>
                      <a:pt x="0" y="24"/>
                      <a:pt x="24" y="0"/>
                      <a:pt x="52" y="0"/>
                    </a:cubicBezTo>
                    <a:cubicBezTo>
                      <a:pt x="82" y="0"/>
                      <a:pt x="106" y="24"/>
                      <a:pt x="106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94" name="Freeform 12">
                <a:extLst>
                  <a:ext uri="{FF2B5EF4-FFF2-40B4-BE49-F238E27FC236}">
                    <a16:creationId xmlns:a16="http://schemas.microsoft.com/office/drawing/2014/main" id="{519C9582-C2F9-1346-8406-8208060C33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2202" y="51281"/>
                <a:ext cx="46086" cy="46086"/>
              </a:xfrm>
              <a:custGeom>
                <a:avLst/>
                <a:gdLst>
                  <a:gd name="T0" fmla="*/ 45655 w 107"/>
                  <a:gd name="T1" fmla="*/ 23043 h 106"/>
                  <a:gd name="T2" fmla="*/ 45655 w 107"/>
                  <a:gd name="T3" fmla="*/ 23043 h 106"/>
                  <a:gd name="T4" fmla="*/ 22828 w 107"/>
                  <a:gd name="T5" fmla="*/ 45651 h 106"/>
                  <a:gd name="T6" fmla="*/ 22828 w 107"/>
                  <a:gd name="T7" fmla="*/ 45651 h 106"/>
                  <a:gd name="T8" fmla="*/ 0 w 107"/>
                  <a:gd name="T9" fmla="*/ 23043 h 106"/>
                  <a:gd name="T10" fmla="*/ 0 w 107"/>
                  <a:gd name="T11" fmla="*/ 23043 h 106"/>
                  <a:gd name="T12" fmla="*/ 22828 w 107"/>
                  <a:gd name="T13" fmla="*/ 0 h 106"/>
                  <a:gd name="T14" fmla="*/ 22828 w 107"/>
                  <a:gd name="T15" fmla="*/ 0 h 106"/>
                  <a:gd name="T16" fmla="*/ 45655 w 107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6">
                    <a:moveTo>
                      <a:pt x="106" y="53"/>
                    </a:moveTo>
                    <a:lnTo>
                      <a:pt x="106" y="53"/>
                    </a:lnTo>
                    <a:cubicBezTo>
                      <a:pt x="106" y="81"/>
                      <a:pt x="82" y="105"/>
                      <a:pt x="53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4"/>
                      <a:pt x="23" y="0"/>
                      <a:pt x="53" y="0"/>
                    </a:cubicBezTo>
                    <a:cubicBezTo>
                      <a:pt x="82" y="0"/>
                      <a:pt x="106" y="24"/>
                      <a:pt x="106" y="53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95" name="Freeform 13">
                <a:extLst>
                  <a:ext uri="{FF2B5EF4-FFF2-40B4-BE49-F238E27FC236}">
                    <a16:creationId xmlns:a16="http://schemas.microsoft.com/office/drawing/2014/main" id="{F72B8EEF-B695-414F-BCF3-42681550E9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27932" y="1124701"/>
                <a:ext cx="46086" cy="46086"/>
              </a:xfrm>
              <a:custGeom>
                <a:avLst/>
                <a:gdLst>
                  <a:gd name="T0" fmla="*/ 45647 w 105"/>
                  <a:gd name="T1" fmla="*/ 22608 h 106"/>
                  <a:gd name="T2" fmla="*/ 45647 w 105"/>
                  <a:gd name="T3" fmla="*/ 22608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2608 h 106"/>
                  <a:gd name="T10" fmla="*/ 0 w 105"/>
                  <a:gd name="T11" fmla="*/ 22608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2608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4" y="105"/>
                      <a:pt x="0" y="81"/>
                      <a:pt x="0" y="52"/>
                    </a:cubicBezTo>
                    <a:cubicBezTo>
                      <a:pt x="0" y="23"/>
                      <a:pt x="24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96" name="Freeform 14">
                <a:extLst>
                  <a:ext uri="{FF2B5EF4-FFF2-40B4-BE49-F238E27FC236}">
                    <a16:creationId xmlns:a16="http://schemas.microsoft.com/office/drawing/2014/main" id="{2FCA07B3-4F51-B94A-96A7-02E42441AE6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2202" y="556307"/>
                <a:ext cx="46086" cy="46086"/>
              </a:xfrm>
              <a:custGeom>
                <a:avLst/>
                <a:gdLst>
                  <a:gd name="T0" fmla="*/ 45655 w 107"/>
                  <a:gd name="T1" fmla="*/ 22824 h 105"/>
                  <a:gd name="T2" fmla="*/ 45655 w 107"/>
                  <a:gd name="T3" fmla="*/ 22824 h 105"/>
                  <a:gd name="T4" fmla="*/ 22828 w 107"/>
                  <a:gd name="T5" fmla="*/ 45647 h 105"/>
                  <a:gd name="T6" fmla="*/ 22828 w 107"/>
                  <a:gd name="T7" fmla="*/ 45647 h 105"/>
                  <a:gd name="T8" fmla="*/ 0 w 107"/>
                  <a:gd name="T9" fmla="*/ 22824 h 105"/>
                  <a:gd name="T10" fmla="*/ 0 w 107"/>
                  <a:gd name="T11" fmla="*/ 22824 h 105"/>
                  <a:gd name="T12" fmla="*/ 22828 w 107"/>
                  <a:gd name="T13" fmla="*/ 0 h 105"/>
                  <a:gd name="T14" fmla="*/ 22828 w 107"/>
                  <a:gd name="T15" fmla="*/ 0 h 105"/>
                  <a:gd name="T16" fmla="*/ 45655 w 107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5">
                    <a:moveTo>
                      <a:pt x="106" y="52"/>
                    </a:moveTo>
                    <a:lnTo>
                      <a:pt x="106" y="52"/>
                    </a:lnTo>
                    <a:cubicBezTo>
                      <a:pt x="106" y="81"/>
                      <a:pt x="82" y="104"/>
                      <a:pt x="53" y="104"/>
                    </a:cubicBezTo>
                    <a:cubicBezTo>
                      <a:pt x="23" y="104"/>
                      <a:pt x="0" y="81"/>
                      <a:pt x="0" y="52"/>
                    </a:cubicBezTo>
                    <a:cubicBezTo>
                      <a:pt x="0" y="24"/>
                      <a:pt x="23" y="0"/>
                      <a:pt x="53" y="0"/>
                    </a:cubicBezTo>
                    <a:cubicBezTo>
                      <a:pt x="82" y="0"/>
                      <a:pt x="106" y="24"/>
                      <a:pt x="106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97" name="Freeform 15">
                <a:extLst>
                  <a:ext uri="{FF2B5EF4-FFF2-40B4-BE49-F238E27FC236}">
                    <a16:creationId xmlns:a16="http://schemas.microsoft.com/office/drawing/2014/main" id="{9B162E74-1553-854A-A628-D5E1BF6488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42569" y="1658531"/>
                <a:ext cx="46086" cy="46086"/>
              </a:xfrm>
              <a:custGeom>
                <a:avLst/>
                <a:gdLst>
                  <a:gd name="T0" fmla="*/ 45655 w 107"/>
                  <a:gd name="T1" fmla="*/ 22824 h 105"/>
                  <a:gd name="T2" fmla="*/ 45655 w 107"/>
                  <a:gd name="T3" fmla="*/ 22824 h 105"/>
                  <a:gd name="T4" fmla="*/ 22397 w 107"/>
                  <a:gd name="T5" fmla="*/ 45647 h 105"/>
                  <a:gd name="T6" fmla="*/ 22397 w 107"/>
                  <a:gd name="T7" fmla="*/ 45647 h 105"/>
                  <a:gd name="T8" fmla="*/ 0 w 107"/>
                  <a:gd name="T9" fmla="*/ 22824 h 105"/>
                  <a:gd name="T10" fmla="*/ 0 w 107"/>
                  <a:gd name="T11" fmla="*/ 22824 h 105"/>
                  <a:gd name="T12" fmla="*/ 22397 w 107"/>
                  <a:gd name="T13" fmla="*/ 0 h 105"/>
                  <a:gd name="T14" fmla="*/ 22397 w 107"/>
                  <a:gd name="T15" fmla="*/ 0 h 105"/>
                  <a:gd name="T16" fmla="*/ 45655 w 107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5">
                    <a:moveTo>
                      <a:pt x="106" y="52"/>
                    </a:moveTo>
                    <a:lnTo>
                      <a:pt x="106" y="52"/>
                    </a:lnTo>
                    <a:cubicBezTo>
                      <a:pt x="106" y="81"/>
                      <a:pt x="82" y="104"/>
                      <a:pt x="52" y="104"/>
                    </a:cubicBezTo>
                    <a:cubicBezTo>
                      <a:pt x="24" y="104"/>
                      <a:pt x="0" y="81"/>
                      <a:pt x="0" y="52"/>
                    </a:cubicBezTo>
                    <a:cubicBezTo>
                      <a:pt x="0" y="22"/>
                      <a:pt x="24" y="0"/>
                      <a:pt x="52" y="0"/>
                    </a:cubicBezTo>
                    <a:cubicBezTo>
                      <a:pt x="82" y="0"/>
                      <a:pt x="106" y="22"/>
                      <a:pt x="106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98" name="Freeform 16">
                <a:extLst>
                  <a:ext uri="{FF2B5EF4-FFF2-40B4-BE49-F238E27FC236}">
                    <a16:creationId xmlns:a16="http://schemas.microsoft.com/office/drawing/2014/main" id="{94040C64-986D-B34B-9D30-BF486FF428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73136" y="1286002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4" y="23"/>
                      <a:pt x="104" y="53"/>
                    </a:cubicBezTo>
                  </a:path>
                </a:pathLst>
              </a:custGeom>
              <a:solidFill>
                <a:srgbClr val="B52B2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99" name="Freeform 17">
                <a:extLst>
                  <a:ext uri="{FF2B5EF4-FFF2-40B4-BE49-F238E27FC236}">
                    <a16:creationId xmlns:a16="http://schemas.microsoft.com/office/drawing/2014/main" id="{CD25CA9B-B174-7A49-BE6A-23AF5E11DE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52317" y="1537554"/>
                <a:ext cx="74890" cy="76810"/>
              </a:xfrm>
              <a:custGeom>
                <a:avLst/>
                <a:gdLst>
                  <a:gd name="T0" fmla="*/ 74460 w 174"/>
                  <a:gd name="T1" fmla="*/ 38186 h 175"/>
                  <a:gd name="T2" fmla="*/ 74460 w 174"/>
                  <a:gd name="T3" fmla="*/ 38186 h 175"/>
                  <a:gd name="T4" fmla="*/ 37015 w 174"/>
                  <a:gd name="T5" fmla="*/ 76371 h 175"/>
                  <a:gd name="T6" fmla="*/ 37015 w 174"/>
                  <a:gd name="T7" fmla="*/ 76371 h 175"/>
                  <a:gd name="T8" fmla="*/ 0 w 174"/>
                  <a:gd name="T9" fmla="*/ 38186 h 175"/>
                  <a:gd name="T10" fmla="*/ 0 w 174"/>
                  <a:gd name="T11" fmla="*/ 38186 h 175"/>
                  <a:gd name="T12" fmla="*/ 37015 w 174"/>
                  <a:gd name="T13" fmla="*/ 0 h 175"/>
                  <a:gd name="T14" fmla="*/ 37015 w 174"/>
                  <a:gd name="T15" fmla="*/ 0 h 175"/>
                  <a:gd name="T16" fmla="*/ 74460 w 174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5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5" y="174"/>
                      <a:pt x="86" y="174"/>
                    </a:cubicBezTo>
                    <a:cubicBezTo>
                      <a:pt x="38" y="174"/>
                      <a:pt x="0" y="135"/>
                      <a:pt x="0" y="87"/>
                    </a:cubicBezTo>
                    <a:cubicBezTo>
                      <a:pt x="0" y="39"/>
                      <a:pt x="38" y="0"/>
                      <a:pt x="86" y="0"/>
                    </a:cubicBezTo>
                    <a:cubicBezTo>
                      <a:pt x="135" y="0"/>
                      <a:pt x="173" y="39"/>
                      <a:pt x="173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900" name="Freeform 18">
                <a:extLst>
                  <a:ext uri="{FF2B5EF4-FFF2-40B4-BE49-F238E27FC236}">
                    <a16:creationId xmlns:a16="http://schemas.microsoft.com/office/drawing/2014/main" id="{2D6E8A22-2792-6240-A20F-FC57C8222A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09474" y="1293683"/>
                <a:ext cx="74889" cy="74889"/>
              </a:xfrm>
              <a:custGeom>
                <a:avLst/>
                <a:gdLst>
                  <a:gd name="T0" fmla="*/ 74459 w 174"/>
                  <a:gd name="T1" fmla="*/ 37445 h 174"/>
                  <a:gd name="T2" fmla="*/ 74459 w 174"/>
                  <a:gd name="T3" fmla="*/ 37445 h 174"/>
                  <a:gd name="T4" fmla="*/ 37014 w 174"/>
                  <a:gd name="T5" fmla="*/ 74459 h 174"/>
                  <a:gd name="T6" fmla="*/ 37014 w 174"/>
                  <a:gd name="T7" fmla="*/ 74459 h 174"/>
                  <a:gd name="T8" fmla="*/ 0 w 174"/>
                  <a:gd name="T9" fmla="*/ 37445 h 174"/>
                  <a:gd name="T10" fmla="*/ 0 w 174"/>
                  <a:gd name="T11" fmla="*/ 37445 h 174"/>
                  <a:gd name="T12" fmla="*/ 37014 w 174"/>
                  <a:gd name="T13" fmla="*/ 0 h 174"/>
                  <a:gd name="T14" fmla="*/ 37014 w 174"/>
                  <a:gd name="T15" fmla="*/ 0 h 174"/>
                  <a:gd name="T16" fmla="*/ 74459 w 174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4" y="173"/>
                      <a:pt x="86" y="173"/>
                    </a:cubicBezTo>
                    <a:cubicBezTo>
                      <a:pt x="39" y="173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6" y="0"/>
                    </a:cubicBezTo>
                    <a:cubicBezTo>
                      <a:pt x="134" y="0"/>
                      <a:pt x="173" y="39"/>
                      <a:pt x="173" y="87"/>
                    </a:cubicBezTo>
                  </a:path>
                </a:pathLst>
              </a:custGeom>
              <a:solidFill>
                <a:srgbClr val="B52B2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901" name="Freeform 19">
                <a:extLst>
                  <a:ext uri="{FF2B5EF4-FFF2-40B4-BE49-F238E27FC236}">
                    <a16:creationId xmlns:a16="http://schemas.microsoft.com/office/drawing/2014/main" id="{B3F9A7A9-FAF8-5446-825C-ACD20809FED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20408" y="47441"/>
                <a:ext cx="74889" cy="74890"/>
              </a:xfrm>
              <a:custGeom>
                <a:avLst/>
                <a:gdLst>
                  <a:gd name="T0" fmla="*/ 74459 w 174"/>
                  <a:gd name="T1" fmla="*/ 37661 h 173"/>
                  <a:gd name="T2" fmla="*/ 74459 w 174"/>
                  <a:gd name="T3" fmla="*/ 37661 h 173"/>
                  <a:gd name="T4" fmla="*/ 37014 w 174"/>
                  <a:gd name="T5" fmla="*/ 74457 h 173"/>
                  <a:gd name="T6" fmla="*/ 37014 w 174"/>
                  <a:gd name="T7" fmla="*/ 74457 h 173"/>
                  <a:gd name="T8" fmla="*/ 0 w 174"/>
                  <a:gd name="T9" fmla="*/ 37661 h 173"/>
                  <a:gd name="T10" fmla="*/ 0 w 174"/>
                  <a:gd name="T11" fmla="*/ 37661 h 173"/>
                  <a:gd name="T12" fmla="*/ 37014 w 174"/>
                  <a:gd name="T13" fmla="*/ 0 h 173"/>
                  <a:gd name="T14" fmla="*/ 37014 w 174"/>
                  <a:gd name="T15" fmla="*/ 0 h 173"/>
                  <a:gd name="T16" fmla="*/ 74459 w 174"/>
                  <a:gd name="T17" fmla="*/ 37661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3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3"/>
                      <a:pt x="134" y="172"/>
                      <a:pt x="86" y="172"/>
                    </a:cubicBezTo>
                    <a:cubicBezTo>
                      <a:pt x="39" y="172"/>
                      <a:pt x="0" y="133"/>
                      <a:pt x="0" y="87"/>
                    </a:cubicBezTo>
                    <a:cubicBezTo>
                      <a:pt x="0" y="38"/>
                      <a:pt x="39" y="0"/>
                      <a:pt x="86" y="0"/>
                    </a:cubicBezTo>
                    <a:cubicBezTo>
                      <a:pt x="134" y="0"/>
                      <a:pt x="173" y="38"/>
                      <a:pt x="173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902" name="Freeform 20">
                <a:extLst>
                  <a:ext uri="{FF2B5EF4-FFF2-40B4-BE49-F238E27FC236}">
                    <a16:creationId xmlns:a16="http://schemas.microsoft.com/office/drawing/2014/main" id="{6E2310F5-5338-5241-8333-1DED5D40D6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89675" y="1199591"/>
                <a:ext cx="74890" cy="74890"/>
              </a:xfrm>
              <a:custGeom>
                <a:avLst/>
                <a:gdLst>
                  <a:gd name="T0" fmla="*/ 74460 w 174"/>
                  <a:gd name="T1" fmla="*/ 37445 h 174"/>
                  <a:gd name="T2" fmla="*/ 74460 w 174"/>
                  <a:gd name="T3" fmla="*/ 37445 h 174"/>
                  <a:gd name="T4" fmla="*/ 37015 w 174"/>
                  <a:gd name="T5" fmla="*/ 74460 h 174"/>
                  <a:gd name="T6" fmla="*/ 37015 w 174"/>
                  <a:gd name="T7" fmla="*/ 74460 h 174"/>
                  <a:gd name="T8" fmla="*/ 0 w 174"/>
                  <a:gd name="T9" fmla="*/ 37445 h 174"/>
                  <a:gd name="T10" fmla="*/ 0 w 174"/>
                  <a:gd name="T11" fmla="*/ 37445 h 174"/>
                  <a:gd name="T12" fmla="*/ 37015 w 174"/>
                  <a:gd name="T13" fmla="*/ 0 h 174"/>
                  <a:gd name="T14" fmla="*/ 37015 w 174"/>
                  <a:gd name="T15" fmla="*/ 0 h 174"/>
                  <a:gd name="T16" fmla="*/ 74460 w 174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4" y="173"/>
                      <a:pt x="86" y="173"/>
                    </a:cubicBezTo>
                    <a:cubicBezTo>
                      <a:pt x="38" y="173"/>
                      <a:pt x="0" y="135"/>
                      <a:pt x="0" y="87"/>
                    </a:cubicBezTo>
                    <a:cubicBezTo>
                      <a:pt x="0" y="38"/>
                      <a:pt x="38" y="0"/>
                      <a:pt x="86" y="0"/>
                    </a:cubicBezTo>
                    <a:cubicBezTo>
                      <a:pt x="134" y="0"/>
                      <a:pt x="173" y="38"/>
                      <a:pt x="173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903" name="Freeform 21">
                <a:extLst>
                  <a:ext uri="{FF2B5EF4-FFF2-40B4-BE49-F238E27FC236}">
                    <a16:creationId xmlns:a16="http://schemas.microsoft.com/office/drawing/2014/main" id="{9CD3BDB0-D72D-A24C-995D-FEC81C9A1B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39463" y="-63934"/>
                <a:ext cx="74889" cy="76810"/>
              </a:xfrm>
              <a:custGeom>
                <a:avLst/>
                <a:gdLst>
                  <a:gd name="T0" fmla="*/ 74459 w 174"/>
                  <a:gd name="T1" fmla="*/ 38186 h 175"/>
                  <a:gd name="T2" fmla="*/ 74459 w 174"/>
                  <a:gd name="T3" fmla="*/ 38186 h 175"/>
                  <a:gd name="T4" fmla="*/ 37445 w 174"/>
                  <a:gd name="T5" fmla="*/ 76371 h 175"/>
                  <a:gd name="T6" fmla="*/ 37445 w 174"/>
                  <a:gd name="T7" fmla="*/ 76371 h 175"/>
                  <a:gd name="T8" fmla="*/ 0 w 174"/>
                  <a:gd name="T9" fmla="*/ 38186 h 175"/>
                  <a:gd name="T10" fmla="*/ 0 w 174"/>
                  <a:gd name="T11" fmla="*/ 38186 h 175"/>
                  <a:gd name="T12" fmla="*/ 37445 w 174"/>
                  <a:gd name="T13" fmla="*/ 0 h 175"/>
                  <a:gd name="T14" fmla="*/ 37445 w 174"/>
                  <a:gd name="T15" fmla="*/ 0 h 175"/>
                  <a:gd name="T16" fmla="*/ 74459 w 174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5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3" y="174"/>
                      <a:pt x="87" y="174"/>
                    </a:cubicBezTo>
                    <a:cubicBezTo>
                      <a:pt x="39" y="174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3" y="0"/>
                      <a:pt x="173" y="39"/>
                      <a:pt x="173" y="87"/>
                    </a:cubicBezTo>
                  </a:path>
                </a:pathLst>
              </a:custGeom>
              <a:solidFill>
                <a:srgbClr val="B52B2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904" name="Freeform 22">
                <a:extLst>
                  <a:ext uri="{FF2B5EF4-FFF2-40B4-BE49-F238E27FC236}">
                    <a16:creationId xmlns:a16="http://schemas.microsoft.com/office/drawing/2014/main" id="{4CDA9F89-9F2F-1147-AF8C-DD82E1715C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33252" y="114650"/>
                <a:ext cx="74889" cy="76810"/>
              </a:xfrm>
              <a:custGeom>
                <a:avLst/>
                <a:gdLst>
                  <a:gd name="T0" fmla="*/ 74456 w 173"/>
                  <a:gd name="T1" fmla="*/ 38186 h 175"/>
                  <a:gd name="T2" fmla="*/ 74456 w 173"/>
                  <a:gd name="T3" fmla="*/ 38186 h 175"/>
                  <a:gd name="T4" fmla="*/ 37661 w 173"/>
                  <a:gd name="T5" fmla="*/ 76371 h 175"/>
                  <a:gd name="T6" fmla="*/ 37661 w 173"/>
                  <a:gd name="T7" fmla="*/ 76371 h 175"/>
                  <a:gd name="T8" fmla="*/ 0 w 173"/>
                  <a:gd name="T9" fmla="*/ 38186 h 175"/>
                  <a:gd name="T10" fmla="*/ 0 w 173"/>
                  <a:gd name="T11" fmla="*/ 38186 h 175"/>
                  <a:gd name="T12" fmla="*/ 37661 w 173"/>
                  <a:gd name="T13" fmla="*/ 0 h 175"/>
                  <a:gd name="T14" fmla="*/ 37661 w 173"/>
                  <a:gd name="T15" fmla="*/ 0 h 175"/>
                  <a:gd name="T16" fmla="*/ 74456 w 173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5">
                    <a:moveTo>
                      <a:pt x="172" y="87"/>
                    </a:moveTo>
                    <a:lnTo>
                      <a:pt x="172" y="87"/>
                    </a:lnTo>
                    <a:cubicBezTo>
                      <a:pt x="172" y="135"/>
                      <a:pt x="134" y="174"/>
                      <a:pt x="87" y="174"/>
                    </a:cubicBezTo>
                    <a:cubicBezTo>
                      <a:pt x="39" y="174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2" y="39"/>
                      <a:pt x="172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905" name="Freeform 23">
                <a:extLst>
                  <a:ext uri="{FF2B5EF4-FFF2-40B4-BE49-F238E27FC236}">
                    <a16:creationId xmlns:a16="http://schemas.microsoft.com/office/drawing/2014/main" id="{5EED8652-38A2-CF49-B31E-18851377FA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22621" y="-526714"/>
                <a:ext cx="1359537" cy="551111"/>
              </a:xfrm>
              <a:custGeom>
                <a:avLst/>
                <a:gdLst>
                  <a:gd name="T0" fmla="*/ 1221581 w 3124"/>
                  <a:gd name="T1" fmla="*/ 0 h 1265"/>
                  <a:gd name="T2" fmla="*/ 493507 w 3124"/>
                  <a:gd name="T3" fmla="*/ 0 h 1265"/>
                  <a:gd name="T4" fmla="*/ 493507 w 3124"/>
                  <a:gd name="T5" fmla="*/ 0 h 1265"/>
                  <a:gd name="T6" fmla="*/ 355551 w 3124"/>
                  <a:gd name="T7" fmla="*/ 137669 h 1265"/>
                  <a:gd name="T8" fmla="*/ 355551 w 3124"/>
                  <a:gd name="T9" fmla="*/ 137669 h 1265"/>
                  <a:gd name="T10" fmla="*/ 493507 w 3124"/>
                  <a:gd name="T11" fmla="*/ 274902 h 1265"/>
                  <a:gd name="T12" fmla="*/ 137520 w 3124"/>
                  <a:gd name="T13" fmla="*/ 274902 h 1265"/>
                  <a:gd name="T14" fmla="*/ 137520 w 3124"/>
                  <a:gd name="T15" fmla="*/ 274902 h 1265"/>
                  <a:gd name="T16" fmla="*/ 0 w 3124"/>
                  <a:gd name="T17" fmla="*/ 412571 h 1265"/>
                  <a:gd name="T18" fmla="*/ 0 w 3124"/>
                  <a:gd name="T19" fmla="*/ 412571 h 1265"/>
                  <a:gd name="T20" fmla="*/ 137520 w 3124"/>
                  <a:gd name="T21" fmla="*/ 550675 h 1265"/>
                  <a:gd name="T22" fmla="*/ 866030 w 3124"/>
                  <a:gd name="T23" fmla="*/ 550675 h 1265"/>
                  <a:gd name="T24" fmla="*/ 866030 w 3124"/>
                  <a:gd name="T25" fmla="*/ 550675 h 1265"/>
                  <a:gd name="T26" fmla="*/ 1003551 w 3124"/>
                  <a:gd name="T27" fmla="*/ 412571 h 1265"/>
                  <a:gd name="T28" fmla="*/ 1003551 w 3124"/>
                  <a:gd name="T29" fmla="*/ 412571 h 1265"/>
                  <a:gd name="T30" fmla="*/ 866030 w 3124"/>
                  <a:gd name="T31" fmla="*/ 274902 h 1265"/>
                  <a:gd name="T32" fmla="*/ 1221581 w 3124"/>
                  <a:gd name="T33" fmla="*/ 274902 h 1265"/>
                  <a:gd name="T34" fmla="*/ 1221581 w 3124"/>
                  <a:gd name="T35" fmla="*/ 274902 h 1265"/>
                  <a:gd name="T36" fmla="*/ 1359102 w 3124"/>
                  <a:gd name="T37" fmla="*/ 137669 h 1265"/>
                  <a:gd name="T38" fmla="*/ 1359102 w 3124"/>
                  <a:gd name="T39" fmla="*/ 137669 h 1265"/>
                  <a:gd name="T40" fmla="*/ 1221581 w 3124"/>
                  <a:gd name="T41" fmla="*/ 0 h 1265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3124" h="1265">
                    <a:moveTo>
                      <a:pt x="2807" y="0"/>
                    </a:moveTo>
                    <a:lnTo>
                      <a:pt x="1134" y="0"/>
                    </a:lnTo>
                    <a:cubicBezTo>
                      <a:pt x="959" y="0"/>
                      <a:pt x="817" y="141"/>
                      <a:pt x="817" y="316"/>
                    </a:cubicBezTo>
                    <a:cubicBezTo>
                      <a:pt x="817" y="490"/>
                      <a:pt x="959" y="631"/>
                      <a:pt x="1134" y="631"/>
                    </a:cubicBezTo>
                    <a:lnTo>
                      <a:pt x="316" y="631"/>
                    </a:lnTo>
                    <a:cubicBezTo>
                      <a:pt x="142" y="631"/>
                      <a:pt x="0" y="772"/>
                      <a:pt x="0" y="947"/>
                    </a:cubicBezTo>
                    <a:cubicBezTo>
                      <a:pt x="0" y="1122"/>
                      <a:pt x="142" y="1264"/>
                      <a:pt x="316" y="1264"/>
                    </a:cubicBezTo>
                    <a:lnTo>
                      <a:pt x="1990" y="1264"/>
                    </a:lnTo>
                    <a:cubicBezTo>
                      <a:pt x="2164" y="1264"/>
                      <a:pt x="2306" y="1122"/>
                      <a:pt x="2306" y="947"/>
                    </a:cubicBezTo>
                    <a:cubicBezTo>
                      <a:pt x="2306" y="772"/>
                      <a:pt x="2164" y="631"/>
                      <a:pt x="1990" y="631"/>
                    </a:cubicBezTo>
                    <a:lnTo>
                      <a:pt x="2807" y="631"/>
                    </a:lnTo>
                    <a:cubicBezTo>
                      <a:pt x="2981" y="631"/>
                      <a:pt x="3123" y="490"/>
                      <a:pt x="3123" y="316"/>
                    </a:cubicBezTo>
                    <a:cubicBezTo>
                      <a:pt x="3123" y="141"/>
                      <a:pt x="2981" y="0"/>
                      <a:pt x="2807" y="0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 dirty="0"/>
              </a:p>
            </p:txBody>
          </p:sp>
          <p:sp>
            <p:nvSpPr>
              <p:cNvPr id="906" name="Freeform 24">
                <a:extLst>
                  <a:ext uri="{FF2B5EF4-FFF2-40B4-BE49-F238E27FC236}">
                    <a16:creationId xmlns:a16="http://schemas.microsoft.com/office/drawing/2014/main" id="{0AC8ACE7-AD5C-9347-BF52-615C4C697A4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52749" y="1264880"/>
                <a:ext cx="1282727" cy="551112"/>
              </a:xfrm>
              <a:custGeom>
                <a:avLst/>
                <a:gdLst>
                  <a:gd name="T0" fmla="*/ 1144219 w 2945"/>
                  <a:gd name="T1" fmla="*/ 275556 h 1266"/>
                  <a:gd name="T2" fmla="*/ 867202 w 2945"/>
                  <a:gd name="T3" fmla="*/ 275556 h 1266"/>
                  <a:gd name="T4" fmla="*/ 867202 w 2945"/>
                  <a:gd name="T5" fmla="*/ 275556 h 1266"/>
                  <a:gd name="T6" fmla="*/ 1004839 w 2945"/>
                  <a:gd name="T7" fmla="*/ 137560 h 1266"/>
                  <a:gd name="T8" fmla="*/ 1004839 w 2945"/>
                  <a:gd name="T9" fmla="*/ 137560 h 1266"/>
                  <a:gd name="T10" fmla="*/ 1004839 w 2945"/>
                  <a:gd name="T11" fmla="*/ 137560 h 1266"/>
                  <a:gd name="T12" fmla="*/ 867202 w 2945"/>
                  <a:gd name="T13" fmla="*/ 0 h 1266"/>
                  <a:gd name="T14" fmla="*/ 137637 w 2945"/>
                  <a:gd name="T15" fmla="*/ 0 h 1266"/>
                  <a:gd name="T16" fmla="*/ 137637 w 2945"/>
                  <a:gd name="T17" fmla="*/ 0 h 1266"/>
                  <a:gd name="T18" fmla="*/ 0 w 2945"/>
                  <a:gd name="T19" fmla="*/ 137560 h 1266"/>
                  <a:gd name="T20" fmla="*/ 0 w 2945"/>
                  <a:gd name="T21" fmla="*/ 137560 h 1266"/>
                  <a:gd name="T22" fmla="*/ 0 w 2945"/>
                  <a:gd name="T23" fmla="*/ 137560 h 1266"/>
                  <a:gd name="T24" fmla="*/ 137637 w 2945"/>
                  <a:gd name="T25" fmla="*/ 275556 h 1266"/>
                  <a:gd name="T26" fmla="*/ 415090 w 2945"/>
                  <a:gd name="T27" fmla="*/ 275556 h 1266"/>
                  <a:gd name="T28" fmla="*/ 415090 w 2945"/>
                  <a:gd name="T29" fmla="*/ 275556 h 1266"/>
                  <a:gd name="T30" fmla="*/ 277452 w 2945"/>
                  <a:gd name="T31" fmla="*/ 412681 h 1266"/>
                  <a:gd name="T32" fmla="*/ 277452 w 2945"/>
                  <a:gd name="T33" fmla="*/ 412681 h 1266"/>
                  <a:gd name="T34" fmla="*/ 415090 w 2945"/>
                  <a:gd name="T35" fmla="*/ 550677 h 1266"/>
                  <a:gd name="T36" fmla="*/ 1144219 w 2945"/>
                  <a:gd name="T37" fmla="*/ 550677 h 1266"/>
                  <a:gd name="T38" fmla="*/ 1144219 w 2945"/>
                  <a:gd name="T39" fmla="*/ 550677 h 1266"/>
                  <a:gd name="T40" fmla="*/ 1282291 w 2945"/>
                  <a:gd name="T41" fmla="*/ 412681 h 1266"/>
                  <a:gd name="T42" fmla="*/ 1282291 w 2945"/>
                  <a:gd name="T43" fmla="*/ 412681 h 1266"/>
                  <a:gd name="T44" fmla="*/ 1144219 w 2945"/>
                  <a:gd name="T45" fmla="*/ 275556 h 126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0" t="0" r="r" b="b"/>
                <a:pathLst>
                  <a:path w="2945" h="1266">
                    <a:moveTo>
                      <a:pt x="2627" y="633"/>
                    </a:moveTo>
                    <a:lnTo>
                      <a:pt x="1991" y="633"/>
                    </a:lnTo>
                    <a:cubicBezTo>
                      <a:pt x="2166" y="633"/>
                      <a:pt x="2307" y="490"/>
                      <a:pt x="2307" y="316"/>
                    </a:cubicBezTo>
                    <a:cubicBezTo>
                      <a:pt x="2307" y="141"/>
                      <a:pt x="2166" y="0"/>
                      <a:pt x="1991" y="0"/>
                    </a:cubicBezTo>
                    <a:lnTo>
                      <a:pt x="316" y="0"/>
                    </a:lnTo>
                    <a:cubicBezTo>
                      <a:pt x="141" y="0"/>
                      <a:pt x="0" y="141"/>
                      <a:pt x="0" y="316"/>
                    </a:cubicBezTo>
                    <a:cubicBezTo>
                      <a:pt x="0" y="490"/>
                      <a:pt x="141" y="633"/>
                      <a:pt x="316" y="633"/>
                    </a:cubicBezTo>
                    <a:lnTo>
                      <a:pt x="953" y="633"/>
                    </a:lnTo>
                    <a:cubicBezTo>
                      <a:pt x="778" y="633"/>
                      <a:pt x="637" y="774"/>
                      <a:pt x="637" y="948"/>
                    </a:cubicBezTo>
                    <a:cubicBezTo>
                      <a:pt x="637" y="1123"/>
                      <a:pt x="778" y="1265"/>
                      <a:pt x="953" y="1265"/>
                    </a:cubicBezTo>
                    <a:lnTo>
                      <a:pt x="2627" y="1265"/>
                    </a:lnTo>
                    <a:cubicBezTo>
                      <a:pt x="2802" y="1265"/>
                      <a:pt x="2944" y="1123"/>
                      <a:pt x="2944" y="948"/>
                    </a:cubicBezTo>
                    <a:cubicBezTo>
                      <a:pt x="2944" y="774"/>
                      <a:pt x="2802" y="633"/>
                      <a:pt x="2627" y="633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</p:grpSp>
        <p:sp>
          <p:nvSpPr>
            <p:cNvPr id="839" name="Freeform 41">
              <a:extLst>
                <a:ext uri="{FF2B5EF4-FFF2-40B4-BE49-F238E27FC236}">
                  <a16:creationId xmlns:a16="http://schemas.microsoft.com/office/drawing/2014/main" id="{71C2803D-E7B6-B446-83AE-810F495A27C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133778" y="4431364"/>
              <a:ext cx="2836024" cy="2430467"/>
            </a:xfrm>
            <a:custGeom>
              <a:avLst/>
              <a:gdLst>
                <a:gd name="T0" fmla="*/ 2170694 w 6078"/>
                <a:gd name="T1" fmla="*/ 380582 h 5208"/>
                <a:gd name="T2" fmla="*/ 2360946 w 6078"/>
                <a:gd name="T3" fmla="*/ 190726 h 5208"/>
                <a:gd name="T4" fmla="*/ 2360946 w 6078"/>
                <a:gd name="T5" fmla="*/ 190726 h 5208"/>
                <a:gd name="T6" fmla="*/ 1378343 w 6078"/>
                <a:gd name="T7" fmla="*/ 0 h 5208"/>
                <a:gd name="T8" fmla="*/ 1188527 w 6078"/>
                <a:gd name="T9" fmla="*/ 190726 h 5208"/>
                <a:gd name="T10" fmla="*/ 1188527 w 6078"/>
                <a:gd name="T11" fmla="*/ 190726 h 5208"/>
                <a:gd name="T12" fmla="*/ 848077 w 6078"/>
                <a:gd name="T13" fmla="*/ 380582 h 5208"/>
                <a:gd name="T14" fmla="*/ 657390 w 6078"/>
                <a:gd name="T15" fmla="*/ 570873 h 5208"/>
                <a:gd name="T16" fmla="*/ 657390 w 6078"/>
                <a:gd name="T17" fmla="*/ 570873 h 5208"/>
                <a:gd name="T18" fmla="*/ 189816 w 6078"/>
                <a:gd name="T19" fmla="*/ 746359 h 5208"/>
                <a:gd name="T20" fmla="*/ 0 w 6078"/>
                <a:gd name="T21" fmla="*/ 936650 h 5208"/>
                <a:gd name="T22" fmla="*/ 0 w 6078"/>
                <a:gd name="T23" fmla="*/ 936650 h 5208"/>
                <a:gd name="T24" fmla="*/ 1077511 w 6078"/>
                <a:gd name="T25" fmla="*/ 1126505 h 5208"/>
                <a:gd name="T26" fmla="*/ 1267327 w 6078"/>
                <a:gd name="T27" fmla="*/ 1316796 h 5208"/>
                <a:gd name="T28" fmla="*/ 1267327 w 6078"/>
                <a:gd name="T29" fmla="*/ 1316796 h 5208"/>
                <a:gd name="T30" fmla="*/ 720953 w 6078"/>
                <a:gd name="T31" fmla="*/ 1506652 h 5208"/>
                <a:gd name="T32" fmla="*/ 530701 w 6078"/>
                <a:gd name="T33" fmla="*/ 1697378 h 5208"/>
                <a:gd name="T34" fmla="*/ 530701 w 6078"/>
                <a:gd name="T35" fmla="*/ 1697378 h 5208"/>
                <a:gd name="T36" fmla="*/ 1227709 w 6078"/>
                <a:gd name="T37" fmla="*/ 1887234 h 5208"/>
                <a:gd name="T38" fmla="*/ 1037893 w 6078"/>
                <a:gd name="T39" fmla="*/ 2077090 h 5208"/>
                <a:gd name="T40" fmla="*/ 1037893 w 6078"/>
                <a:gd name="T41" fmla="*/ 2077090 h 5208"/>
                <a:gd name="T42" fmla="*/ 1639558 w 6078"/>
                <a:gd name="T43" fmla="*/ 2267381 h 5208"/>
                <a:gd name="T44" fmla="*/ 1829809 w 6078"/>
                <a:gd name="T45" fmla="*/ 2077090 h 5208"/>
                <a:gd name="T46" fmla="*/ 1829809 w 6078"/>
                <a:gd name="T47" fmla="*/ 2077090 h 5208"/>
                <a:gd name="T48" fmla="*/ 2273439 w 6078"/>
                <a:gd name="T49" fmla="*/ 1887234 h 5208"/>
                <a:gd name="T50" fmla="*/ 2463690 w 6078"/>
                <a:gd name="T51" fmla="*/ 1697378 h 5208"/>
                <a:gd name="T52" fmla="*/ 2463690 w 6078"/>
                <a:gd name="T53" fmla="*/ 1697378 h 5208"/>
                <a:gd name="T54" fmla="*/ 1861590 w 6078"/>
                <a:gd name="T55" fmla="*/ 1506652 h 5208"/>
                <a:gd name="T56" fmla="*/ 2051842 w 6078"/>
                <a:gd name="T57" fmla="*/ 1316796 h 5208"/>
                <a:gd name="T58" fmla="*/ 2051842 w 6078"/>
                <a:gd name="T59" fmla="*/ 1316796 h 5208"/>
                <a:gd name="T60" fmla="*/ 1687447 w 6078"/>
                <a:gd name="T61" fmla="*/ 1126505 h 5208"/>
                <a:gd name="T62" fmla="*/ 1701378 w 6078"/>
                <a:gd name="T63" fmla="*/ 1126070 h 5208"/>
                <a:gd name="T64" fmla="*/ 1524623 w 6078"/>
                <a:gd name="T65" fmla="*/ 936650 h 5208"/>
                <a:gd name="T66" fmla="*/ 1524623 w 6078"/>
                <a:gd name="T67" fmla="*/ 936650 h 5208"/>
                <a:gd name="T68" fmla="*/ 2455854 w 6078"/>
                <a:gd name="T69" fmla="*/ 760729 h 5208"/>
                <a:gd name="T70" fmla="*/ 2645670 w 6078"/>
                <a:gd name="T71" fmla="*/ 570873 h 5208"/>
                <a:gd name="T72" fmla="*/ 2645670 w 6078"/>
                <a:gd name="T73" fmla="*/ 570873 h 5208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0" t="0" r="r" b="b"/>
              <a:pathLst>
                <a:path w="6078" h="5208">
                  <a:moveTo>
                    <a:pt x="5641" y="874"/>
                  </a:moveTo>
                  <a:lnTo>
                    <a:pt x="4986" y="874"/>
                  </a:lnTo>
                  <a:cubicBezTo>
                    <a:pt x="5227" y="874"/>
                    <a:pt x="5423" y="679"/>
                    <a:pt x="5423" y="438"/>
                  </a:cubicBezTo>
                  <a:cubicBezTo>
                    <a:pt x="5423" y="197"/>
                    <a:pt x="5227" y="0"/>
                    <a:pt x="4986" y="0"/>
                  </a:cubicBezTo>
                  <a:lnTo>
                    <a:pt x="3166" y="0"/>
                  </a:lnTo>
                  <a:cubicBezTo>
                    <a:pt x="2924" y="0"/>
                    <a:pt x="2730" y="197"/>
                    <a:pt x="2730" y="438"/>
                  </a:cubicBezTo>
                  <a:cubicBezTo>
                    <a:pt x="2730" y="679"/>
                    <a:pt x="2924" y="874"/>
                    <a:pt x="3166" y="874"/>
                  </a:cubicBezTo>
                  <a:lnTo>
                    <a:pt x="1948" y="874"/>
                  </a:lnTo>
                  <a:cubicBezTo>
                    <a:pt x="1706" y="874"/>
                    <a:pt x="1510" y="1069"/>
                    <a:pt x="1510" y="1311"/>
                  </a:cubicBezTo>
                  <a:cubicBezTo>
                    <a:pt x="1510" y="1492"/>
                    <a:pt x="1620" y="1647"/>
                    <a:pt x="1777" y="1714"/>
                  </a:cubicBezTo>
                  <a:lnTo>
                    <a:pt x="436" y="1714"/>
                  </a:lnTo>
                  <a:cubicBezTo>
                    <a:pt x="196" y="1714"/>
                    <a:pt x="0" y="1909"/>
                    <a:pt x="0" y="2151"/>
                  </a:cubicBezTo>
                  <a:cubicBezTo>
                    <a:pt x="0" y="2392"/>
                    <a:pt x="196" y="2587"/>
                    <a:pt x="436" y="2587"/>
                  </a:cubicBezTo>
                  <a:lnTo>
                    <a:pt x="2475" y="2587"/>
                  </a:lnTo>
                  <a:cubicBezTo>
                    <a:pt x="2716" y="2587"/>
                    <a:pt x="2911" y="2782"/>
                    <a:pt x="2911" y="3024"/>
                  </a:cubicBezTo>
                  <a:cubicBezTo>
                    <a:pt x="2911" y="3265"/>
                    <a:pt x="2716" y="3460"/>
                    <a:pt x="2475" y="3460"/>
                  </a:cubicBezTo>
                  <a:lnTo>
                    <a:pt x="1656" y="3460"/>
                  </a:lnTo>
                  <a:cubicBezTo>
                    <a:pt x="1414" y="3460"/>
                    <a:pt x="1219" y="3656"/>
                    <a:pt x="1219" y="3898"/>
                  </a:cubicBezTo>
                  <a:cubicBezTo>
                    <a:pt x="1219" y="4139"/>
                    <a:pt x="1414" y="4334"/>
                    <a:pt x="1656" y="4334"/>
                  </a:cubicBezTo>
                  <a:lnTo>
                    <a:pt x="2820" y="4334"/>
                  </a:lnTo>
                  <a:cubicBezTo>
                    <a:pt x="2579" y="4334"/>
                    <a:pt x="2384" y="4529"/>
                    <a:pt x="2384" y="4770"/>
                  </a:cubicBezTo>
                  <a:cubicBezTo>
                    <a:pt x="2384" y="5012"/>
                    <a:pt x="2579" y="5207"/>
                    <a:pt x="2820" y="5207"/>
                  </a:cubicBezTo>
                  <a:lnTo>
                    <a:pt x="3766" y="5207"/>
                  </a:lnTo>
                  <a:cubicBezTo>
                    <a:pt x="4008" y="5207"/>
                    <a:pt x="4203" y="5012"/>
                    <a:pt x="4203" y="4770"/>
                  </a:cubicBezTo>
                  <a:cubicBezTo>
                    <a:pt x="4203" y="4529"/>
                    <a:pt x="4008" y="4334"/>
                    <a:pt x="3766" y="4334"/>
                  </a:cubicBezTo>
                  <a:lnTo>
                    <a:pt x="5222" y="4334"/>
                  </a:lnTo>
                  <a:cubicBezTo>
                    <a:pt x="5464" y="4334"/>
                    <a:pt x="5659" y="4139"/>
                    <a:pt x="5659" y="3898"/>
                  </a:cubicBezTo>
                  <a:cubicBezTo>
                    <a:pt x="5659" y="3656"/>
                    <a:pt x="5464" y="3460"/>
                    <a:pt x="5222" y="3460"/>
                  </a:cubicBezTo>
                  <a:lnTo>
                    <a:pt x="4276" y="3460"/>
                  </a:lnTo>
                  <a:cubicBezTo>
                    <a:pt x="4518" y="3460"/>
                    <a:pt x="4713" y="3265"/>
                    <a:pt x="4713" y="3024"/>
                  </a:cubicBezTo>
                  <a:cubicBezTo>
                    <a:pt x="4713" y="2782"/>
                    <a:pt x="4518" y="2587"/>
                    <a:pt x="4276" y="2587"/>
                  </a:cubicBezTo>
                  <a:lnTo>
                    <a:pt x="3876" y="2587"/>
                  </a:lnTo>
                  <a:cubicBezTo>
                    <a:pt x="3887" y="2587"/>
                    <a:pt x="3897" y="2586"/>
                    <a:pt x="3908" y="2586"/>
                  </a:cubicBezTo>
                  <a:cubicBezTo>
                    <a:pt x="3682" y="2569"/>
                    <a:pt x="3502" y="2381"/>
                    <a:pt x="3502" y="2151"/>
                  </a:cubicBezTo>
                  <a:cubicBezTo>
                    <a:pt x="3502" y="1969"/>
                    <a:pt x="3614" y="1813"/>
                    <a:pt x="3773" y="1747"/>
                  </a:cubicBezTo>
                  <a:lnTo>
                    <a:pt x="5641" y="1747"/>
                  </a:lnTo>
                  <a:cubicBezTo>
                    <a:pt x="5882" y="1747"/>
                    <a:pt x="6077" y="1552"/>
                    <a:pt x="6077" y="1311"/>
                  </a:cubicBezTo>
                  <a:cubicBezTo>
                    <a:pt x="6077" y="1069"/>
                    <a:pt x="5882" y="874"/>
                    <a:pt x="5641" y="874"/>
                  </a:cubicBezTo>
                </a:path>
              </a:pathLst>
            </a:custGeom>
            <a:solidFill>
              <a:srgbClr val="049E4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40" name="Freeform 42">
              <a:extLst>
                <a:ext uri="{FF2B5EF4-FFF2-40B4-BE49-F238E27FC236}">
                  <a16:creationId xmlns:a16="http://schemas.microsoft.com/office/drawing/2014/main" id="{8856E717-6A7E-774A-85FC-CBFE08C0AA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08092" y="4468880"/>
              <a:ext cx="80265" cy="80261"/>
            </a:xfrm>
            <a:custGeom>
              <a:avLst/>
              <a:gdLst>
                <a:gd name="T0" fmla="*/ 74460 w 174"/>
                <a:gd name="T1" fmla="*/ 37445 h 174"/>
                <a:gd name="T2" fmla="*/ 74460 w 174"/>
                <a:gd name="T3" fmla="*/ 37445 h 174"/>
                <a:gd name="T4" fmla="*/ 37015 w 174"/>
                <a:gd name="T5" fmla="*/ 74460 h 174"/>
                <a:gd name="T6" fmla="*/ 37015 w 174"/>
                <a:gd name="T7" fmla="*/ 74460 h 174"/>
                <a:gd name="T8" fmla="*/ 0 w 174"/>
                <a:gd name="T9" fmla="*/ 37445 h 174"/>
                <a:gd name="T10" fmla="*/ 0 w 174"/>
                <a:gd name="T11" fmla="*/ 37445 h 174"/>
                <a:gd name="T12" fmla="*/ 37015 w 174"/>
                <a:gd name="T13" fmla="*/ 0 h 174"/>
                <a:gd name="T14" fmla="*/ 37015 w 174"/>
                <a:gd name="T15" fmla="*/ 0 h 174"/>
                <a:gd name="T16" fmla="*/ 74460 w 174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4">
                  <a:moveTo>
                    <a:pt x="173" y="87"/>
                  </a:moveTo>
                  <a:lnTo>
                    <a:pt x="173" y="87"/>
                  </a:lnTo>
                  <a:cubicBezTo>
                    <a:pt x="173" y="134"/>
                    <a:pt x="134" y="173"/>
                    <a:pt x="86" y="173"/>
                  </a:cubicBezTo>
                  <a:cubicBezTo>
                    <a:pt x="38" y="173"/>
                    <a:pt x="0" y="134"/>
                    <a:pt x="0" y="87"/>
                  </a:cubicBezTo>
                  <a:cubicBezTo>
                    <a:pt x="0" y="39"/>
                    <a:pt x="38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41" name="Freeform 43">
              <a:extLst>
                <a:ext uri="{FF2B5EF4-FFF2-40B4-BE49-F238E27FC236}">
                  <a16:creationId xmlns:a16="http://schemas.microsoft.com/office/drawing/2014/main" id="{88D982C4-0A1E-A447-A113-CD01B15969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78409" y="5427241"/>
              <a:ext cx="82323" cy="80260"/>
            </a:xfrm>
            <a:custGeom>
              <a:avLst/>
              <a:gdLst>
                <a:gd name="T0" fmla="*/ 76371 w 175"/>
                <a:gd name="T1" fmla="*/ 37014 h 174"/>
                <a:gd name="T2" fmla="*/ 76371 w 175"/>
                <a:gd name="T3" fmla="*/ 37014 h 174"/>
                <a:gd name="T4" fmla="*/ 38186 w 175"/>
                <a:gd name="T5" fmla="*/ 74459 h 174"/>
                <a:gd name="T6" fmla="*/ 38186 w 175"/>
                <a:gd name="T7" fmla="*/ 74459 h 174"/>
                <a:gd name="T8" fmla="*/ 0 w 175"/>
                <a:gd name="T9" fmla="*/ 37014 h 174"/>
                <a:gd name="T10" fmla="*/ 0 w 175"/>
                <a:gd name="T11" fmla="*/ 37014 h 174"/>
                <a:gd name="T12" fmla="*/ 38186 w 175"/>
                <a:gd name="T13" fmla="*/ 0 h 174"/>
                <a:gd name="T14" fmla="*/ 38186 w 175"/>
                <a:gd name="T15" fmla="*/ 0 h 174"/>
                <a:gd name="T16" fmla="*/ 76371 w 175"/>
                <a:gd name="T17" fmla="*/ 37014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4">
                  <a:moveTo>
                    <a:pt x="174" y="86"/>
                  </a:moveTo>
                  <a:lnTo>
                    <a:pt x="174" y="86"/>
                  </a:lnTo>
                  <a:cubicBezTo>
                    <a:pt x="174" y="135"/>
                    <a:pt x="135" y="173"/>
                    <a:pt x="87" y="173"/>
                  </a:cubicBezTo>
                  <a:cubicBezTo>
                    <a:pt x="39" y="173"/>
                    <a:pt x="0" y="135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42" name="Freeform 44">
              <a:extLst>
                <a:ext uri="{FF2B5EF4-FFF2-40B4-BE49-F238E27FC236}">
                  <a16:creationId xmlns:a16="http://schemas.microsoft.com/office/drawing/2014/main" id="{3231F3F8-0F8B-9446-9A7D-0EC294C81A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42184" y="6638161"/>
              <a:ext cx="80265" cy="80260"/>
            </a:xfrm>
            <a:custGeom>
              <a:avLst/>
              <a:gdLst>
                <a:gd name="T0" fmla="*/ 74457 w 173"/>
                <a:gd name="T1" fmla="*/ 37445 h 174"/>
                <a:gd name="T2" fmla="*/ 74457 w 173"/>
                <a:gd name="T3" fmla="*/ 37445 h 174"/>
                <a:gd name="T4" fmla="*/ 37229 w 173"/>
                <a:gd name="T5" fmla="*/ 74459 h 174"/>
                <a:gd name="T6" fmla="*/ 37229 w 173"/>
                <a:gd name="T7" fmla="*/ 74459 h 174"/>
                <a:gd name="T8" fmla="*/ 0 w 173"/>
                <a:gd name="T9" fmla="*/ 37445 h 174"/>
                <a:gd name="T10" fmla="*/ 0 w 173"/>
                <a:gd name="T11" fmla="*/ 37445 h 174"/>
                <a:gd name="T12" fmla="*/ 37229 w 173"/>
                <a:gd name="T13" fmla="*/ 0 h 174"/>
                <a:gd name="T14" fmla="*/ 37229 w 173"/>
                <a:gd name="T15" fmla="*/ 0 h 174"/>
                <a:gd name="T16" fmla="*/ 74457 w 173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4">
                  <a:moveTo>
                    <a:pt x="172" y="87"/>
                  </a:moveTo>
                  <a:lnTo>
                    <a:pt x="172" y="87"/>
                  </a:lnTo>
                  <a:cubicBezTo>
                    <a:pt x="172" y="135"/>
                    <a:pt x="134" y="173"/>
                    <a:pt x="86" y="173"/>
                  </a:cubicBezTo>
                  <a:cubicBezTo>
                    <a:pt x="37" y="173"/>
                    <a:pt x="0" y="135"/>
                    <a:pt x="0" y="87"/>
                  </a:cubicBezTo>
                  <a:cubicBezTo>
                    <a:pt x="0" y="40"/>
                    <a:pt x="37" y="0"/>
                    <a:pt x="86" y="0"/>
                  </a:cubicBezTo>
                  <a:cubicBezTo>
                    <a:pt x="134" y="0"/>
                    <a:pt x="172" y="40"/>
                    <a:pt x="172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43" name="Freeform 45">
              <a:extLst>
                <a:ext uri="{FF2B5EF4-FFF2-40B4-BE49-F238E27FC236}">
                  <a16:creationId xmlns:a16="http://schemas.microsoft.com/office/drawing/2014/main" id="{E475547F-A1B4-FA40-8140-7B462F7E3C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07479" y="5188516"/>
              <a:ext cx="80265" cy="80260"/>
            </a:xfrm>
            <a:custGeom>
              <a:avLst/>
              <a:gdLst>
                <a:gd name="T0" fmla="*/ 74460 w 174"/>
                <a:gd name="T1" fmla="*/ 37445 h 174"/>
                <a:gd name="T2" fmla="*/ 74460 w 174"/>
                <a:gd name="T3" fmla="*/ 37445 h 174"/>
                <a:gd name="T4" fmla="*/ 37015 w 174"/>
                <a:gd name="T5" fmla="*/ 74459 h 174"/>
                <a:gd name="T6" fmla="*/ 37015 w 174"/>
                <a:gd name="T7" fmla="*/ 74459 h 174"/>
                <a:gd name="T8" fmla="*/ 0 w 174"/>
                <a:gd name="T9" fmla="*/ 37445 h 174"/>
                <a:gd name="T10" fmla="*/ 0 w 174"/>
                <a:gd name="T11" fmla="*/ 37445 h 174"/>
                <a:gd name="T12" fmla="*/ 37015 w 174"/>
                <a:gd name="T13" fmla="*/ 0 h 174"/>
                <a:gd name="T14" fmla="*/ 37015 w 174"/>
                <a:gd name="T15" fmla="*/ 0 h 174"/>
                <a:gd name="T16" fmla="*/ 74460 w 174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4">
                  <a:moveTo>
                    <a:pt x="173" y="87"/>
                  </a:moveTo>
                  <a:lnTo>
                    <a:pt x="173" y="87"/>
                  </a:lnTo>
                  <a:cubicBezTo>
                    <a:pt x="173" y="135"/>
                    <a:pt x="134" y="173"/>
                    <a:pt x="86" y="173"/>
                  </a:cubicBezTo>
                  <a:cubicBezTo>
                    <a:pt x="39" y="173"/>
                    <a:pt x="0" y="135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44" name="Freeform 46">
              <a:extLst>
                <a:ext uri="{FF2B5EF4-FFF2-40B4-BE49-F238E27FC236}">
                  <a16:creationId xmlns:a16="http://schemas.microsoft.com/office/drawing/2014/main" id="{0E8BB2DA-3105-584B-B7D2-1F6F9FB674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737648" y="4471007"/>
              <a:ext cx="80264" cy="82319"/>
            </a:xfrm>
            <a:custGeom>
              <a:avLst/>
              <a:gdLst>
                <a:gd name="T0" fmla="*/ 74459 w 174"/>
                <a:gd name="T1" fmla="*/ 38186 h 175"/>
                <a:gd name="T2" fmla="*/ 74459 w 174"/>
                <a:gd name="T3" fmla="*/ 38186 h 175"/>
                <a:gd name="T4" fmla="*/ 37445 w 174"/>
                <a:gd name="T5" fmla="*/ 76371 h 175"/>
                <a:gd name="T6" fmla="*/ 37445 w 174"/>
                <a:gd name="T7" fmla="*/ 76371 h 175"/>
                <a:gd name="T8" fmla="*/ 0 w 174"/>
                <a:gd name="T9" fmla="*/ 38186 h 175"/>
                <a:gd name="T10" fmla="*/ 0 w 174"/>
                <a:gd name="T11" fmla="*/ 38186 h 175"/>
                <a:gd name="T12" fmla="*/ 37445 w 174"/>
                <a:gd name="T13" fmla="*/ 0 h 175"/>
                <a:gd name="T14" fmla="*/ 37445 w 174"/>
                <a:gd name="T15" fmla="*/ 0 h 175"/>
                <a:gd name="T16" fmla="*/ 74459 w 174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5">
                  <a:moveTo>
                    <a:pt x="173" y="87"/>
                  </a:moveTo>
                  <a:lnTo>
                    <a:pt x="173" y="87"/>
                  </a:lnTo>
                  <a:cubicBezTo>
                    <a:pt x="173" y="136"/>
                    <a:pt x="135" y="174"/>
                    <a:pt x="87" y="174"/>
                  </a:cubicBezTo>
                  <a:cubicBezTo>
                    <a:pt x="39" y="174"/>
                    <a:pt x="0" y="136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3" y="39"/>
                    <a:pt x="173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45" name="Freeform 47">
              <a:extLst>
                <a:ext uri="{FF2B5EF4-FFF2-40B4-BE49-F238E27FC236}">
                  <a16:creationId xmlns:a16="http://schemas.microsoft.com/office/drawing/2014/main" id="{B582BED3-B0D6-F446-B3CD-2033AD47C3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55297" y="5228449"/>
              <a:ext cx="80264" cy="80261"/>
            </a:xfrm>
            <a:custGeom>
              <a:avLst/>
              <a:gdLst>
                <a:gd name="T0" fmla="*/ 74459 w 174"/>
                <a:gd name="T1" fmla="*/ 37229 h 173"/>
                <a:gd name="T2" fmla="*/ 74459 w 174"/>
                <a:gd name="T3" fmla="*/ 37229 h 173"/>
                <a:gd name="T4" fmla="*/ 37014 w 174"/>
                <a:gd name="T5" fmla="*/ 74457 h 173"/>
                <a:gd name="T6" fmla="*/ 37014 w 174"/>
                <a:gd name="T7" fmla="*/ 74457 h 173"/>
                <a:gd name="T8" fmla="*/ 0 w 174"/>
                <a:gd name="T9" fmla="*/ 37229 h 173"/>
                <a:gd name="T10" fmla="*/ 0 w 174"/>
                <a:gd name="T11" fmla="*/ 37229 h 173"/>
                <a:gd name="T12" fmla="*/ 37014 w 174"/>
                <a:gd name="T13" fmla="*/ 0 h 173"/>
                <a:gd name="T14" fmla="*/ 37014 w 174"/>
                <a:gd name="T15" fmla="*/ 0 h 173"/>
                <a:gd name="T16" fmla="*/ 74459 w 174"/>
                <a:gd name="T17" fmla="*/ 37229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3">
                  <a:moveTo>
                    <a:pt x="173" y="86"/>
                  </a:moveTo>
                  <a:lnTo>
                    <a:pt x="173" y="86"/>
                  </a:lnTo>
                  <a:cubicBezTo>
                    <a:pt x="173" y="133"/>
                    <a:pt x="134" y="172"/>
                    <a:pt x="86" y="172"/>
                  </a:cubicBezTo>
                  <a:cubicBezTo>
                    <a:pt x="38" y="172"/>
                    <a:pt x="0" y="133"/>
                    <a:pt x="0" y="86"/>
                  </a:cubicBezTo>
                  <a:cubicBezTo>
                    <a:pt x="0" y="38"/>
                    <a:pt x="38" y="0"/>
                    <a:pt x="86" y="0"/>
                  </a:cubicBezTo>
                  <a:cubicBezTo>
                    <a:pt x="134" y="0"/>
                    <a:pt x="173" y="38"/>
                    <a:pt x="173" y="86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46" name="Freeform 48">
              <a:extLst>
                <a:ext uri="{FF2B5EF4-FFF2-40B4-BE49-F238E27FC236}">
                  <a16:creationId xmlns:a16="http://schemas.microsoft.com/office/drawing/2014/main" id="{060A1AB9-4EFD-284D-9709-BDCFCEBBCE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89998" y="5817030"/>
              <a:ext cx="80264" cy="80261"/>
            </a:xfrm>
            <a:custGeom>
              <a:avLst/>
              <a:gdLst>
                <a:gd name="T0" fmla="*/ 74456 w 173"/>
                <a:gd name="T1" fmla="*/ 37015 h 174"/>
                <a:gd name="T2" fmla="*/ 74456 w 173"/>
                <a:gd name="T3" fmla="*/ 37015 h 174"/>
                <a:gd name="T4" fmla="*/ 37661 w 173"/>
                <a:gd name="T5" fmla="*/ 74460 h 174"/>
                <a:gd name="T6" fmla="*/ 37661 w 173"/>
                <a:gd name="T7" fmla="*/ 74460 h 174"/>
                <a:gd name="T8" fmla="*/ 0 w 173"/>
                <a:gd name="T9" fmla="*/ 37015 h 174"/>
                <a:gd name="T10" fmla="*/ 0 w 173"/>
                <a:gd name="T11" fmla="*/ 37015 h 174"/>
                <a:gd name="T12" fmla="*/ 37661 w 173"/>
                <a:gd name="T13" fmla="*/ 0 h 174"/>
                <a:gd name="T14" fmla="*/ 37661 w 173"/>
                <a:gd name="T15" fmla="*/ 0 h 174"/>
                <a:gd name="T16" fmla="*/ 74456 w 173"/>
                <a:gd name="T17" fmla="*/ 3701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4">
                  <a:moveTo>
                    <a:pt x="172" y="86"/>
                  </a:moveTo>
                  <a:lnTo>
                    <a:pt x="172" y="86"/>
                  </a:lnTo>
                  <a:cubicBezTo>
                    <a:pt x="172" y="134"/>
                    <a:pt x="134" y="173"/>
                    <a:pt x="87" y="173"/>
                  </a:cubicBezTo>
                  <a:cubicBezTo>
                    <a:pt x="39" y="173"/>
                    <a:pt x="0" y="134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4" y="0"/>
                    <a:pt x="172" y="39"/>
                    <a:pt x="172" y="86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47" name="Freeform 49">
              <a:extLst>
                <a:ext uri="{FF2B5EF4-FFF2-40B4-BE49-F238E27FC236}">
                  <a16:creationId xmlns:a16="http://schemas.microsoft.com/office/drawing/2014/main" id="{06FD73C5-DAFE-D740-9D32-7B5E5DF737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71076" y="5999357"/>
              <a:ext cx="80264" cy="82319"/>
            </a:xfrm>
            <a:custGeom>
              <a:avLst/>
              <a:gdLst>
                <a:gd name="T0" fmla="*/ 74456 w 173"/>
                <a:gd name="T1" fmla="*/ 38186 h 175"/>
                <a:gd name="T2" fmla="*/ 74456 w 173"/>
                <a:gd name="T3" fmla="*/ 38186 h 175"/>
                <a:gd name="T4" fmla="*/ 37228 w 173"/>
                <a:gd name="T5" fmla="*/ 76371 h 175"/>
                <a:gd name="T6" fmla="*/ 37228 w 173"/>
                <a:gd name="T7" fmla="*/ 76371 h 175"/>
                <a:gd name="T8" fmla="*/ 0 w 173"/>
                <a:gd name="T9" fmla="*/ 38186 h 175"/>
                <a:gd name="T10" fmla="*/ 0 w 173"/>
                <a:gd name="T11" fmla="*/ 38186 h 175"/>
                <a:gd name="T12" fmla="*/ 37228 w 173"/>
                <a:gd name="T13" fmla="*/ 0 h 175"/>
                <a:gd name="T14" fmla="*/ 37228 w 173"/>
                <a:gd name="T15" fmla="*/ 0 h 175"/>
                <a:gd name="T16" fmla="*/ 74456 w 173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5">
                  <a:moveTo>
                    <a:pt x="172" y="87"/>
                  </a:moveTo>
                  <a:lnTo>
                    <a:pt x="172" y="87"/>
                  </a:lnTo>
                  <a:cubicBezTo>
                    <a:pt x="172" y="135"/>
                    <a:pt x="133" y="174"/>
                    <a:pt x="86" y="174"/>
                  </a:cubicBezTo>
                  <a:cubicBezTo>
                    <a:pt x="39" y="174"/>
                    <a:pt x="0" y="135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3" y="0"/>
                    <a:pt x="172" y="39"/>
                    <a:pt x="172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48" name="Freeform 50">
              <a:extLst>
                <a:ext uri="{FF2B5EF4-FFF2-40B4-BE49-F238E27FC236}">
                  <a16:creationId xmlns:a16="http://schemas.microsoft.com/office/drawing/2014/main" id="{DC19B84E-FF6E-7F49-BBED-AB1ECE92E3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94183" y="5870786"/>
              <a:ext cx="80264" cy="80261"/>
            </a:xfrm>
            <a:custGeom>
              <a:avLst/>
              <a:gdLst>
                <a:gd name="T0" fmla="*/ 74459 w 174"/>
                <a:gd name="T1" fmla="*/ 37661 h 173"/>
                <a:gd name="T2" fmla="*/ 74459 w 174"/>
                <a:gd name="T3" fmla="*/ 37661 h 173"/>
                <a:gd name="T4" fmla="*/ 37445 w 174"/>
                <a:gd name="T5" fmla="*/ 74457 h 173"/>
                <a:gd name="T6" fmla="*/ 37445 w 174"/>
                <a:gd name="T7" fmla="*/ 74457 h 173"/>
                <a:gd name="T8" fmla="*/ 0 w 174"/>
                <a:gd name="T9" fmla="*/ 37661 h 173"/>
                <a:gd name="T10" fmla="*/ 0 w 174"/>
                <a:gd name="T11" fmla="*/ 37661 h 173"/>
                <a:gd name="T12" fmla="*/ 37445 w 174"/>
                <a:gd name="T13" fmla="*/ 0 h 173"/>
                <a:gd name="T14" fmla="*/ 37445 w 174"/>
                <a:gd name="T15" fmla="*/ 0 h 173"/>
                <a:gd name="T16" fmla="*/ 74459 w 174"/>
                <a:gd name="T17" fmla="*/ 37661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3">
                  <a:moveTo>
                    <a:pt x="173" y="87"/>
                  </a:moveTo>
                  <a:lnTo>
                    <a:pt x="173" y="87"/>
                  </a:lnTo>
                  <a:cubicBezTo>
                    <a:pt x="173" y="134"/>
                    <a:pt x="135" y="172"/>
                    <a:pt x="87" y="172"/>
                  </a:cubicBezTo>
                  <a:cubicBezTo>
                    <a:pt x="39" y="172"/>
                    <a:pt x="0" y="134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3" y="39"/>
                    <a:pt x="173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49" name="Freeform 51">
              <a:extLst>
                <a:ext uri="{FF2B5EF4-FFF2-40B4-BE49-F238E27FC236}">
                  <a16:creationId xmlns:a16="http://schemas.microsoft.com/office/drawing/2014/main" id="{A9479959-638B-E74B-A923-74F265131F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91647" y="6335889"/>
              <a:ext cx="80265" cy="80261"/>
            </a:xfrm>
            <a:custGeom>
              <a:avLst/>
              <a:gdLst>
                <a:gd name="T0" fmla="*/ 74460 w 174"/>
                <a:gd name="T1" fmla="*/ 37445 h 174"/>
                <a:gd name="T2" fmla="*/ 74460 w 174"/>
                <a:gd name="T3" fmla="*/ 37445 h 174"/>
                <a:gd name="T4" fmla="*/ 37015 w 174"/>
                <a:gd name="T5" fmla="*/ 74460 h 174"/>
                <a:gd name="T6" fmla="*/ 37015 w 174"/>
                <a:gd name="T7" fmla="*/ 74460 h 174"/>
                <a:gd name="T8" fmla="*/ 0 w 174"/>
                <a:gd name="T9" fmla="*/ 37445 h 174"/>
                <a:gd name="T10" fmla="*/ 0 w 174"/>
                <a:gd name="T11" fmla="*/ 37445 h 174"/>
                <a:gd name="T12" fmla="*/ 37015 w 174"/>
                <a:gd name="T13" fmla="*/ 0 h 174"/>
                <a:gd name="T14" fmla="*/ 37015 w 174"/>
                <a:gd name="T15" fmla="*/ 0 h 174"/>
                <a:gd name="T16" fmla="*/ 74460 w 174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4">
                  <a:moveTo>
                    <a:pt x="173" y="87"/>
                  </a:moveTo>
                  <a:lnTo>
                    <a:pt x="173" y="87"/>
                  </a:lnTo>
                  <a:cubicBezTo>
                    <a:pt x="173" y="134"/>
                    <a:pt x="134" y="173"/>
                    <a:pt x="86" y="173"/>
                  </a:cubicBezTo>
                  <a:cubicBezTo>
                    <a:pt x="39" y="173"/>
                    <a:pt x="0" y="134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</a:path>
              </a:pathLst>
            </a:custGeom>
            <a:solidFill>
              <a:srgbClr val="1B764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50" name="Freeform 52">
              <a:extLst>
                <a:ext uri="{FF2B5EF4-FFF2-40B4-BE49-F238E27FC236}">
                  <a16:creationId xmlns:a16="http://schemas.microsoft.com/office/drawing/2014/main" id="{409DD4D6-A447-D94A-8EFD-40AFC6F066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89722" y="4462776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1" y="104"/>
                    <a:pt x="52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5" y="23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51" name="Freeform 53">
              <a:extLst>
                <a:ext uri="{FF2B5EF4-FFF2-40B4-BE49-F238E27FC236}">
                  <a16:creationId xmlns:a16="http://schemas.microsoft.com/office/drawing/2014/main" id="{E4B4466F-D22B-FC4A-AD01-454D1C2D7E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60854" y="6291839"/>
              <a:ext cx="49394" cy="49391"/>
            </a:xfrm>
            <a:custGeom>
              <a:avLst/>
              <a:gdLst>
                <a:gd name="T0" fmla="*/ 45651 w 106"/>
                <a:gd name="T1" fmla="*/ 23043 h 106"/>
                <a:gd name="T2" fmla="*/ 45651 w 106"/>
                <a:gd name="T3" fmla="*/ 23043 h 106"/>
                <a:gd name="T4" fmla="*/ 23043 w 106"/>
                <a:gd name="T5" fmla="*/ 45651 h 106"/>
                <a:gd name="T6" fmla="*/ 23043 w 106"/>
                <a:gd name="T7" fmla="*/ 45651 h 106"/>
                <a:gd name="T8" fmla="*/ 0 w 106"/>
                <a:gd name="T9" fmla="*/ 23043 h 106"/>
                <a:gd name="T10" fmla="*/ 0 w 106"/>
                <a:gd name="T11" fmla="*/ 23043 h 106"/>
                <a:gd name="T12" fmla="*/ 23043 w 106"/>
                <a:gd name="T13" fmla="*/ 0 h 106"/>
                <a:gd name="T14" fmla="*/ 23043 w 106"/>
                <a:gd name="T15" fmla="*/ 0 h 106"/>
                <a:gd name="T16" fmla="*/ 45651 w 106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6">
                  <a:moveTo>
                    <a:pt x="105" y="53"/>
                  </a:moveTo>
                  <a:lnTo>
                    <a:pt x="105" y="53"/>
                  </a:lnTo>
                  <a:cubicBezTo>
                    <a:pt x="105" y="81"/>
                    <a:pt x="81" y="105"/>
                    <a:pt x="53" y="105"/>
                  </a:cubicBezTo>
                  <a:cubicBezTo>
                    <a:pt x="24" y="105"/>
                    <a:pt x="0" y="81"/>
                    <a:pt x="0" y="53"/>
                  </a:cubicBezTo>
                  <a:cubicBezTo>
                    <a:pt x="0" y="22"/>
                    <a:pt x="24" y="0"/>
                    <a:pt x="53" y="0"/>
                  </a:cubicBezTo>
                  <a:cubicBezTo>
                    <a:pt x="81" y="0"/>
                    <a:pt x="105" y="22"/>
                    <a:pt x="105" y="53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52" name="Freeform 54">
              <a:extLst>
                <a:ext uri="{FF2B5EF4-FFF2-40B4-BE49-F238E27FC236}">
                  <a16:creationId xmlns:a16="http://schemas.microsoft.com/office/drawing/2014/main" id="{32ABCB82-0140-E94A-A10C-ACFFECEEF0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90823" y="5061754"/>
              <a:ext cx="49394" cy="49391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0"/>
                    <a:pt x="82" y="104"/>
                    <a:pt x="52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2" y="0"/>
                    <a:pt x="104" y="23"/>
                    <a:pt x="104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53" name="Freeform 55">
              <a:extLst>
                <a:ext uri="{FF2B5EF4-FFF2-40B4-BE49-F238E27FC236}">
                  <a16:creationId xmlns:a16="http://schemas.microsoft.com/office/drawing/2014/main" id="{B43BB410-79EA-6A40-86BB-2735DFC9F1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41166" y="5874652"/>
              <a:ext cx="49394" cy="49391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1"/>
                    <a:pt x="80" y="104"/>
                    <a:pt x="52" y="104"/>
                  </a:cubicBezTo>
                  <a:cubicBezTo>
                    <a:pt x="23" y="104"/>
                    <a:pt x="0" y="81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0" y="0"/>
                    <a:pt x="104" y="23"/>
                    <a:pt x="104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54" name="Freeform 56">
              <a:extLst>
                <a:ext uri="{FF2B5EF4-FFF2-40B4-BE49-F238E27FC236}">
                  <a16:creationId xmlns:a16="http://schemas.microsoft.com/office/drawing/2014/main" id="{1E03DAD1-F366-E44E-BB27-CF25AE6E2E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668571" y="5712073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3043 w 106"/>
                <a:gd name="T5" fmla="*/ 45647 h 105"/>
                <a:gd name="T6" fmla="*/ 23043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3043 w 106"/>
                <a:gd name="T13" fmla="*/ 0 h 105"/>
                <a:gd name="T14" fmla="*/ 23043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1" y="104"/>
                    <a:pt x="53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4"/>
                    <a:pt x="23" y="0"/>
                    <a:pt x="53" y="0"/>
                  </a:cubicBezTo>
                  <a:cubicBezTo>
                    <a:pt x="81" y="0"/>
                    <a:pt x="105" y="24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55" name="Freeform 57">
              <a:extLst>
                <a:ext uri="{FF2B5EF4-FFF2-40B4-BE49-F238E27FC236}">
                  <a16:creationId xmlns:a16="http://schemas.microsoft.com/office/drawing/2014/main" id="{B98A4259-31C6-3441-88BF-3BA5224FAF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58647" y="6133956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3043 w 106"/>
                <a:gd name="T5" fmla="*/ 45647 h 105"/>
                <a:gd name="T6" fmla="*/ 23043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3043 w 106"/>
                <a:gd name="T13" fmla="*/ 0 h 105"/>
                <a:gd name="T14" fmla="*/ 23043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2" y="104"/>
                    <a:pt x="53" y="104"/>
                  </a:cubicBezTo>
                  <a:cubicBezTo>
                    <a:pt x="24" y="104"/>
                    <a:pt x="0" y="81"/>
                    <a:pt x="0" y="52"/>
                  </a:cubicBezTo>
                  <a:cubicBezTo>
                    <a:pt x="0" y="24"/>
                    <a:pt x="24" y="0"/>
                    <a:pt x="53" y="0"/>
                  </a:cubicBezTo>
                  <a:cubicBezTo>
                    <a:pt x="82" y="0"/>
                    <a:pt x="105" y="24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56" name="Freeform 58">
              <a:extLst>
                <a:ext uri="{FF2B5EF4-FFF2-40B4-BE49-F238E27FC236}">
                  <a16:creationId xmlns:a16="http://schemas.microsoft.com/office/drawing/2014/main" id="{937A2A75-0C18-E144-A778-4A172DC042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93550" y="5013588"/>
              <a:ext cx="49394" cy="49391"/>
            </a:xfrm>
            <a:custGeom>
              <a:avLst/>
              <a:gdLst>
                <a:gd name="T0" fmla="*/ 45651 w 106"/>
                <a:gd name="T1" fmla="*/ 22608 h 106"/>
                <a:gd name="T2" fmla="*/ 45651 w 106"/>
                <a:gd name="T3" fmla="*/ 22608 h 106"/>
                <a:gd name="T4" fmla="*/ 23043 w 106"/>
                <a:gd name="T5" fmla="*/ 45651 h 106"/>
                <a:gd name="T6" fmla="*/ 23043 w 106"/>
                <a:gd name="T7" fmla="*/ 45651 h 106"/>
                <a:gd name="T8" fmla="*/ 0 w 106"/>
                <a:gd name="T9" fmla="*/ 22608 h 106"/>
                <a:gd name="T10" fmla="*/ 0 w 106"/>
                <a:gd name="T11" fmla="*/ 22608 h 106"/>
                <a:gd name="T12" fmla="*/ 23043 w 106"/>
                <a:gd name="T13" fmla="*/ 0 h 106"/>
                <a:gd name="T14" fmla="*/ 23043 w 106"/>
                <a:gd name="T15" fmla="*/ 0 h 106"/>
                <a:gd name="T16" fmla="*/ 45651 w 106"/>
                <a:gd name="T17" fmla="*/ 22608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6">
                  <a:moveTo>
                    <a:pt x="105" y="52"/>
                  </a:moveTo>
                  <a:lnTo>
                    <a:pt x="105" y="52"/>
                  </a:lnTo>
                  <a:cubicBezTo>
                    <a:pt x="105" y="82"/>
                    <a:pt x="81" y="105"/>
                    <a:pt x="53" y="105"/>
                  </a:cubicBezTo>
                  <a:cubicBezTo>
                    <a:pt x="23" y="105"/>
                    <a:pt x="0" y="82"/>
                    <a:pt x="0" y="52"/>
                  </a:cubicBezTo>
                  <a:cubicBezTo>
                    <a:pt x="0" y="24"/>
                    <a:pt x="23" y="0"/>
                    <a:pt x="53" y="0"/>
                  </a:cubicBezTo>
                  <a:cubicBezTo>
                    <a:pt x="81" y="0"/>
                    <a:pt x="105" y="24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57" name="Freeform 59">
              <a:extLst>
                <a:ext uri="{FF2B5EF4-FFF2-40B4-BE49-F238E27FC236}">
                  <a16:creationId xmlns:a16="http://schemas.microsoft.com/office/drawing/2014/main" id="{9E3538FA-4FA1-2744-B9BF-C7680956B3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12360" y="5086449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3043 w 106"/>
                <a:gd name="T5" fmla="*/ 45647 h 105"/>
                <a:gd name="T6" fmla="*/ 23043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3043 w 106"/>
                <a:gd name="T13" fmla="*/ 0 h 105"/>
                <a:gd name="T14" fmla="*/ 23043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1" y="104"/>
                    <a:pt x="53" y="104"/>
                  </a:cubicBezTo>
                  <a:cubicBezTo>
                    <a:pt x="24" y="104"/>
                    <a:pt x="0" y="80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1" y="0"/>
                    <a:pt x="105" y="23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58" name="Freeform 60">
              <a:extLst>
                <a:ext uri="{FF2B5EF4-FFF2-40B4-BE49-F238E27FC236}">
                  <a16:creationId xmlns:a16="http://schemas.microsoft.com/office/drawing/2014/main" id="{CA92D1C6-14B6-734E-9A45-B6D26B552B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15141" y="5830604"/>
              <a:ext cx="49394" cy="49391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0"/>
                    <a:pt x="80" y="104"/>
                    <a:pt x="52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80" y="0"/>
                    <a:pt x="104" y="24"/>
                    <a:pt x="104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59" name="Freeform 61">
              <a:extLst>
                <a:ext uri="{FF2B5EF4-FFF2-40B4-BE49-F238E27FC236}">
                  <a16:creationId xmlns:a16="http://schemas.microsoft.com/office/drawing/2014/main" id="{10977D20-E97A-D249-BC62-22795DE6B9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51809" y="6391453"/>
              <a:ext cx="49394" cy="49391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2"/>
                    <a:pt x="81" y="104"/>
                    <a:pt x="52" y="104"/>
                  </a:cubicBezTo>
                  <a:cubicBezTo>
                    <a:pt x="23" y="104"/>
                    <a:pt x="0" y="82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4" y="23"/>
                    <a:pt x="104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60" name="Freeform 62">
              <a:extLst>
                <a:ext uri="{FF2B5EF4-FFF2-40B4-BE49-F238E27FC236}">
                  <a16:creationId xmlns:a16="http://schemas.microsoft.com/office/drawing/2014/main" id="{8CD7BA57-0FBE-194D-B316-9C53AE8C3F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68092" y="6485871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2" y="104"/>
                    <a:pt x="52" y="104"/>
                  </a:cubicBezTo>
                  <a:cubicBezTo>
                    <a:pt x="24" y="104"/>
                    <a:pt x="0" y="80"/>
                    <a:pt x="0" y="52"/>
                  </a:cubicBezTo>
                  <a:cubicBezTo>
                    <a:pt x="0" y="23"/>
                    <a:pt x="24" y="0"/>
                    <a:pt x="52" y="0"/>
                  </a:cubicBezTo>
                  <a:cubicBezTo>
                    <a:pt x="82" y="0"/>
                    <a:pt x="105" y="23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61" name="Freeform 63">
              <a:extLst>
                <a:ext uri="{FF2B5EF4-FFF2-40B4-BE49-F238E27FC236}">
                  <a16:creationId xmlns:a16="http://schemas.microsoft.com/office/drawing/2014/main" id="{D1E5BD0F-55D6-0A4E-A4B2-2AC0516C00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63222" y="4656332"/>
              <a:ext cx="578319" cy="279884"/>
            </a:xfrm>
            <a:custGeom>
              <a:avLst/>
              <a:gdLst>
                <a:gd name="T0" fmla="*/ 408292 w 1237"/>
                <a:gd name="T1" fmla="*/ 260719 h 600"/>
                <a:gd name="T2" fmla="*/ 131299 w 1237"/>
                <a:gd name="T3" fmla="*/ 260719 h 600"/>
                <a:gd name="T4" fmla="*/ 131299 w 1237"/>
                <a:gd name="T5" fmla="*/ 260719 h 600"/>
                <a:gd name="T6" fmla="*/ 0 w 1237"/>
                <a:gd name="T7" fmla="*/ 129706 h 600"/>
                <a:gd name="T8" fmla="*/ 0 w 1237"/>
                <a:gd name="T9" fmla="*/ 129706 h 600"/>
                <a:gd name="T10" fmla="*/ 0 w 1237"/>
                <a:gd name="T11" fmla="*/ 129706 h 600"/>
                <a:gd name="T12" fmla="*/ 131299 w 1237"/>
                <a:gd name="T13" fmla="*/ 0 h 600"/>
                <a:gd name="T14" fmla="*/ 408292 w 1237"/>
                <a:gd name="T15" fmla="*/ 0 h 600"/>
                <a:gd name="T16" fmla="*/ 408292 w 1237"/>
                <a:gd name="T17" fmla="*/ 0 h 600"/>
                <a:gd name="T18" fmla="*/ 539155 w 1237"/>
                <a:gd name="T19" fmla="*/ 129706 h 600"/>
                <a:gd name="T20" fmla="*/ 539155 w 1237"/>
                <a:gd name="T21" fmla="*/ 129706 h 600"/>
                <a:gd name="T22" fmla="*/ 539155 w 1237"/>
                <a:gd name="T23" fmla="*/ 129706 h 600"/>
                <a:gd name="T24" fmla="*/ 408292 w 1237"/>
                <a:gd name="T25" fmla="*/ 260719 h 600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237" h="600">
                  <a:moveTo>
                    <a:pt x="936" y="599"/>
                  </a:moveTo>
                  <a:lnTo>
                    <a:pt x="301" y="599"/>
                  </a:lnTo>
                  <a:cubicBezTo>
                    <a:pt x="135" y="599"/>
                    <a:pt x="0" y="464"/>
                    <a:pt x="0" y="298"/>
                  </a:cubicBezTo>
                  <a:cubicBezTo>
                    <a:pt x="0" y="133"/>
                    <a:pt x="135" y="0"/>
                    <a:pt x="301" y="0"/>
                  </a:cubicBezTo>
                  <a:lnTo>
                    <a:pt x="936" y="0"/>
                  </a:lnTo>
                  <a:cubicBezTo>
                    <a:pt x="1101" y="0"/>
                    <a:pt x="1236" y="133"/>
                    <a:pt x="1236" y="298"/>
                  </a:cubicBezTo>
                  <a:cubicBezTo>
                    <a:pt x="1236" y="464"/>
                    <a:pt x="1101" y="599"/>
                    <a:pt x="936" y="599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62" name="Freeform 64">
              <a:extLst>
                <a:ext uri="{FF2B5EF4-FFF2-40B4-BE49-F238E27FC236}">
                  <a16:creationId xmlns:a16="http://schemas.microsoft.com/office/drawing/2014/main" id="{071F6A88-42D1-5349-ABCC-69FD7DCD43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530272" y="6300902"/>
              <a:ext cx="979642" cy="559769"/>
            </a:xfrm>
            <a:custGeom>
              <a:avLst/>
              <a:gdLst>
                <a:gd name="T0" fmla="*/ 783524 w 2101"/>
                <a:gd name="T1" fmla="*/ 260719 h 1200"/>
                <a:gd name="T2" fmla="*/ 406771 w 2101"/>
                <a:gd name="T3" fmla="*/ 260719 h 1200"/>
                <a:gd name="T4" fmla="*/ 406771 w 2101"/>
                <a:gd name="T5" fmla="*/ 260719 h 1200"/>
                <a:gd name="T6" fmla="*/ 537286 w 2101"/>
                <a:gd name="T7" fmla="*/ 130142 h 1200"/>
                <a:gd name="T8" fmla="*/ 537286 w 2101"/>
                <a:gd name="T9" fmla="*/ 130142 h 1200"/>
                <a:gd name="T10" fmla="*/ 406771 w 2101"/>
                <a:gd name="T11" fmla="*/ 0 h 1200"/>
                <a:gd name="T12" fmla="*/ 130515 w 2101"/>
                <a:gd name="T13" fmla="*/ 0 h 1200"/>
                <a:gd name="T14" fmla="*/ 130515 w 2101"/>
                <a:gd name="T15" fmla="*/ 0 h 1200"/>
                <a:gd name="T16" fmla="*/ 0 w 2101"/>
                <a:gd name="T17" fmla="*/ 130142 h 1200"/>
                <a:gd name="T18" fmla="*/ 0 w 2101"/>
                <a:gd name="T19" fmla="*/ 130142 h 1200"/>
                <a:gd name="T20" fmla="*/ 130515 w 2101"/>
                <a:gd name="T21" fmla="*/ 260719 h 1200"/>
                <a:gd name="T22" fmla="*/ 226226 w 2101"/>
                <a:gd name="T23" fmla="*/ 260719 h 1200"/>
                <a:gd name="T24" fmla="*/ 226226 w 2101"/>
                <a:gd name="T25" fmla="*/ 260719 h 1200"/>
                <a:gd name="T26" fmla="*/ 95711 w 2101"/>
                <a:gd name="T27" fmla="*/ 391296 h 1200"/>
                <a:gd name="T28" fmla="*/ 95711 w 2101"/>
                <a:gd name="T29" fmla="*/ 391296 h 1200"/>
                <a:gd name="T30" fmla="*/ 226226 w 2101"/>
                <a:gd name="T31" fmla="*/ 521873 h 1200"/>
                <a:gd name="T32" fmla="*/ 783524 w 2101"/>
                <a:gd name="T33" fmla="*/ 521873 h 1200"/>
                <a:gd name="T34" fmla="*/ 783524 w 2101"/>
                <a:gd name="T35" fmla="*/ 521873 h 1200"/>
                <a:gd name="T36" fmla="*/ 913604 w 2101"/>
                <a:gd name="T37" fmla="*/ 391296 h 1200"/>
                <a:gd name="T38" fmla="*/ 913604 w 2101"/>
                <a:gd name="T39" fmla="*/ 391296 h 1200"/>
                <a:gd name="T40" fmla="*/ 783524 w 2101"/>
                <a:gd name="T41" fmla="*/ 260719 h 1200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2101" h="1200">
                  <a:moveTo>
                    <a:pt x="1801" y="599"/>
                  </a:moveTo>
                  <a:lnTo>
                    <a:pt x="935" y="599"/>
                  </a:lnTo>
                  <a:cubicBezTo>
                    <a:pt x="1101" y="599"/>
                    <a:pt x="1235" y="465"/>
                    <a:pt x="1235" y="299"/>
                  </a:cubicBezTo>
                  <a:cubicBezTo>
                    <a:pt x="1235" y="134"/>
                    <a:pt x="1101" y="0"/>
                    <a:pt x="935" y="0"/>
                  </a:cubicBezTo>
                  <a:lnTo>
                    <a:pt x="300" y="0"/>
                  </a:lnTo>
                  <a:cubicBezTo>
                    <a:pt x="134" y="0"/>
                    <a:pt x="0" y="134"/>
                    <a:pt x="0" y="299"/>
                  </a:cubicBezTo>
                  <a:cubicBezTo>
                    <a:pt x="0" y="465"/>
                    <a:pt x="134" y="599"/>
                    <a:pt x="300" y="599"/>
                  </a:cubicBezTo>
                  <a:lnTo>
                    <a:pt x="520" y="599"/>
                  </a:lnTo>
                  <a:cubicBezTo>
                    <a:pt x="354" y="599"/>
                    <a:pt x="220" y="733"/>
                    <a:pt x="220" y="899"/>
                  </a:cubicBezTo>
                  <a:cubicBezTo>
                    <a:pt x="220" y="1065"/>
                    <a:pt x="354" y="1199"/>
                    <a:pt x="520" y="1199"/>
                  </a:cubicBezTo>
                  <a:lnTo>
                    <a:pt x="1801" y="1199"/>
                  </a:lnTo>
                  <a:cubicBezTo>
                    <a:pt x="1967" y="1199"/>
                    <a:pt x="2100" y="1065"/>
                    <a:pt x="2100" y="899"/>
                  </a:cubicBezTo>
                  <a:cubicBezTo>
                    <a:pt x="2100" y="733"/>
                    <a:pt x="1967" y="599"/>
                    <a:pt x="1801" y="599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63" name="Freeform 65">
              <a:extLst>
                <a:ext uri="{FF2B5EF4-FFF2-40B4-BE49-F238E27FC236}">
                  <a16:creationId xmlns:a16="http://schemas.microsoft.com/office/drawing/2014/main" id="{E4ADEB58-90DC-FD42-9495-0481A77E1C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76129" y="5509560"/>
              <a:ext cx="576260" cy="279884"/>
            </a:xfrm>
            <a:custGeom>
              <a:avLst/>
              <a:gdLst>
                <a:gd name="T0" fmla="*/ 406733 w 1236"/>
                <a:gd name="T1" fmla="*/ 260719 h 601"/>
                <a:gd name="T2" fmla="*/ 130067 w 1236"/>
                <a:gd name="T3" fmla="*/ 260719 h 601"/>
                <a:gd name="T4" fmla="*/ 130067 w 1236"/>
                <a:gd name="T5" fmla="*/ 260719 h 601"/>
                <a:gd name="T6" fmla="*/ 0 w 1236"/>
                <a:gd name="T7" fmla="*/ 130794 h 601"/>
                <a:gd name="T8" fmla="*/ 0 w 1236"/>
                <a:gd name="T9" fmla="*/ 130794 h 601"/>
                <a:gd name="T10" fmla="*/ 130067 w 1236"/>
                <a:gd name="T11" fmla="*/ 0 h 601"/>
                <a:gd name="T12" fmla="*/ 406733 w 1236"/>
                <a:gd name="T13" fmla="*/ 0 h 601"/>
                <a:gd name="T14" fmla="*/ 406733 w 1236"/>
                <a:gd name="T15" fmla="*/ 0 h 601"/>
                <a:gd name="T16" fmla="*/ 537235 w 1236"/>
                <a:gd name="T17" fmla="*/ 130794 h 601"/>
                <a:gd name="T18" fmla="*/ 537235 w 1236"/>
                <a:gd name="T19" fmla="*/ 130794 h 601"/>
                <a:gd name="T20" fmla="*/ 406733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5" y="600"/>
                  </a:moveTo>
                  <a:lnTo>
                    <a:pt x="299" y="600"/>
                  </a:lnTo>
                  <a:cubicBezTo>
                    <a:pt x="135" y="600"/>
                    <a:pt x="0" y="465"/>
                    <a:pt x="0" y="301"/>
                  </a:cubicBezTo>
                  <a:cubicBezTo>
                    <a:pt x="0" y="135"/>
                    <a:pt x="135" y="0"/>
                    <a:pt x="299" y="0"/>
                  </a:cubicBezTo>
                  <a:lnTo>
                    <a:pt x="935" y="0"/>
                  </a:lnTo>
                  <a:cubicBezTo>
                    <a:pt x="1101" y="0"/>
                    <a:pt x="1235" y="135"/>
                    <a:pt x="1235" y="301"/>
                  </a:cubicBezTo>
                  <a:cubicBezTo>
                    <a:pt x="1235" y="465"/>
                    <a:pt x="1101" y="600"/>
                    <a:pt x="935" y="600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64" name="Freeform 166">
              <a:extLst>
                <a:ext uri="{FF2B5EF4-FFF2-40B4-BE49-F238E27FC236}">
                  <a16:creationId xmlns:a16="http://schemas.microsoft.com/office/drawing/2014/main" id="{51582096-5CD2-F648-BAD9-AA3CBF829DB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138307" y="351165"/>
              <a:ext cx="2791416" cy="2568925"/>
            </a:xfrm>
            <a:custGeom>
              <a:avLst/>
              <a:gdLst>
                <a:gd name="T0" fmla="*/ 2100336 w 5978"/>
                <a:gd name="T1" fmla="*/ 1767082 h 5502"/>
                <a:gd name="T2" fmla="*/ 1950499 w 5978"/>
                <a:gd name="T3" fmla="*/ 1641640 h 5502"/>
                <a:gd name="T4" fmla="*/ 2100336 w 5978"/>
                <a:gd name="T5" fmla="*/ 1517069 h 5502"/>
                <a:gd name="T6" fmla="*/ 2302006 w 5978"/>
                <a:gd name="T7" fmla="*/ 1517069 h 5502"/>
                <a:gd name="T8" fmla="*/ 2452279 w 5978"/>
                <a:gd name="T9" fmla="*/ 1359395 h 5502"/>
                <a:gd name="T10" fmla="*/ 2453151 w 5978"/>
                <a:gd name="T11" fmla="*/ 1202156 h 5502"/>
                <a:gd name="T12" fmla="*/ 2603423 w 5978"/>
                <a:gd name="T13" fmla="*/ 1044918 h 5502"/>
                <a:gd name="T14" fmla="*/ 2453151 w 5978"/>
                <a:gd name="T15" fmla="*/ 887243 h 5502"/>
                <a:gd name="T16" fmla="*/ 2034564 w 5978"/>
                <a:gd name="T17" fmla="*/ 887243 h 5502"/>
                <a:gd name="T18" fmla="*/ 1884291 w 5978"/>
                <a:gd name="T19" fmla="*/ 1044918 h 5502"/>
                <a:gd name="T20" fmla="*/ 1348536 w 5978"/>
                <a:gd name="T21" fmla="*/ 1202156 h 5502"/>
                <a:gd name="T22" fmla="*/ 1498809 w 5978"/>
                <a:gd name="T23" fmla="*/ 1044918 h 5502"/>
                <a:gd name="T24" fmla="*/ 1348536 w 5978"/>
                <a:gd name="T25" fmla="*/ 887243 h 5502"/>
                <a:gd name="T26" fmla="*/ 953471 w 5978"/>
                <a:gd name="T27" fmla="*/ 887243 h 5502"/>
                <a:gd name="T28" fmla="*/ 963053 w 5978"/>
                <a:gd name="T29" fmla="*/ 886808 h 5502"/>
                <a:gd name="T30" fmla="*/ 849804 w 5978"/>
                <a:gd name="T31" fmla="*/ 758317 h 5502"/>
                <a:gd name="T32" fmla="*/ 963053 w 5978"/>
                <a:gd name="T33" fmla="*/ 629825 h 5502"/>
                <a:gd name="T34" fmla="*/ 1223091 w 5978"/>
                <a:gd name="T35" fmla="*/ 628954 h 5502"/>
                <a:gd name="T36" fmla="*/ 1373364 w 5978"/>
                <a:gd name="T37" fmla="*/ 471716 h 5502"/>
                <a:gd name="T38" fmla="*/ 1223091 w 5978"/>
                <a:gd name="T39" fmla="*/ 314041 h 5502"/>
                <a:gd name="T40" fmla="*/ 1093290 w 5978"/>
                <a:gd name="T41" fmla="*/ 314041 h 5502"/>
                <a:gd name="T42" fmla="*/ 1243127 w 5978"/>
                <a:gd name="T43" fmla="*/ 157239 h 5502"/>
                <a:gd name="T44" fmla="*/ 727843 w 5978"/>
                <a:gd name="T45" fmla="*/ 0 h 5502"/>
                <a:gd name="T46" fmla="*/ 577571 w 5978"/>
                <a:gd name="T47" fmla="*/ 157239 h 5502"/>
                <a:gd name="T48" fmla="*/ 727843 w 5978"/>
                <a:gd name="T49" fmla="*/ 314041 h 5502"/>
                <a:gd name="T50" fmla="*/ 371980 w 5978"/>
                <a:gd name="T51" fmla="*/ 314041 h 5502"/>
                <a:gd name="T52" fmla="*/ 221707 w 5978"/>
                <a:gd name="T53" fmla="*/ 471716 h 5502"/>
                <a:gd name="T54" fmla="*/ 534013 w 5978"/>
                <a:gd name="T55" fmla="*/ 628954 h 5502"/>
                <a:gd name="T56" fmla="*/ 531400 w 5978"/>
                <a:gd name="T57" fmla="*/ 629390 h 5502"/>
                <a:gd name="T58" fmla="*/ 651183 w 5978"/>
                <a:gd name="T59" fmla="*/ 758317 h 5502"/>
                <a:gd name="T60" fmla="*/ 531400 w 5978"/>
                <a:gd name="T61" fmla="*/ 887243 h 5502"/>
                <a:gd name="T62" fmla="*/ 534013 w 5978"/>
                <a:gd name="T63" fmla="*/ 887243 h 5502"/>
                <a:gd name="T64" fmla="*/ 149837 w 5978"/>
                <a:gd name="T65" fmla="*/ 887243 h 5502"/>
                <a:gd name="T66" fmla="*/ 0 w 5978"/>
                <a:gd name="T67" fmla="*/ 1044918 h 5502"/>
                <a:gd name="T68" fmla="*/ 727843 w 5978"/>
                <a:gd name="T69" fmla="*/ 1202156 h 5502"/>
                <a:gd name="T70" fmla="*/ 577571 w 5978"/>
                <a:gd name="T71" fmla="*/ 1359395 h 5502"/>
                <a:gd name="T72" fmla="*/ 727843 w 5978"/>
                <a:gd name="T73" fmla="*/ 1517069 h 5502"/>
                <a:gd name="T74" fmla="*/ 1061928 w 5978"/>
                <a:gd name="T75" fmla="*/ 1517069 h 5502"/>
                <a:gd name="T76" fmla="*/ 1212201 w 5978"/>
                <a:gd name="T77" fmla="*/ 1641640 h 5502"/>
                <a:gd name="T78" fmla="*/ 848933 w 5978"/>
                <a:gd name="T79" fmla="*/ 1767082 h 5502"/>
                <a:gd name="T80" fmla="*/ 698660 w 5978"/>
                <a:gd name="T81" fmla="*/ 1924321 h 5502"/>
                <a:gd name="T82" fmla="*/ 848933 w 5978"/>
                <a:gd name="T83" fmla="*/ 2081124 h 5502"/>
                <a:gd name="T84" fmla="*/ 1801097 w 5978"/>
                <a:gd name="T85" fmla="*/ 2081124 h 5502"/>
                <a:gd name="T86" fmla="*/ 1651260 w 5978"/>
                <a:gd name="T87" fmla="*/ 2238362 h 5502"/>
                <a:gd name="T88" fmla="*/ 2220119 w 5978"/>
                <a:gd name="T89" fmla="*/ 2396036 h 5502"/>
                <a:gd name="T90" fmla="*/ 2369956 w 5978"/>
                <a:gd name="T91" fmla="*/ 2238362 h 5502"/>
                <a:gd name="T92" fmla="*/ 2220119 w 5978"/>
                <a:gd name="T93" fmla="*/ 2081124 h 5502"/>
                <a:gd name="T94" fmla="*/ 2453151 w 5978"/>
                <a:gd name="T95" fmla="*/ 2081124 h 5502"/>
                <a:gd name="T96" fmla="*/ 2603423 w 5978"/>
                <a:gd name="T97" fmla="*/ 1924321 h 5502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5978" h="5502">
                  <a:moveTo>
                    <a:pt x="5632" y="4057"/>
                  </a:moveTo>
                  <a:lnTo>
                    <a:pt x="4822" y="4057"/>
                  </a:lnTo>
                  <a:cubicBezTo>
                    <a:pt x="4632" y="4057"/>
                    <a:pt x="4478" y="3928"/>
                    <a:pt x="4478" y="3769"/>
                  </a:cubicBezTo>
                  <a:cubicBezTo>
                    <a:pt x="4478" y="3611"/>
                    <a:pt x="4632" y="3483"/>
                    <a:pt x="4822" y="3483"/>
                  </a:cubicBezTo>
                  <a:lnTo>
                    <a:pt x="5285" y="3483"/>
                  </a:lnTo>
                  <a:cubicBezTo>
                    <a:pt x="5476" y="3483"/>
                    <a:pt x="5630" y="3321"/>
                    <a:pt x="5630" y="3121"/>
                  </a:cubicBezTo>
                  <a:cubicBezTo>
                    <a:pt x="5630" y="2922"/>
                    <a:pt x="5476" y="2760"/>
                    <a:pt x="5285" y="2760"/>
                  </a:cubicBezTo>
                  <a:lnTo>
                    <a:pt x="5632" y="2760"/>
                  </a:lnTo>
                  <a:cubicBezTo>
                    <a:pt x="5823" y="2760"/>
                    <a:pt x="5977" y="2598"/>
                    <a:pt x="5977" y="2399"/>
                  </a:cubicBezTo>
                  <a:cubicBezTo>
                    <a:pt x="5977" y="2199"/>
                    <a:pt x="5823" y="2037"/>
                    <a:pt x="5632" y="2037"/>
                  </a:cubicBezTo>
                  <a:lnTo>
                    <a:pt x="4671" y="2037"/>
                  </a:lnTo>
                  <a:cubicBezTo>
                    <a:pt x="4480" y="2037"/>
                    <a:pt x="4326" y="2199"/>
                    <a:pt x="4326" y="2399"/>
                  </a:cubicBezTo>
                  <a:cubicBezTo>
                    <a:pt x="4326" y="2598"/>
                    <a:pt x="4480" y="2760"/>
                    <a:pt x="4671" y="2760"/>
                  </a:cubicBezTo>
                  <a:lnTo>
                    <a:pt x="3096" y="2760"/>
                  </a:lnTo>
                  <a:cubicBezTo>
                    <a:pt x="3285" y="2760"/>
                    <a:pt x="3441" y="2598"/>
                    <a:pt x="3441" y="2399"/>
                  </a:cubicBezTo>
                  <a:cubicBezTo>
                    <a:pt x="3441" y="2199"/>
                    <a:pt x="3285" y="2037"/>
                    <a:pt x="3096" y="2037"/>
                  </a:cubicBezTo>
                  <a:lnTo>
                    <a:pt x="2189" y="2037"/>
                  </a:lnTo>
                  <a:cubicBezTo>
                    <a:pt x="2195" y="2037"/>
                    <a:pt x="2204" y="2037"/>
                    <a:pt x="2211" y="2036"/>
                  </a:cubicBezTo>
                  <a:cubicBezTo>
                    <a:pt x="2066" y="2023"/>
                    <a:pt x="1951" y="1896"/>
                    <a:pt x="1951" y="1741"/>
                  </a:cubicBezTo>
                  <a:cubicBezTo>
                    <a:pt x="1951" y="1585"/>
                    <a:pt x="2066" y="1458"/>
                    <a:pt x="2211" y="1446"/>
                  </a:cubicBezTo>
                  <a:cubicBezTo>
                    <a:pt x="2204" y="1445"/>
                    <a:pt x="2195" y="1444"/>
                    <a:pt x="2189" y="1444"/>
                  </a:cubicBezTo>
                  <a:lnTo>
                    <a:pt x="2808" y="1444"/>
                  </a:lnTo>
                  <a:cubicBezTo>
                    <a:pt x="2998" y="1444"/>
                    <a:pt x="3153" y="1282"/>
                    <a:pt x="3153" y="1083"/>
                  </a:cubicBezTo>
                  <a:cubicBezTo>
                    <a:pt x="3153" y="884"/>
                    <a:pt x="2998" y="721"/>
                    <a:pt x="2808" y="721"/>
                  </a:cubicBezTo>
                  <a:lnTo>
                    <a:pt x="2510" y="721"/>
                  </a:lnTo>
                  <a:cubicBezTo>
                    <a:pt x="2700" y="721"/>
                    <a:pt x="2854" y="561"/>
                    <a:pt x="2854" y="361"/>
                  </a:cubicBezTo>
                  <a:cubicBezTo>
                    <a:pt x="2854" y="162"/>
                    <a:pt x="2700" y="0"/>
                    <a:pt x="2510" y="0"/>
                  </a:cubicBezTo>
                  <a:lnTo>
                    <a:pt x="1671" y="0"/>
                  </a:lnTo>
                  <a:cubicBezTo>
                    <a:pt x="1481" y="0"/>
                    <a:pt x="1326" y="162"/>
                    <a:pt x="1326" y="361"/>
                  </a:cubicBezTo>
                  <a:cubicBezTo>
                    <a:pt x="1326" y="561"/>
                    <a:pt x="1481" y="721"/>
                    <a:pt x="1671" y="721"/>
                  </a:cubicBezTo>
                  <a:lnTo>
                    <a:pt x="854" y="721"/>
                  </a:lnTo>
                  <a:cubicBezTo>
                    <a:pt x="663" y="721"/>
                    <a:pt x="509" y="884"/>
                    <a:pt x="509" y="1083"/>
                  </a:cubicBezTo>
                  <a:cubicBezTo>
                    <a:pt x="509" y="1282"/>
                    <a:pt x="663" y="1444"/>
                    <a:pt x="854" y="1444"/>
                  </a:cubicBezTo>
                  <a:lnTo>
                    <a:pt x="1226" y="1444"/>
                  </a:lnTo>
                  <a:cubicBezTo>
                    <a:pt x="1224" y="1444"/>
                    <a:pt x="1222" y="1444"/>
                    <a:pt x="1220" y="1445"/>
                  </a:cubicBezTo>
                  <a:cubicBezTo>
                    <a:pt x="1373" y="1449"/>
                    <a:pt x="1495" y="1580"/>
                    <a:pt x="1495" y="1741"/>
                  </a:cubicBezTo>
                  <a:cubicBezTo>
                    <a:pt x="1495" y="1902"/>
                    <a:pt x="1373" y="2033"/>
                    <a:pt x="1220" y="2037"/>
                  </a:cubicBezTo>
                  <a:cubicBezTo>
                    <a:pt x="1222" y="2037"/>
                    <a:pt x="1224" y="2037"/>
                    <a:pt x="1226" y="2037"/>
                  </a:cubicBezTo>
                  <a:lnTo>
                    <a:pt x="344" y="2037"/>
                  </a:lnTo>
                  <a:cubicBezTo>
                    <a:pt x="154" y="2037"/>
                    <a:pt x="0" y="2199"/>
                    <a:pt x="0" y="2399"/>
                  </a:cubicBezTo>
                  <a:cubicBezTo>
                    <a:pt x="0" y="2598"/>
                    <a:pt x="154" y="2760"/>
                    <a:pt x="344" y="2760"/>
                  </a:cubicBezTo>
                  <a:lnTo>
                    <a:pt x="1671" y="2760"/>
                  </a:lnTo>
                  <a:cubicBezTo>
                    <a:pt x="1481" y="2760"/>
                    <a:pt x="1326" y="2922"/>
                    <a:pt x="1326" y="3121"/>
                  </a:cubicBezTo>
                  <a:cubicBezTo>
                    <a:pt x="1326" y="3321"/>
                    <a:pt x="1481" y="3483"/>
                    <a:pt x="1671" y="3483"/>
                  </a:cubicBezTo>
                  <a:lnTo>
                    <a:pt x="2438" y="3483"/>
                  </a:lnTo>
                  <a:cubicBezTo>
                    <a:pt x="2629" y="3483"/>
                    <a:pt x="2783" y="3611"/>
                    <a:pt x="2783" y="3769"/>
                  </a:cubicBezTo>
                  <a:cubicBezTo>
                    <a:pt x="2783" y="3928"/>
                    <a:pt x="2629" y="4057"/>
                    <a:pt x="2438" y="4057"/>
                  </a:cubicBezTo>
                  <a:lnTo>
                    <a:pt x="1949" y="4057"/>
                  </a:lnTo>
                  <a:cubicBezTo>
                    <a:pt x="1758" y="4057"/>
                    <a:pt x="1604" y="4218"/>
                    <a:pt x="1604" y="4418"/>
                  </a:cubicBezTo>
                  <a:cubicBezTo>
                    <a:pt x="1604" y="4616"/>
                    <a:pt x="1758" y="4778"/>
                    <a:pt x="1949" y="4778"/>
                  </a:cubicBezTo>
                  <a:lnTo>
                    <a:pt x="4135" y="4778"/>
                  </a:lnTo>
                  <a:cubicBezTo>
                    <a:pt x="3945" y="4778"/>
                    <a:pt x="3791" y="4940"/>
                    <a:pt x="3791" y="5139"/>
                  </a:cubicBezTo>
                  <a:cubicBezTo>
                    <a:pt x="3791" y="5339"/>
                    <a:pt x="3945" y="5501"/>
                    <a:pt x="4135" y="5501"/>
                  </a:cubicBezTo>
                  <a:lnTo>
                    <a:pt x="5097" y="5501"/>
                  </a:lnTo>
                  <a:cubicBezTo>
                    <a:pt x="5287" y="5501"/>
                    <a:pt x="5441" y="5339"/>
                    <a:pt x="5441" y="5139"/>
                  </a:cubicBezTo>
                  <a:cubicBezTo>
                    <a:pt x="5441" y="4940"/>
                    <a:pt x="5287" y="4778"/>
                    <a:pt x="5097" y="4778"/>
                  </a:cubicBezTo>
                  <a:lnTo>
                    <a:pt x="5632" y="4778"/>
                  </a:lnTo>
                  <a:cubicBezTo>
                    <a:pt x="5823" y="4778"/>
                    <a:pt x="5977" y="4616"/>
                    <a:pt x="5977" y="4418"/>
                  </a:cubicBezTo>
                  <a:cubicBezTo>
                    <a:pt x="5977" y="4218"/>
                    <a:pt x="5823" y="4057"/>
                    <a:pt x="5632" y="4057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dirty="0"/>
            </a:p>
          </p:txBody>
        </p:sp>
        <p:sp>
          <p:nvSpPr>
            <p:cNvPr id="865" name="Freeform 167">
              <a:extLst>
                <a:ext uri="{FF2B5EF4-FFF2-40B4-BE49-F238E27FC236}">
                  <a16:creationId xmlns:a16="http://schemas.microsoft.com/office/drawing/2014/main" id="{475C471B-37C4-3A4A-A4AE-5D3E13F4B94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291567" y="127893"/>
              <a:ext cx="531111" cy="337583"/>
            </a:xfrm>
            <a:custGeom>
              <a:avLst/>
              <a:gdLst>
                <a:gd name="T0" fmla="*/ 338265 w 1138"/>
                <a:gd name="T1" fmla="*/ 0 h 722"/>
                <a:gd name="T2" fmla="*/ 157160 w 1138"/>
                <a:gd name="T3" fmla="*/ 0 h 722"/>
                <a:gd name="T4" fmla="*/ 157160 w 1138"/>
                <a:gd name="T5" fmla="*/ 0 h 722"/>
                <a:gd name="T6" fmla="*/ 0 w 1138"/>
                <a:gd name="T7" fmla="*/ 157461 h 722"/>
                <a:gd name="T8" fmla="*/ 0 w 1138"/>
                <a:gd name="T9" fmla="*/ 157461 h 722"/>
                <a:gd name="T10" fmla="*/ 157160 w 1138"/>
                <a:gd name="T11" fmla="*/ 314485 h 722"/>
                <a:gd name="T12" fmla="*/ 338265 w 1138"/>
                <a:gd name="T13" fmla="*/ 314485 h 722"/>
                <a:gd name="T14" fmla="*/ 338265 w 1138"/>
                <a:gd name="T15" fmla="*/ 314485 h 722"/>
                <a:gd name="T16" fmla="*/ 494990 w 1138"/>
                <a:gd name="T17" fmla="*/ 157461 h 722"/>
                <a:gd name="T18" fmla="*/ 494990 w 1138"/>
                <a:gd name="T19" fmla="*/ 157461 h 722"/>
                <a:gd name="T20" fmla="*/ 338265 w 1138"/>
                <a:gd name="T21" fmla="*/ 0 h 722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138" h="722">
                  <a:moveTo>
                    <a:pt x="777" y="0"/>
                  </a:moveTo>
                  <a:lnTo>
                    <a:pt x="361" y="0"/>
                  </a:lnTo>
                  <a:cubicBezTo>
                    <a:pt x="162" y="0"/>
                    <a:pt x="0" y="161"/>
                    <a:pt x="0" y="361"/>
                  </a:cubicBezTo>
                  <a:cubicBezTo>
                    <a:pt x="0" y="559"/>
                    <a:pt x="162" y="721"/>
                    <a:pt x="361" y="721"/>
                  </a:cubicBezTo>
                  <a:lnTo>
                    <a:pt x="777" y="721"/>
                  </a:lnTo>
                  <a:cubicBezTo>
                    <a:pt x="976" y="721"/>
                    <a:pt x="1137" y="559"/>
                    <a:pt x="1137" y="361"/>
                  </a:cubicBezTo>
                  <a:cubicBezTo>
                    <a:pt x="1137" y="161"/>
                    <a:pt x="976" y="0"/>
                    <a:pt x="777" y="0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66" name="Freeform 168">
              <a:extLst>
                <a:ext uri="{FF2B5EF4-FFF2-40B4-BE49-F238E27FC236}">
                  <a16:creationId xmlns:a16="http://schemas.microsoft.com/office/drawing/2014/main" id="{7A65EE20-4308-BE4A-B929-57D28101A7D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266401" y="1010267"/>
              <a:ext cx="80283" cy="82337"/>
            </a:xfrm>
            <a:custGeom>
              <a:avLst/>
              <a:gdLst>
                <a:gd name="T0" fmla="*/ 74456 w 173"/>
                <a:gd name="T1" fmla="*/ 38186 h 175"/>
                <a:gd name="T2" fmla="*/ 74456 w 173"/>
                <a:gd name="T3" fmla="*/ 38186 h 175"/>
                <a:gd name="T4" fmla="*/ 37228 w 173"/>
                <a:gd name="T5" fmla="*/ 76371 h 175"/>
                <a:gd name="T6" fmla="*/ 37228 w 173"/>
                <a:gd name="T7" fmla="*/ 76371 h 175"/>
                <a:gd name="T8" fmla="*/ 0 w 173"/>
                <a:gd name="T9" fmla="*/ 38186 h 175"/>
                <a:gd name="T10" fmla="*/ 0 w 173"/>
                <a:gd name="T11" fmla="*/ 38186 h 175"/>
                <a:gd name="T12" fmla="*/ 37228 w 173"/>
                <a:gd name="T13" fmla="*/ 0 h 175"/>
                <a:gd name="T14" fmla="*/ 37228 w 173"/>
                <a:gd name="T15" fmla="*/ 0 h 175"/>
                <a:gd name="T16" fmla="*/ 74456 w 173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5">
                  <a:moveTo>
                    <a:pt x="172" y="87"/>
                  </a:moveTo>
                  <a:lnTo>
                    <a:pt x="172" y="87"/>
                  </a:lnTo>
                  <a:cubicBezTo>
                    <a:pt x="172" y="135"/>
                    <a:pt x="134" y="174"/>
                    <a:pt x="86" y="174"/>
                  </a:cubicBezTo>
                  <a:cubicBezTo>
                    <a:pt x="39" y="174"/>
                    <a:pt x="0" y="135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2" y="39"/>
                    <a:pt x="172" y="8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67" name="Freeform 169">
              <a:extLst>
                <a:ext uri="{FF2B5EF4-FFF2-40B4-BE49-F238E27FC236}">
                  <a16:creationId xmlns:a16="http://schemas.microsoft.com/office/drawing/2014/main" id="{842373C8-1A76-E04E-95DD-80A297E57F0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451673" y="241107"/>
              <a:ext cx="82343" cy="80278"/>
            </a:xfrm>
            <a:custGeom>
              <a:avLst/>
              <a:gdLst>
                <a:gd name="T0" fmla="*/ 76371 w 175"/>
                <a:gd name="T1" fmla="*/ 37014 h 174"/>
                <a:gd name="T2" fmla="*/ 76371 w 175"/>
                <a:gd name="T3" fmla="*/ 37014 h 174"/>
                <a:gd name="T4" fmla="*/ 38186 w 175"/>
                <a:gd name="T5" fmla="*/ 74459 h 174"/>
                <a:gd name="T6" fmla="*/ 38186 w 175"/>
                <a:gd name="T7" fmla="*/ 74459 h 174"/>
                <a:gd name="T8" fmla="*/ 0 w 175"/>
                <a:gd name="T9" fmla="*/ 37014 h 174"/>
                <a:gd name="T10" fmla="*/ 0 w 175"/>
                <a:gd name="T11" fmla="*/ 37014 h 174"/>
                <a:gd name="T12" fmla="*/ 38186 w 175"/>
                <a:gd name="T13" fmla="*/ 0 h 174"/>
                <a:gd name="T14" fmla="*/ 38186 w 175"/>
                <a:gd name="T15" fmla="*/ 0 h 174"/>
                <a:gd name="T16" fmla="*/ 76371 w 175"/>
                <a:gd name="T17" fmla="*/ 37014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4">
                  <a:moveTo>
                    <a:pt x="174" y="86"/>
                  </a:moveTo>
                  <a:lnTo>
                    <a:pt x="174" y="86"/>
                  </a:lnTo>
                  <a:cubicBezTo>
                    <a:pt x="174" y="133"/>
                    <a:pt x="135" y="173"/>
                    <a:pt x="87" y="173"/>
                  </a:cubicBezTo>
                  <a:cubicBezTo>
                    <a:pt x="39" y="173"/>
                    <a:pt x="0" y="133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68" name="Freeform 170">
              <a:extLst>
                <a:ext uri="{FF2B5EF4-FFF2-40B4-BE49-F238E27FC236}">
                  <a16:creationId xmlns:a16="http://schemas.microsoft.com/office/drawing/2014/main" id="{09E0D4D4-86A4-8940-9904-EFEC06972E1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228884" y="1092604"/>
              <a:ext cx="82343" cy="80278"/>
            </a:xfrm>
            <a:custGeom>
              <a:avLst/>
              <a:gdLst>
                <a:gd name="T0" fmla="*/ 76371 w 175"/>
                <a:gd name="T1" fmla="*/ 37228 h 173"/>
                <a:gd name="T2" fmla="*/ 76371 w 175"/>
                <a:gd name="T3" fmla="*/ 37228 h 173"/>
                <a:gd name="T4" fmla="*/ 38186 w 175"/>
                <a:gd name="T5" fmla="*/ 74456 h 173"/>
                <a:gd name="T6" fmla="*/ 38186 w 175"/>
                <a:gd name="T7" fmla="*/ 74456 h 173"/>
                <a:gd name="T8" fmla="*/ 0 w 175"/>
                <a:gd name="T9" fmla="*/ 37228 h 173"/>
                <a:gd name="T10" fmla="*/ 0 w 175"/>
                <a:gd name="T11" fmla="*/ 37228 h 173"/>
                <a:gd name="T12" fmla="*/ 38186 w 175"/>
                <a:gd name="T13" fmla="*/ 0 h 173"/>
                <a:gd name="T14" fmla="*/ 38186 w 175"/>
                <a:gd name="T15" fmla="*/ 0 h 173"/>
                <a:gd name="T16" fmla="*/ 76371 w 175"/>
                <a:gd name="T17" fmla="*/ 37228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3">
                  <a:moveTo>
                    <a:pt x="174" y="86"/>
                  </a:moveTo>
                  <a:lnTo>
                    <a:pt x="174" y="86"/>
                  </a:lnTo>
                  <a:cubicBezTo>
                    <a:pt x="174" y="134"/>
                    <a:pt x="135" y="172"/>
                    <a:pt x="87" y="172"/>
                  </a:cubicBezTo>
                  <a:cubicBezTo>
                    <a:pt x="39" y="172"/>
                    <a:pt x="0" y="134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69" name="Freeform 171">
              <a:extLst>
                <a:ext uri="{FF2B5EF4-FFF2-40B4-BE49-F238E27FC236}">
                  <a16:creationId xmlns:a16="http://schemas.microsoft.com/office/drawing/2014/main" id="{F4D74CCA-879D-A34A-95AB-30AB74CD1E1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530362" y="1615447"/>
              <a:ext cx="80283" cy="80278"/>
            </a:xfrm>
            <a:custGeom>
              <a:avLst/>
              <a:gdLst>
                <a:gd name="T0" fmla="*/ 74456 w 173"/>
                <a:gd name="T1" fmla="*/ 37661 h 173"/>
                <a:gd name="T2" fmla="*/ 74456 w 173"/>
                <a:gd name="T3" fmla="*/ 37661 h 173"/>
                <a:gd name="T4" fmla="*/ 36795 w 173"/>
                <a:gd name="T5" fmla="*/ 74456 h 173"/>
                <a:gd name="T6" fmla="*/ 36795 w 173"/>
                <a:gd name="T7" fmla="*/ 74456 h 173"/>
                <a:gd name="T8" fmla="*/ 0 w 173"/>
                <a:gd name="T9" fmla="*/ 37661 h 173"/>
                <a:gd name="T10" fmla="*/ 0 w 173"/>
                <a:gd name="T11" fmla="*/ 37661 h 173"/>
                <a:gd name="T12" fmla="*/ 36795 w 173"/>
                <a:gd name="T13" fmla="*/ 0 h 173"/>
                <a:gd name="T14" fmla="*/ 36795 w 173"/>
                <a:gd name="T15" fmla="*/ 0 h 173"/>
                <a:gd name="T16" fmla="*/ 74456 w 173"/>
                <a:gd name="T17" fmla="*/ 37661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3">
                  <a:moveTo>
                    <a:pt x="172" y="87"/>
                  </a:moveTo>
                  <a:lnTo>
                    <a:pt x="172" y="87"/>
                  </a:lnTo>
                  <a:cubicBezTo>
                    <a:pt x="172" y="134"/>
                    <a:pt x="133" y="172"/>
                    <a:pt x="85" y="172"/>
                  </a:cubicBezTo>
                  <a:cubicBezTo>
                    <a:pt x="39" y="172"/>
                    <a:pt x="0" y="134"/>
                    <a:pt x="0" y="87"/>
                  </a:cubicBezTo>
                  <a:cubicBezTo>
                    <a:pt x="0" y="39"/>
                    <a:pt x="39" y="0"/>
                    <a:pt x="85" y="0"/>
                  </a:cubicBezTo>
                  <a:cubicBezTo>
                    <a:pt x="133" y="0"/>
                    <a:pt x="172" y="39"/>
                    <a:pt x="172" y="8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70" name="Freeform 172">
              <a:extLst>
                <a:ext uri="{FF2B5EF4-FFF2-40B4-BE49-F238E27FC236}">
                  <a16:creationId xmlns:a16="http://schemas.microsoft.com/office/drawing/2014/main" id="{9FC33002-3EC0-6842-AF84-B47921D89D8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487131" y="835993"/>
              <a:ext cx="82343" cy="80279"/>
            </a:xfrm>
            <a:custGeom>
              <a:avLst/>
              <a:gdLst>
                <a:gd name="T0" fmla="*/ 76371 w 175"/>
                <a:gd name="T1" fmla="*/ 37445 h 174"/>
                <a:gd name="T2" fmla="*/ 76371 w 175"/>
                <a:gd name="T3" fmla="*/ 37445 h 174"/>
                <a:gd name="T4" fmla="*/ 38186 w 175"/>
                <a:gd name="T5" fmla="*/ 74460 h 174"/>
                <a:gd name="T6" fmla="*/ 38186 w 175"/>
                <a:gd name="T7" fmla="*/ 74460 h 174"/>
                <a:gd name="T8" fmla="*/ 0 w 175"/>
                <a:gd name="T9" fmla="*/ 37445 h 174"/>
                <a:gd name="T10" fmla="*/ 0 w 175"/>
                <a:gd name="T11" fmla="*/ 37445 h 174"/>
                <a:gd name="T12" fmla="*/ 38186 w 175"/>
                <a:gd name="T13" fmla="*/ 0 h 174"/>
                <a:gd name="T14" fmla="*/ 38186 w 175"/>
                <a:gd name="T15" fmla="*/ 0 h 174"/>
                <a:gd name="T16" fmla="*/ 76371 w 175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4">
                  <a:moveTo>
                    <a:pt x="174" y="87"/>
                  </a:moveTo>
                  <a:lnTo>
                    <a:pt x="174" y="87"/>
                  </a:lnTo>
                  <a:cubicBezTo>
                    <a:pt x="174" y="135"/>
                    <a:pt x="135" y="173"/>
                    <a:pt x="87" y="173"/>
                  </a:cubicBezTo>
                  <a:cubicBezTo>
                    <a:pt x="39" y="173"/>
                    <a:pt x="0" y="135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71" name="Freeform 173">
              <a:extLst>
                <a:ext uri="{FF2B5EF4-FFF2-40B4-BE49-F238E27FC236}">
                  <a16:creationId xmlns:a16="http://schemas.microsoft.com/office/drawing/2014/main" id="{669F9F8E-26DE-EE46-8EF3-ECEA88C3614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291568" y="-104710"/>
              <a:ext cx="80283" cy="80278"/>
            </a:xfrm>
            <a:custGeom>
              <a:avLst/>
              <a:gdLst>
                <a:gd name="T0" fmla="*/ 74459 w 174"/>
                <a:gd name="T1" fmla="*/ 37445 h 174"/>
                <a:gd name="T2" fmla="*/ 74459 w 174"/>
                <a:gd name="T3" fmla="*/ 37445 h 174"/>
                <a:gd name="T4" fmla="*/ 37445 w 174"/>
                <a:gd name="T5" fmla="*/ 74459 h 174"/>
                <a:gd name="T6" fmla="*/ 37445 w 174"/>
                <a:gd name="T7" fmla="*/ 74459 h 174"/>
                <a:gd name="T8" fmla="*/ 0 w 174"/>
                <a:gd name="T9" fmla="*/ 37445 h 174"/>
                <a:gd name="T10" fmla="*/ 0 w 174"/>
                <a:gd name="T11" fmla="*/ 37445 h 174"/>
                <a:gd name="T12" fmla="*/ 37445 w 174"/>
                <a:gd name="T13" fmla="*/ 0 h 174"/>
                <a:gd name="T14" fmla="*/ 37445 w 174"/>
                <a:gd name="T15" fmla="*/ 0 h 174"/>
                <a:gd name="T16" fmla="*/ 74459 w 174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4">
                  <a:moveTo>
                    <a:pt x="173" y="87"/>
                  </a:moveTo>
                  <a:lnTo>
                    <a:pt x="173" y="87"/>
                  </a:lnTo>
                  <a:cubicBezTo>
                    <a:pt x="173" y="135"/>
                    <a:pt x="135" y="173"/>
                    <a:pt x="87" y="173"/>
                  </a:cubicBezTo>
                  <a:cubicBezTo>
                    <a:pt x="40" y="173"/>
                    <a:pt x="0" y="135"/>
                    <a:pt x="0" y="87"/>
                  </a:cubicBezTo>
                  <a:cubicBezTo>
                    <a:pt x="0" y="38"/>
                    <a:pt x="40" y="0"/>
                    <a:pt x="87" y="0"/>
                  </a:cubicBezTo>
                  <a:cubicBezTo>
                    <a:pt x="135" y="0"/>
                    <a:pt x="173" y="38"/>
                    <a:pt x="173" y="8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72" name="Freeform 174">
              <a:extLst>
                <a:ext uri="{FF2B5EF4-FFF2-40B4-BE49-F238E27FC236}">
                  <a16:creationId xmlns:a16="http://schemas.microsoft.com/office/drawing/2014/main" id="{A2CBC0C1-2D20-314A-932F-039DD9A8B8B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426970" y="1225039"/>
              <a:ext cx="49406" cy="49402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2"/>
                    <a:pt x="81" y="104"/>
                    <a:pt x="52" y="104"/>
                  </a:cubicBezTo>
                  <a:cubicBezTo>
                    <a:pt x="24" y="104"/>
                    <a:pt x="0" y="82"/>
                    <a:pt x="0" y="52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1" y="0"/>
                    <a:pt x="105" y="24"/>
                    <a:pt x="105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73" name="Freeform 175">
              <a:extLst>
                <a:ext uri="{FF2B5EF4-FFF2-40B4-BE49-F238E27FC236}">
                  <a16:creationId xmlns:a16="http://schemas.microsoft.com/office/drawing/2014/main" id="{CADB9812-9B6B-7F4F-A2B9-2CE9352AE81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758398" y="1417837"/>
              <a:ext cx="49406" cy="49402"/>
            </a:xfrm>
            <a:custGeom>
              <a:avLst/>
              <a:gdLst>
                <a:gd name="T0" fmla="*/ 45655 w 107"/>
                <a:gd name="T1" fmla="*/ 22397 h 107"/>
                <a:gd name="T2" fmla="*/ 45655 w 107"/>
                <a:gd name="T3" fmla="*/ 22397 h 107"/>
                <a:gd name="T4" fmla="*/ 22828 w 107"/>
                <a:gd name="T5" fmla="*/ 45655 h 107"/>
                <a:gd name="T6" fmla="*/ 22828 w 107"/>
                <a:gd name="T7" fmla="*/ 45655 h 107"/>
                <a:gd name="T8" fmla="*/ 0 w 107"/>
                <a:gd name="T9" fmla="*/ 22397 h 107"/>
                <a:gd name="T10" fmla="*/ 0 w 107"/>
                <a:gd name="T11" fmla="*/ 22397 h 107"/>
                <a:gd name="T12" fmla="*/ 22828 w 107"/>
                <a:gd name="T13" fmla="*/ 0 h 107"/>
                <a:gd name="T14" fmla="*/ 22828 w 107"/>
                <a:gd name="T15" fmla="*/ 0 h 107"/>
                <a:gd name="T16" fmla="*/ 45655 w 107"/>
                <a:gd name="T17" fmla="*/ 22397 h 10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7" h="107">
                  <a:moveTo>
                    <a:pt x="106" y="52"/>
                  </a:moveTo>
                  <a:lnTo>
                    <a:pt x="106" y="52"/>
                  </a:lnTo>
                  <a:cubicBezTo>
                    <a:pt x="106" y="82"/>
                    <a:pt x="82" y="106"/>
                    <a:pt x="53" y="106"/>
                  </a:cubicBezTo>
                  <a:cubicBezTo>
                    <a:pt x="24" y="106"/>
                    <a:pt x="0" y="8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74" name="Freeform 176">
              <a:extLst>
                <a:ext uri="{FF2B5EF4-FFF2-40B4-BE49-F238E27FC236}">
                  <a16:creationId xmlns:a16="http://schemas.microsoft.com/office/drawing/2014/main" id="{92C476BD-7A92-5F40-AC5B-580FCEBFE7D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408905" y="1767770"/>
              <a:ext cx="49406" cy="49402"/>
            </a:xfrm>
            <a:custGeom>
              <a:avLst/>
              <a:gdLst>
                <a:gd name="T0" fmla="*/ 45651 w 106"/>
                <a:gd name="T1" fmla="*/ 23258 h 107"/>
                <a:gd name="T2" fmla="*/ 45651 w 106"/>
                <a:gd name="T3" fmla="*/ 23258 h 107"/>
                <a:gd name="T4" fmla="*/ 22608 w 106"/>
                <a:gd name="T5" fmla="*/ 45655 h 107"/>
                <a:gd name="T6" fmla="*/ 22608 w 106"/>
                <a:gd name="T7" fmla="*/ 45655 h 107"/>
                <a:gd name="T8" fmla="*/ 0 w 106"/>
                <a:gd name="T9" fmla="*/ 23258 h 107"/>
                <a:gd name="T10" fmla="*/ 0 w 106"/>
                <a:gd name="T11" fmla="*/ 23258 h 107"/>
                <a:gd name="T12" fmla="*/ 22608 w 106"/>
                <a:gd name="T13" fmla="*/ 0 h 107"/>
                <a:gd name="T14" fmla="*/ 22608 w 106"/>
                <a:gd name="T15" fmla="*/ 0 h 107"/>
                <a:gd name="T16" fmla="*/ 45651 w 106"/>
                <a:gd name="T17" fmla="*/ 23258 h 10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7">
                  <a:moveTo>
                    <a:pt x="105" y="54"/>
                  </a:moveTo>
                  <a:lnTo>
                    <a:pt x="105" y="54"/>
                  </a:lnTo>
                  <a:cubicBezTo>
                    <a:pt x="105" y="82"/>
                    <a:pt x="81" y="106"/>
                    <a:pt x="52" y="106"/>
                  </a:cubicBezTo>
                  <a:cubicBezTo>
                    <a:pt x="23" y="106"/>
                    <a:pt x="0" y="82"/>
                    <a:pt x="0" y="54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5" y="23"/>
                    <a:pt x="105" y="54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75" name="Freeform 177">
              <a:extLst>
                <a:ext uri="{FF2B5EF4-FFF2-40B4-BE49-F238E27FC236}">
                  <a16:creationId xmlns:a16="http://schemas.microsoft.com/office/drawing/2014/main" id="{24C23609-48C4-CE48-A700-289ECA6B41E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408905" y="759832"/>
              <a:ext cx="49406" cy="49402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1" y="104"/>
                    <a:pt x="52" y="104"/>
                  </a:cubicBezTo>
                  <a:cubicBezTo>
                    <a:pt x="23" y="104"/>
                    <a:pt x="0" y="81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5" y="23"/>
                    <a:pt x="105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76" name="Freeform 178">
              <a:extLst>
                <a:ext uri="{FF2B5EF4-FFF2-40B4-BE49-F238E27FC236}">
                  <a16:creationId xmlns:a16="http://schemas.microsoft.com/office/drawing/2014/main" id="{70CB0055-5B4D-6D46-8588-CBA0F4B4192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840278" y="784533"/>
              <a:ext cx="49406" cy="49402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2"/>
                    <a:pt x="81" y="105"/>
                    <a:pt x="52" y="105"/>
                  </a:cubicBezTo>
                  <a:cubicBezTo>
                    <a:pt x="23" y="105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81" y="0"/>
                    <a:pt x="104" y="24"/>
                    <a:pt x="104" y="53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77" name="Freeform 179">
              <a:extLst>
                <a:ext uri="{FF2B5EF4-FFF2-40B4-BE49-F238E27FC236}">
                  <a16:creationId xmlns:a16="http://schemas.microsoft.com/office/drawing/2014/main" id="{3CDF8C08-3146-4546-84D8-9159880FFCD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616358" y="360497"/>
              <a:ext cx="49406" cy="49402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1"/>
                    <a:pt x="82" y="104"/>
                    <a:pt x="52" y="104"/>
                  </a:cubicBezTo>
                  <a:cubicBezTo>
                    <a:pt x="24" y="104"/>
                    <a:pt x="0" y="81"/>
                    <a:pt x="0" y="52"/>
                  </a:cubicBezTo>
                  <a:cubicBezTo>
                    <a:pt x="0" y="23"/>
                    <a:pt x="24" y="0"/>
                    <a:pt x="52" y="0"/>
                  </a:cubicBezTo>
                  <a:cubicBezTo>
                    <a:pt x="82" y="0"/>
                    <a:pt x="104" y="23"/>
                    <a:pt x="104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78" name="Freeform 180">
              <a:extLst>
                <a:ext uri="{FF2B5EF4-FFF2-40B4-BE49-F238E27FC236}">
                  <a16:creationId xmlns:a16="http://schemas.microsoft.com/office/drawing/2014/main" id="{2A17AD85-ACBE-3B45-8727-8E0677E88AB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266865" y="-207631"/>
              <a:ext cx="49406" cy="49402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0"/>
                    <a:pt x="81" y="104"/>
                    <a:pt x="52" y="104"/>
                  </a:cubicBezTo>
                  <a:cubicBezTo>
                    <a:pt x="24" y="104"/>
                    <a:pt x="0" y="80"/>
                    <a:pt x="0" y="52"/>
                  </a:cubicBezTo>
                  <a:cubicBezTo>
                    <a:pt x="0" y="22"/>
                    <a:pt x="24" y="0"/>
                    <a:pt x="52" y="0"/>
                  </a:cubicBezTo>
                  <a:cubicBezTo>
                    <a:pt x="81" y="0"/>
                    <a:pt x="104" y="22"/>
                    <a:pt x="104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79" name="Freeform 181">
              <a:extLst>
                <a:ext uri="{FF2B5EF4-FFF2-40B4-BE49-F238E27FC236}">
                  <a16:creationId xmlns:a16="http://schemas.microsoft.com/office/drawing/2014/main" id="{D279DCAE-5966-F244-AED0-145E3976A0C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408905" y="-207631"/>
              <a:ext cx="49406" cy="49402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1" y="104"/>
                    <a:pt x="52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2"/>
                    <a:pt x="23" y="0"/>
                    <a:pt x="52" y="0"/>
                  </a:cubicBezTo>
                  <a:cubicBezTo>
                    <a:pt x="81" y="0"/>
                    <a:pt x="105" y="22"/>
                    <a:pt x="105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80" name="Freeform 182">
              <a:extLst>
                <a:ext uri="{FF2B5EF4-FFF2-40B4-BE49-F238E27FC236}">
                  <a16:creationId xmlns:a16="http://schemas.microsoft.com/office/drawing/2014/main" id="{BB9AA405-00C9-9A4C-9FBB-D94EE63C6C2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683825" y="1749006"/>
              <a:ext cx="662859" cy="279947"/>
            </a:xfrm>
            <a:custGeom>
              <a:avLst/>
              <a:gdLst>
                <a:gd name="T0" fmla="*/ 487598 w 1419"/>
                <a:gd name="T1" fmla="*/ 260719 h 601"/>
                <a:gd name="T2" fmla="*/ 130288 w 1419"/>
                <a:gd name="T3" fmla="*/ 260719 h 601"/>
                <a:gd name="T4" fmla="*/ 130288 w 1419"/>
                <a:gd name="T5" fmla="*/ 260719 h 601"/>
                <a:gd name="T6" fmla="*/ 0 w 1419"/>
                <a:gd name="T7" fmla="*/ 130794 h 601"/>
                <a:gd name="T8" fmla="*/ 0 w 1419"/>
                <a:gd name="T9" fmla="*/ 130794 h 601"/>
                <a:gd name="T10" fmla="*/ 130288 w 1419"/>
                <a:gd name="T11" fmla="*/ 0 h 601"/>
                <a:gd name="T12" fmla="*/ 487598 w 1419"/>
                <a:gd name="T13" fmla="*/ 0 h 601"/>
                <a:gd name="T14" fmla="*/ 487598 w 1419"/>
                <a:gd name="T15" fmla="*/ 0 h 601"/>
                <a:gd name="T16" fmla="*/ 617885 w 1419"/>
                <a:gd name="T17" fmla="*/ 130794 h 601"/>
                <a:gd name="T18" fmla="*/ 617885 w 1419"/>
                <a:gd name="T19" fmla="*/ 130794 h 601"/>
                <a:gd name="T20" fmla="*/ 487598 w 1419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419" h="601">
                  <a:moveTo>
                    <a:pt x="1119" y="600"/>
                  </a:moveTo>
                  <a:lnTo>
                    <a:pt x="299" y="600"/>
                  </a:lnTo>
                  <a:cubicBezTo>
                    <a:pt x="133" y="600"/>
                    <a:pt x="0" y="466"/>
                    <a:pt x="0" y="301"/>
                  </a:cubicBezTo>
                  <a:cubicBezTo>
                    <a:pt x="0" y="135"/>
                    <a:pt x="133" y="0"/>
                    <a:pt x="299" y="0"/>
                  </a:cubicBezTo>
                  <a:lnTo>
                    <a:pt x="1119" y="0"/>
                  </a:lnTo>
                  <a:cubicBezTo>
                    <a:pt x="1284" y="0"/>
                    <a:pt x="1418" y="135"/>
                    <a:pt x="1418" y="301"/>
                  </a:cubicBezTo>
                  <a:cubicBezTo>
                    <a:pt x="1418" y="466"/>
                    <a:pt x="1284" y="600"/>
                    <a:pt x="1119" y="600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81" name="Freeform 183">
              <a:extLst>
                <a:ext uri="{FF2B5EF4-FFF2-40B4-BE49-F238E27FC236}">
                  <a16:creationId xmlns:a16="http://schemas.microsoft.com/office/drawing/2014/main" id="{3783FC11-2956-C04D-8B0B-5D3D45F2E38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371850" y="936858"/>
              <a:ext cx="662859" cy="279947"/>
            </a:xfrm>
            <a:custGeom>
              <a:avLst/>
              <a:gdLst>
                <a:gd name="T0" fmla="*/ 487690 w 1420"/>
                <a:gd name="T1" fmla="*/ 260719 h 600"/>
                <a:gd name="T2" fmla="*/ 130631 w 1420"/>
                <a:gd name="T3" fmla="*/ 260719 h 600"/>
                <a:gd name="T4" fmla="*/ 130631 w 1420"/>
                <a:gd name="T5" fmla="*/ 260719 h 600"/>
                <a:gd name="T6" fmla="*/ 0 w 1420"/>
                <a:gd name="T7" fmla="*/ 130142 h 600"/>
                <a:gd name="T8" fmla="*/ 0 w 1420"/>
                <a:gd name="T9" fmla="*/ 130142 h 600"/>
                <a:gd name="T10" fmla="*/ 130631 w 1420"/>
                <a:gd name="T11" fmla="*/ 0 h 600"/>
                <a:gd name="T12" fmla="*/ 487690 w 1420"/>
                <a:gd name="T13" fmla="*/ 0 h 600"/>
                <a:gd name="T14" fmla="*/ 487690 w 1420"/>
                <a:gd name="T15" fmla="*/ 0 h 600"/>
                <a:gd name="T16" fmla="*/ 617886 w 1420"/>
                <a:gd name="T17" fmla="*/ 130142 h 600"/>
                <a:gd name="T18" fmla="*/ 617886 w 1420"/>
                <a:gd name="T19" fmla="*/ 130142 h 600"/>
                <a:gd name="T20" fmla="*/ 487690 w 1420"/>
                <a:gd name="T21" fmla="*/ 260719 h 60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420" h="600">
                  <a:moveTo>
                    <a:pt x="1120" y="599"/>
                  </a:moveTo>
                  <a:lnTo>
                    <a:pt x="300" y="599"/>
                  </a:lnTo>
                  <a:cubicBezTo>
                    <a:pt x="134" y="599"/>
                    <a:pt x="0" y="465"/>
                    <a:pt x="0" y="299"/>
                  </a:cubicBezTo>
                  <a:cubicBezTo>
                    <a:pt x="0" y="133"/>
                    <a:pt x="134" y="0"/>
                    <a:pt x="300" y="0"/>
                  </a:cubicBezTo>
                  <a:lnTo>
                    <a:pt x="1120" y="0"/>
                  </a:lnTo>
                  <a:cubicBezTo>
                    <a:pt x="1285" y="0"/>
                    <a:pt x="1419" y="133"/>
                    <a:pt x="1419" y="299"/>
                  </a:cubicBezTo>
                  <a:cubicBezTo>
                    <a:pt x="1419" y="465"/>
                    <a:pt x="1285" y="599"/>
                    <a:pt x="1120" y="599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dirty="0"/>
            </a:p>
          </p:txBody>
        </p:sp>
        <p:sp>
          <p:nvSpPr>
            <p:cNvPr id="882" name="Freeform 184">
              <a:extLst>
                <a:ext uri="{FF2B5EF4-FFF2-40B4-BE49-F238E27FC236}">
                  <a16:creationId xmlns:a16="http://schemas.microsoft.com/office/drawing/2014/main" id="{A57F8990-F1A1-CE4A-A196-854F6C3199F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159156" y="-57367"/>
              <a:ext cx="815192" cy="557836"/>
            </a:xfrm>
            <a:custGeom>
              <a:avLst/>
              <a:gdLst>
                <a:gd name="T0" fmla="*/ 628967 w 1747"/>
                <a:gd name="T1" fmla="*/ 259759 h 1196"/>
                <a:gd name="T2" fmla="*/ 507962 w 1747"/>
                <a:gd name="T3" fmla="*/ 259759 h 1196"/>
                <a:gd name="T4" fmla="*/ 507962 w 1747"/>
                <a:gd name="T5" fmla="*/ 259759 h 1196"/>
                <a:gd name="T6" fmla="*/ 617650 w 1747"/>
                <a:gd name="T7" fmla="*/ 130532 h 1196"/>
                <a:gd name="T8" fmla="*/ 617650 w 1747"/>
                <a:gd name="T9" fmla="*/ 130532 h 1196"/>
                <a:gd name="T10" fmla="*/ 487504 w 1747"/>
                <a:gd name="T11" fmla="*/ 0 h 1196"/>
                <a:gd name="T12" fmla="*/ 130581 w 1747"/>
                <a:gd name="T13" fmla="*/ 0 h 1196"/>
                <a:gd name="T14" fmla="*/ 130581 w 1747"/>
                <a:gd name="T15" fmla="*/ 0 h 1196"/>
                <a:gd name="T16" fmla="*/ 0 w 1747"/>
                <a:gd name="T17" fmla="*/ 130532 h 1196"/>
                <a:gd name="T18" fmla="*/ 0 w 1747"/>
                <a:gd name="T19" fmla="*/ 130532 h 1196"/>
                <a:gd name="T20" fmla="*/ 130581 w 1747"/>
                <a:gd name="T21" fmla="*/ 261064 h 1196"/>
                <a:gd name="T22" fmla="*/ 252457 w 1747"/>
                <a:gd name="T23" fmla="*/ 261064 h 1196"/>
                <a:gd name="T24" fmla="*/ 252457 w 1747"/>
                <a:gd name="T25" fmla="*/ 261064 h 1196"/>
                <a:gd name="T26" fmla="*/ 142334 w 1747"/>
                <a:gd name="T27" fmla="*/ 389856 h 1196"/>
                <a:gd name="T28" fmla="*/ 142334 w 1747"/>
                <a:gd name="T29" fmla="*/ 389856 h 1196"/>
                <a:gd name="T30" fmla="*/ 272480 w 1747"/>
                <a:gd name="T31" fmla="*/ 519953 h 1196"/>
                <a:gd name="T32" fmla="*/ 628967 w 1747"/>
                <a:gd name="T33" fmla="*/ 519953 h 1196"/>
                <a:gd name="T34" fmla="*/ 628967 w 1747"/>
                <a:gd name="T35" fmla="*/ 519953 h 1196"/>
                <a:gd name="T36" fmla="*/ 759984 w 1747"/>
                <a:gd name="T37" fmla="*/ 389856 h 1196"/>
                <a:gd name="T38" fmla="*/ 759984 w 1747"/>
                <a:gd name="T39" fmla="*/ 389856 h 1196"/>
                <a:gd name="T40" fmla="*/ 628967 w 1747"/>
                <a:gd name="T41" fmla="*/ 259759 h 119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1747" h="1196">
                  <a:moveTo>
                    <a:pt x="1445" y="597"/>
                  </a:moveTo>
                  <a:lnTo>
                    <a:pt x="1167" y="597"/>
                  </a:lnTo>
                  <a:cubicBezTo>
                    <a:pt x="1310" y="573"/>
                    <a:pt x="1419" y="450"/>
                    <a:pt x="1419" y="300"/>
                  </a:cubicBezTo>
                  <a:cubicBezTo>
                    <a:pt x="1419" y="134"/>
                    <a:pt x="1285" y="0"/>
                    <a:pt x="1120" y="0"/>
                  </a:cubicBezTo>
                  <a:lnTo>
                    <a:pt x="300" y="0"/>
                  </a:lnTo>
                  <a:cubicBezTo>
                    <a:pt x="134" y="0"/>
                    <a:pt x="0" y="134"/>
                    <a:pt x="0" y="300"/>
                  </a:cubicBezTo>
                  <a:cubicBezTo>
                    <a:pt x="0" y="466"/>
                    <a:pt x="134" y="600"/>
                    <a:pt x="300" y="600"/>
                  </a:cubicBezTo>
                  <a:lnTo>
                    <a:pt x="580" y="600"/>
                  </a:lnTo>
                  <a:cubicBezTo>
                    <a:pt x="436" y="623"/>
                    <a:pt x="327" y="746"/>
                    <a:pt x="327" y="896"/>
                  </a:cubicBezTo>
                  <a:cubicBezTo>
                    <a:pt x="327" y="1062"/>
                    <a:pt x="460" y="1195"/>
                    <a:pt x="626" y="1195"/>
                  </a:cubicBezTo>
                  <a:lnTo>
                    <a:pt x="1445" y="1195"/>
                  </a:lnTo>
                  <a:cubicBezTo>
                    <a:pt x="1611" y="1195"/>
                    <a:pt x="1746" y="1062"/>
                    <a:pt x="1746" y="896"/>
                  </a:cubicBezTo>
                  <a:cubicBezTo>
                    <a:pt x="1746" y="731"/>
                    <a:pt x="1611" y="597"/>
                    <a:pt x="1445" y="59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</p:grpSp>
    </p:spTree>
    <p:extLst>
      <p:ext uri="{BB962C8B-B14F-4D97-AF65-F5344CB8AC3E}">
        <p14:creationId xmlns:p14="http://schemas.microsoft.com/office/powerpoint/2010/main" val="89644906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TextBox 491">
            <a:extLst>
              <a:ext uri="{FF2B5EF4-FFF2-40B4-BE49-F238E27FC236}">
                <a16:creationId xmlns:a16="http://schemas.microsoft.com/office/drawing/2014/main" id="{3EDAFE4C-1913-9248-B8FA-89F890674B5F}"/>
              </a:ext>
            </a:extLst>
          </p:cNvPr>
          <p:cNvSpPr txBox="1"/>
          <p:nvPr/>
        </p:nvSpPr>
        <p:spPr>
          <a:xfrm>
            <a:off x="361100" y="200164"/>
            <a:ext cx="926392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AutoNum type="arabicPeriod"/>
            </a:pPr>
            <a:r>
              <a:rPr lang="en-US" sz="4000" b="1" dirty="0">
                <a:solidFill>
                  <a:schemeClr val="tx2"/>
                </a:solidFill>
                <a:latin typeface="Consolas" panose="020B0609020204030204" pitchFamily="49" charset="0"/>
                <a:ea typeface="Noto Sans SemiBold" panose="020B0502040504020204" pitchFamily="34" charset="0"/>
                <a:cs typeface="Consolas" panose="020B0609020204030204" pitchFamily="49" charset="0"/>
              </a:rPr>
              <a:t>Coding Guideline</a:t>
            </a:r>
          </a:p>
          <a:p>
            <a:r>
              <a:rPr lang="en-US" sz="3000" b="1" dirty="0">
                <a:solidFill>
                  <a:schemeClr val="tx2"/>
                </a:solidFill>
                <a:latin typeface="Consolas" panose="020B0609020204030204" pitchFamily="49" charset="0"/>
                <a:ea typeface="Noto Sans SemiBold" panose="020B0502040504020204" pitchFamily="34" charset="0"/>
                <a:cs typeface="Consolas" panose="020B0609020204030204" pitchFamily="49" charset="0"/>
              </a:rPr>
              <a:t>1-2) Basic Flow(Create)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16843B1-B0B9-EA4D-84D4-4193ED9437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100" y="1574377"/>
            <a:ext cx="7445269" cy="4915323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9FAEF128-9CDE-E449-B3D4-219A5FCB24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83385" y="320745"/>
            <a:ext cx="3747515" cy="6289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18079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TextBox 491">
            <a:extLst>
              <a:ext uri="{FF2B5EF4-FFF2-40B4-BE49-F238E27FC236}">
                <a16:creationId xmlns:a16="http://schemas.microsoft.com/office/drawing/2014/main" id="{3EDAFE4C-1913-9248-B8FA-89F890674B5F}"/>
              </a:ext>
            </a:extLst>
          </p:cNvPr>
          <p:cNvSpPr txBox="1"/>
          <p:nvPr/>
        </p:nvSpPr>
        <p:spPr>
          <a:xfrm>
            <a:off x="361100" y="200164"/>
            <a:ext cx="926392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AutoNum type="arabicPeriod"/>
            </a:pPr>
            <a:r>
              <a:rPr lang="en-US" sz="4000" b="1" dirty="0">
                <a:solidFill>
                  <a:schemeClr val="tx2"/>
                </a:solidFill>
                <a:latin typeface="Consolas" panose="020B0609020204030204" pitchFamily="49" charset="0"/>
                <a:ea typeface="Noto Sans SemiBold" panose="020B0502040504020204" pitchFamily="34" charset="0"/>
                <a:cs typeface="Consolas" panose="020B0609020204030204" pitchFamily="49" charset="0"/>
              </a:rPr>
              <a:t>Coding Guideline</a:t>
            </a:r>
          </a:p>
          <a:p>
            <a:r>
              <a:rPr lang="en-US" sz="3000" b="1" dirty="0">
                <a:solidFill>
                  <a:schemeClr val="tx2"/>
                </a:solidFill>
                <a:latin typeface="Consolas" panose="020B0609020204030204" pitchFamily="49" charset="0"/>
                <a:ea typeface="Noto Sans SemiBold" panose="020B0502040504020204" pitchFamily="34" charset="0"/>
                <a:cs typeface="Consolas" panose="020B0609020204030204" pitchFamily="49" charset="0"/>
              </a:rPr>
              <a:t>1-2) Basic Flow(Create)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08F9E4FA-2FAA-734E-BAF8-0E6B6CFE5261}"/>
              </a:ext>
            </a:extLst>
          </p:cNvPr>
          <p:cNvGrpSpPr/>
          <p:nvPr/>
        </p:nvGrpSpPr>
        <p:grpSpPr>
          <a:xfrm>
            <a:off x="8320635" y="231885"/>
            <a:ext cx="3536403" cy="6361571"/>
            <a:chOff x="8665937" y="139926"/>
            <a:chExt cx="3536403" cy="6666920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C6212FB9-9E09-E54C-9371-EED0EBFE150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665937" y="139926"/>
              <a:ext cx="3536403" cy="5935222"/>
            </a:xfrm>
            <a:prstGeom prst="rect">
              <a:avLst/>
            </a:prstGeom>
          </p:spPr>
        </p:pic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B416338C-2D1C-0647-AEE1-7A04D21D742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69105" r="15154"/>
            <a:stretch/>
          </p:blipFill>
          <p:spPr>
            <a:xfrm>
              <a:off x="8665939" y="4974446"/>
              <a:ext cx="2999159" cy="1832400"/>
            </a:xfrm>
            <a:prstGeom prst="rect">
              <a:avLst/>
            </a:prstGeom>
          </p:spPr>
        </p:pic>
      </p:grpSp>
      <p:pic>
        <p:nvPicPr>
          <p:cNvPr id="13" name="그림 12">
            <a:extLst>
              <a:ext uri="{FF2B5EF4-FFF2-40B4-BE49-F238E27FC236}">
                <a16:creationId xmlns:a16="http://schemas.microsoft.com/office/drawing/2014/main" id="{C7A50754-254F-4647-9400-3A2F9CFD6C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1100" y="1413624"/>
            <a:ext cx="78105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19618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TextBox 491">
            <a:extLst>
              <a:ext uri="{FF2B5EF4-FFF2-40B4-BE49-F238E27FC236}">
                <a16:creationId xmlns:a16="http://schemas.microsoft.com/office/drawing/2014/main" id="{3EDAFE4C-1913-9248-B8FA-89F890674B5F}"/>
              </a:ext>
            </a:extLst>
          </p:cNvPr>
          <p:cNvSpPr txBox="1"/>
          <p:nvPr/>
        </p:nvSpPr>
        <p:spPr>
          <a:xfrm>
            <a:off x="361100" y="200164"/>
            <a:ext cx="926392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AutoNum type="arabicPeriod"/>
            </a:pPr>
            <a:r>
              <a:rPr lang="en-US" sz="4000" b="1" dirty="0">
                <a:solidFill>
                  <a:schemeClr val="tx2"/>
                </a:solidFill>
                <a:latin typeface="Consolas" panose="020B0609020204030204" pitchFamily="49" charset="0"/>
                <a:ea typeface="Noto Sans SemiBold" panose="020B0502040504020204" pitchFamily="34" charset="0"/>
                <a:cs typeface="Consolas" panose="020B0609020204030204" pitchFamily="49" charset="0"/>
              </a:rPr>
              <a:t>Coding Guideline</a:t>
            </a:r>
          </a:p>
          <a:p>
            <a:r>
              <a:rPr lang="en-US" sz="3000" b="1" dirty="0">
                <a:solidFill>
                  <a:schemeClr val="tx2"/>
                </a:solidFill>
                <a:latin typeface="Consolas" panose="020B0609020204030204" pitchFamily="49" charset="0"/>
                <a:ea typeface="Noto Sans SemiBold" panose="020B0502040504020204" pitchFamily="34" charset="0"/>
                <a:cs typeface="Consolas" panose="020B0609020204030204" pitchFamily="49" charset="0"/>
              </a:rPr>
              <a:t>1-2) Basic Flow(Create)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28DEE5A-56D5-C64D-B21F-3ECE79694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2385" y="1492250"/>
            <a:ext cx="5639114" cy="3912508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D6334663-C8FD-614D-89B5-0ABE7A08FC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2854" y="1492250"/>
            <a:ext cx="5733146" cy="2883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7856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 descr="C:\Users\admin\Documents\Read Schedul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8758" y="2022645"/>
            <a:ext cx="10162669" cy="36965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2" name="TextBox 491">
            <a:extLst>
              <a:ext uri="{FF2B5EF4-FFF2-40B4-BE49-F238E27FC236}">
                <a16:creationId xmlns:a16="http://schemas.microsoft.com/office/drawing/2014/main" id="{3EDAFE4C-1913-9248-B8FA-89F890674B5F}"/>
              </a:ext>
            </a:extLst>
          </p:cNvPr>
          <p:cNvSpPr txBox="1"/>
          <p:nvPr/>
        </p:nvSpPr>
        <p:spPr>
          <a:xfrm>
            <a:off x="1259174" y="200164"/>
            <a:ext cx="926392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AutoNum type="arabicPeriod"/>
            </a:pPr>
            <a:r>
              <a:rPr lang="en-US" sz="4000" b="1" dirty="0">
                <a:solidFill>
                  <a:schemeClr val="tx2"/>
                </a:solidFill>
                <a:latin typeface="Consolas" panose="020B0609020204030204" pitchFamily="49" charset="0"/>
                <a:ea typeface="Noto Sans SemiBold" panose="020B0502040504020204" pitchFamily="34" charset="0"/>
                <a:cs typeface="Consolas" panose="020B0609020204030204" pitchFamily="49" charset="0"/>
              </a:rPr>
              <a:t>Coding Guideline</a:t>
            </a:r>
          </a:p>
          <a:p>
            <a:r>
              <a:rPr lang="en-US" sz="3000" b="1" dirty="0">
                <a:solidFill>
                  <a:schemeClr val="tx2"/>
                </a:solidFill>
                <a:latin typeface="Consolas" panose="020B0609020204030204" pitchFamily="49" charset="0"/>
                <a:ea typeface="Noto Sans SemiBold" panose="020B0502040504020204" pitchFamily="34" charset="0"/>
                <a:cs typeface="Consolas" panose="020B0609020204030204" pitchFamily="49" charset="0"/>
              </a:rPr>
              <a:t>1-</a:t>
            </a:r>
            <a:r>
              <a:rPr lang="en-US" altLang="ko-KR" sz="3000" b="1" dirty="0">
                <a:solidFill>
                  <a:schemeClr val="tx2"/>
                </a:solidFill>
                <a:latin typeface="Consolas" panose="020B0609020204030204" pitchFamily="49" charset="0"/>
                <a:ea typeface="Noto Sans SemiBold" panose="020B0502040504020204" pitchFamily="34" charset="0"/>
                <a:cs typeface="Consolas" panose="020B0609020204030204" pitchFamily="49" charset="0"/>
              </a:rPr>
              <a:t>3</a:t>
            </a:r>
            <a:r>
              <a:rPr lang="en-US" sz="3000" b="1" dirty="0">
                <a:solidFill>
                  <a:schemeClr val="tx2"/>
                </a:solidFill>
                <a:latin typeface="Consolas" panose="020B0609020204030204" pitchFamily="49" charset="0"/>
                <a:ea typeface="Noto Sans SemiBold" panose="020B0502040504020204" pitchFamily="34" charset="0"/>
                <a:cs typeface="Consolas" panose="020B0609020204030204" pitchFamily="49" charset="0"/>
              </a:rPr>
              <a:t>) Basic Flow(Read)</a:t>
            </a:r>
          </a:p>
        </p:txBody>
      </p:sp>
      <p:grpSp>
        <p:nvGrpSpPr>
          <p:cNvPr id="771" name="그룹 770">
            <a:extLst>
              <a:ext uri="{FF2B5EF4-FFF2-40B4-BE49-F238E27FC236}">
                <a16:creationId xmlns:a16="http://schemas.microsoft.com/office/drawing/2014/main" id="{04A68F93-5A3A-EA4C-A876-1FC7C4DADDD0}"/>
              </a:ext>
            </a:extLst>
          </p:cNvPr>
          <p:cNvGrpSpPr/>
          <p:nvPr/>
        </p:nvGrpSpPr>
        <p:grpSpPr>
          <a:xfrm>
            <a:off x="-1729188" y="-328896"/>
            <a:ext cx="2788982" cy="7355226"/>
            <a:chOff x="-1729188" y="-328896"/>
            <a:chExt cx="2788982" cy="7355226"/>
          </a:xfrm>
        </p:grpSpPr>
        <p:grpSp>
          <p:nvGrpSpPr>
            <p:cNvPr id="772" name="Group 7">
              <a:extLst>
                <a:ext uri="{FF2B5EF4-FFF2-40B4-BE49-F238E27FC236}">
                  <a16:creationId xmlns:a16="http://schemas.microsoft.com/office/drawing/2014/main" id="{DA4EE8A0-794E-F347-9C91-072B05AA8B3D}"/>
                </a:ext>
              </a:extLst>
            </p:cNvPr>
            <p:cNvGrpSpPr>
              <a:grpSpLocks/>
            </p:cNvGrpSpPr>
            <p:nvPr/>
          </p:nvGrpSpPr>
          <p:grpSpPr bwMode="auto">
            <a:xfrm rot="10800000">
              <a:off x="-1556720" y="4698911"/>
              <a:ext cx="2616514" cy="2327419"/>
              <a:chOff x="5251891" y="-511351"/>
              <a:chExt cx="2304295" cy="2048905"/>
            </a:xfrm>
          </p:grpSpPr>
          <p:sp>
            <p:nvSpPr>
              <p:cNvPr id="823" name="Freeform 25">
                <a:extLst>
                  <a:ext uri="{FF2B5EF4-FFF2-40B4-BE49-F238E27FC236}">
                    <a16:creationId xmlns:a16="http://schemas.microsoft.com/office/drawing/2014/main" id="{8AA8B584-70BF-3A42-A3E9-E9410017B3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51891" y="-511351"/>
                <a:ext cx="1847282" cy="1962496"/>
              </a:xfrm>
              <a:custGeom>
                <a:avLst/>
                <a:gdLst>
                  <a:gd name="T0" fmla="*/ 1159991 w 4244"/>
                  <a:gd name="T1" fmla="*/ 594933 h 4506"/>
                  <a:gd name="T2" fmla="*/ 1048998 w 4244"/>
                  <a:gd name="T3" fmla="*/ 483873 h 4506"/>
                  <a:gd name="T4" fmla="*/ 1048998 w 4244"/>
                  <a:gd name="T5" fmla="*/ 483873 h 4506"/>
                  <a:gd name="T6" fmla="*/ 1290572 w 4244"/>
                  <a:gd name="T7" fmla="*/ 372378 h 4506"/>
                  <a:gd name="T8" fmla="*/ 1477302 w 4244"/>
                  <a:gd name="T9" fmla="*/ 185971 h 4506"/>
                  <a:gd name="T10" fmla="*/ 1290572 w 4244"/>
                  <a:gd name="T11" fmla="*/ 0 h 4506"/>
                  <a:gd name="T12" fmla="*/ 419164 w 4244"/>
                  <a:gd name="T13" fmla="*/ 0 h 4506"/>
                  <a:gd name="T14" fmla="*/ 233304 w 4244"/>
                  <a:gd name="T15" fmla="*/ 185971 h 4506"/>
                  <a:gd name="T16" fmla="*/ 640716 w 4244"/>
                  <a:gd name="T17" fmla="*/ 372378 h 4506"/>
                  <a:gd name="T18" fmla="*/ 751709 w 4244"/>
                  <a:gd name="T19" fmla="*/ 483873 h 4506"/>
                  <a:gd name="T20" fmla="*/ 751709 w 4244"/>
                  <a:gd name="T21" fmla="*/ 483873 h 4506"/>
                  <a:gd name="T22" fmla="*/ 335157 w 4244"/>
                  <a:gd name="T23" fmla="*/ 594933 h 4506"/>
                  <a:gd name="T24" fmla="*/ 183683 w 4244"/>
                  <a:gd name="T25" fmla="*/ 746062 h 4506"/>
                  <a:gd name="T26" fmla="*/ 335157 w 4244"/>
                  <a:gd name="T27" fmla="*/ 897626 h 4506"/>
                  <a:gd name="T28" fmla="*/ 432222 w 4244"/>
                  <a:gd name="T29" fmla="*/ 897626 h 4506"/>
                  <a:gd name="T30" fmla="*/ 543216 w 4244"/>
                  <a:gd name="T31" fmla="*/ 1008686 h 4506"/>
                  <a:gd name="T32" fmla="*/ 151038 w 4244"/>
                  <a:gd name="T33" fmla="*/ 1119746 h 4506"/>
                  <a:gd name="T34" fmla="*/ 0 w 4244"/>
                  <a:gd name="T35" fmla="*/ 1270875 h 4506"/>
                  <a:gd name="T36" fmla="*/ 151038 w 4244"/>
                  <a:gd name="T37" fmla="*/ 1422875 h 4506"/>
                  <a:gd name="T38" fmla="*/ 688160 w 4244"/>
                  <a:gd name="T39" fmla="*/ 1422875 h 4506"/>
                  <a:gd name="T40" fmla="*/ 805683 w 4244"/>
                  <a:gd name="T41" fmla="*/ 1540903 h 4506"/>
                  <a:gd name="T42" fmla="*/ 673796 w 4244"/>
                  <a:gd name="T43" fmla="*/ 1658496 h 4506"/>
                  <a:gd name="T44" fmla="*/ 522323 w 4244"/>
                  <a:gd name="T45" fmla="*/ 1810061 h 4506"/>
                  <a:gd name="T46" fmla="*/ 673796 w 4244"/>
                  <a:gd name="T47" fmla="*/ 1962060 h 4506"/>
                  <a:gd name="T48" fmla="*/ 1511689 w 4244"/>
                  <a:gd name="T49" fmla="*/ 1962060 h 4506"/>
                  <a:gd name="T50" fmla="*/ 1663162 w 4244"/>
                  <a:gd name="T51" fmla="*/ 1810061 h 4506"/>
                  <a:gd name="T52" fmla="*/ 1418541 w 4244"/>
                  <a:gd name="T53" fmla="*/ 1658496 h 4506"/>
                  <a:gd name="T54" fmla="*/ 1300583 w 4244"/>
                  <a:gd name="T55" fmla="*/ 1540903 h 4506"/>
                  <a:gd name="T56" fmla="*/ 1418541 w 4244"/>
                  <a:gd name="T57" fmla="*/ 1422875 h 4506"/>
                  <a:gd name="T58" fmla="*/ 1511689 w 4244"/>
                  <a:gd name="T59" fmla="*/ 1422875 h 4506"/>
                  <a:gd name="T60" fmla="*/ 1663162 w 4244"/>
                  <a:gd name="T61" fmla="*/ 1270875 h 4506"/>
                  <a:gd name="T62" fmla="*/ 1527358 w 4244"/>
                  <a:gd name="T63" fmla="*/ 1119746 h 4506"/>
                  <a:gd name="T64" fmla="*/ 1416365 w 4244"/>
                  <a:gd name="T65" fmla="*/ 1008686 h 4506"/>
                  <a:gd name="T66" fmla="*/ 1527358 w 4244"/>
                  <a:gd name="T67" fmla="*/ 897626 h 4506"/>
                  <a:gd name="T68" fmla="*/ 1695372 w 4244"/>
                  <a:gd name="T69" fmla="*/ 897626 h 4506"/>
                  <a:gd name="T70" fmla="*/ 1846846 w 4244"/>
                  <a:gd name="T71" fmla="*/ 746062 h 450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0" t="0" r="r" b="b"/>
                <a:pathLst>
                  <a:path w="4244" h="4506">
                    <a:moveTo>
                      <a:pt x="3895" y="1366"/>
                    </a:moveTo>
                    <a:lnTo>
                      <a:pt x="2665" y="1366"/>
                    </a:lnTo>
                    <a:cubicBezTo>
                      <a:pt x="2524" y="1366"/>
                      <a:pt x="2410" y="1251"/>
                      <a:pt x="2410" y="1111"/>
                    </a:cubicBezTo>
                    <a:cubicBezTo>
                      <a:pt x="2410" y="970"/>
                      <a:pt x="2524" y="855"/>
                      <a:pt x="2665" y="855"/>
                    </a:cubicBezTo>
                    <a:lnTo>
                      <a:pt x="2965" y="855"/>
                    </a:lnTo>
                    <a:cubicBezTo>
                      <a:pt x="3202" y="855"/>
                      <a:pt x="3394" y="664"/>
                      <a:pt x="3394" y="427"/>
                    </a:cubicBezTo>
                    <a:cubicBezTo>
                      <a:pt x="3394" y="192"/>
                      <a:pt x="3202" y="0"/>
                      <a:pt x="2965" y="0"/>
                    </a:cubicBezTo>
                    <a:lnTo>
                      <a:pt x="963" y="0"/>
                    </a:lnTo>
                    <a:cubicBezTo>
                      <a:pt x="727" y="0"/>
                      <a:pt x="536" y="192"/>
                      <a:pt x="536" y="427"/>
                    </a:cubicBezTo>
                    <a:cubicBezTo>
                      <a:pt x="536" y="664"/>
                      <a:pt x="727" y="855"/>
                      <a:pt x="963" y="855"/>
                    </a:cubicBezTo>
                    <a:lnTo>
                      <a:pt x="1472" y="855"/>
                    </a:lnTo>
                    <a:cubicBezTo>
                      <a:pt x="1613" y="855"/>
                      <a:pt x="1727" y="970"/>
                      <a:pt x="1727" y="1111"/>
                    </a:cubicBezTo>
                    <a:cubicBezTo>
                      <a:pt x="1727" y="1251"/>
                      <a:pt x="1613" y="1366"/>
                      <a:pt x="1472" y="1366"/>
                    </a:cubicBezTo>
                    <a:lnTo>
                      <a:pt x="770" y="1366"/>
                    </a:lnTo>
                    <a:cubicBezTo>
                      <a:pt x="578" y="1366"/>
                      <a:pt x="422" y="1521"/>
                      <a:pt x="422" y="1713"/>
                    </a:cubicBezTo>
                    <a:cubicBezTo>
                      <a:pt x="422" y="1906"/>
                      <a:pt x="578" y="2061"/>
                      <a:pt x="770" y="2061"/>
                    </a:cubicBezTo>
                    <a:lnTo>
                      <a:pt x="993" y="2061"/>
                    </a:lnTo>
                    <a:cubicBezTo>
                      <a:pt x="1134" y="2061"/>
                      <a:pt x="1248" y="2175"/>
                      <a:pt x="1248" y="2316"/>
                    </a:cubicBezTo>
                    <a:cubicBezTo>
                      <a:pt x="1248" y="2456"/>
                      <a:pt x="1134" y="2571"/>
                      <a:pt x="993" y="2571"/>
                    </a:cubicBezTo>
                    <a:lnTo>
                      <a:pt x="347" y="2571"/>
                    </a:lnTo>
                    <a:cubicBezTo>
                      <a:pt x="155" y="2571"/>
                      <a:pt x="0" y="2726"/>
                      <a:pt x="0" y="2918"/>
                    </a:cubicBezTo>
                    <a:cubicBezTo>
                      <a:pt x="0" y="3110"/>
                      <a:pt x="155" y="3267"/>
                      <a:pt x="347" y="3267"/>
                    </a:cubicBezTo>
                    <a:lnTo>
                      <a:pt x="1581" y="3267"/>
                    </a:lnTo>
                    <a:cubicBezTo>
                      <a:pt x="1729" y="3267"/>
                      <a:pt x="1851" y="3388"/>
                      <a:pt x="1851" y="3538"/>
                    </a:cubicBezTo>
                    <a:cubicBezTo>
                      <a:pt x="1851" y="3687"/>
                      <a:pt x="1729" y="3808"/>
                      <a:pt x="1581" y="3808"/>
                    </a:cubicBezTo>
                    <a:lnTo>
                      <a:pt x="1548" y="3808"/>
                    </a:lnTo>
                    <a:cubicBezTo>
                      <a:pt x="1356" y="3808"/>
                      <a:pt x="1200" y="3963"/>
                      <a:pt x="1200" y="4156"/>
                    </a:cubicBezTo>
                    <a:cubicBezTo>
                      <a:pt x="1200" y="4348"/>
                      <a:pt x="1356" y="4505"/>
                      <a:pt x="1548" y="4505"/>
                    </a:cubicBezTo>
                    <a:lnTo>
                      <a:pt x="3473" y="4505"/>
                    </a:lnTo>
                    <a:cubicBezTo>
                      <a:pt x="3665" y="4505"/>
                      <a:pt x="3821" y="4348"/>
                      <a:pt x="3821" y="4156"/>
                    </a:cubicBezTo>
                    <a:cubicBezTo>
                      <a:pt x="3821" y="3963"/>
                      <a:pt x="3665" y="3808"/>
                      <a:pt x="3473" y="3808"/>
                    </a:cubicBezTo>
                    <a:lnTo>
                      <a:pt x="3259" y="3808"/>
                    </a:lnTo>
                    <a:cubicBezTo>
                      <a:pt x="3110" y="3808"/>
                      <a:pt x="2988" y="3687"/>
                      <a:pt x="2988" y="3538"/>
                    </a:cubicBezTo>
                    <a:cubicBezTo>
                      <a:pt x="2988" y="3388"/>
                      <a:pt x="3110" y="3267"/>
                      <a:pt x="3259" y="3267"/>
                    </a:cubicBezTo>
                    <a:lnTo>
                      <a:pt x="3473" y="3267"/>
                    </a:lnTo>
                    <a:cubicBezTo>
                      <a:pt x="3665" y="3267"/>
                      <a:pt x="3821" y="3110"/>
                      <a:pt x="3821" y="2918"/>
                    </a:cubicBezTo>
                    <a:cubicBezTo>
                      <a:pt x="3821" y="2726"/>
                      <a:pt x="3665" y="2571"/>
                      <a:pt x="3473" y="2571"/>
                    </a:cubicBezTo>
                    <a:lnTo>
                      <a:pt x="3509" y="2571"/>
                    </a:lnTo>
                    <a:cubicBezTo>
                      <a:pt x="3369" y="2571"/>
                      <a:pt x="3254" y="2456"/>
                      <a:pt x="3254" y="2316"/>
                    </a:cubicBezTo>
                    <a:cubicBezTo>
                      <a:pt x="3254" y="2175"/>
                      <a:pt x="3369" y="2061"/>
                      <a:pt x="3509" y="2061"/>
                    </a:cubicBezTo>
                    <a:lnTo>
                      <a:pt x="3895" y="2061"/>
                    </a:lnTo>
                    <a:cubicBezTo>
                      <a:pt x="4088" y="2061"/>
                      <a:pt x="4243" y="1906"/>
                      <a:pt x="4243" y="1713"/>
                    </a:cubicBezTo>
                    <a:cubicBezTo>
                      <a:pt x="4243" y="1521"/>
                      <a:pt x="4088" y="1366"/>
                      <a:pt x="3895" y="1366"/>
                    </a:cubicBezTo>
                  </a:path>
                </a:pathLst>
              </a:custGeom>
              <a:solidFill>
                <a:srgbClr val="8C449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24" name="Freeform 26">
                <a:extLst>
                  <a:ext uri="{FF2B5EF4-FFF2-40B4-BE49-F238E27FC236}">
                    <a16:creationId xmlns:a16="http://schemas.microsoft.com/office/drawing/2014/main" id="{4DECB98D-B421-D141-B45F-70F628CC77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64601" y="1147745"/>
                <a:ext cx="437817" cy="303400"/>
              </a:xfrm>
              <a:custGeom>
                <a:avLst/>
                <a:gdLst>
                  <a:gd name="T0" fmla="*/ 285646 w 1007"/>
                  <a:gd name="T1" fmla="*/ 0 h 698"/>
                  <a:gd name="T2" fmla="*/ 150866 w 1007"/>
                  <a:gd name="T3" fmla="*/ 0 h 698"/>
                  <a:gd name="T4" fmla="*/ 150866 w 1007"/>
                  <a:gd name="T5" fmla="*/ 0 h 698"/>
                  <a:gd name="T6" fmla="*/ 0 w 1007"/>
                  <a:gd name="T7" fmla="*/ 151265 h 698"/>
                  <a:gd name="T8" fmla="*/ 0 w 1007"/>
                  <a:gd name="T9" fmla="*/ 151265 h 698"/>
                  <a:gd name="T10" fmla="*/ 150866 w 1007"/>
                  <a:gd name="T11" fmla="*/ 302965 h 698"/>
                  <a:gd name="T12" fmla="*/ 285646 w 1007"/>
                  <a:gd name="T13" fmla="*/ 302965 h 698"/>
                  <a:gd name="T14" fmla="*/ 285646 w 1007"/>
                  <a:gd name="T15" fmla="*/ 302965 h 698"/>
                  <a:gd name="T16" fmla="*/ 437382 w 1007"/>
                  <a:gd name="T17" fmla="*/ 151265 h 698"/>
                  <a:gd name="T18" fmla="*/ 437382 w 1007"/>
                  <a:gd name="T19" fmla="*/ 151265 h 698"/>
                  <a:gd name="T20" fmla="*/ 285646 w 1007"/>
                  <a:gd name="T21" fmla="*/ 0 h 698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007" h="698">
                    <a:moveTo>
                      <a:pt x="657" y="0"/>
                    </a:moveTo>
                    <a:lnTo>
                      <a:pt x="347" y="0"/>
                    </a:lnTo>
                    <a:cubicBezTo>
                      <a:pt x="156" y="0"/>
                      <a:pt x="0" y="155"/>
                      <a:pt x="0" y="348"/>
                    </a:cubicBezTo>
                    <a:cubicBezTo>
                      <a:pt x="0" y="540"/>
                      <a:pt x="156" y="697"/>
                      <a:pt x="347" y="697"/>
                    </a:cubicBezTo>
                    <a:lnTo>
                      <a:pt x="657" y="697"/>
                    </a:lnTo>
                    <a:cubicBezTo>
                      <a:pt x="849" y="697"/>
                      <a:pt x="1006" y="540"/>
                      <a:pt x="1006" y="348"/>
                    </a:cubicBezTo>
                    <a:cubicBezTo>
                      <a:pt x="1006" y="155"/>
                      <a:pt x="849" y="0"/>
                      <a:pt x="657" y="0"/>
                    </a:cubicBezTo>
                  </a:path>
                </a:pathLst>
              </a:custGeom>
              <a:solidFill>
                <a:srgbClr val="8C449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25" name="Freeform 28">
                <a:extLst>
                  <a:ext uri="{FF2B5EF4-FFF2-40B4-BE49-F238E27FC236}">
                    <a16:creationId xmlns:a16="http://schemas.microsoft.com/office/drawing/2014/main" id="{FEF87732-A90E-9E4C-8E5E-430D1FC853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72861" y="410368"/>
                <a:ext cx="74890" cy="74889"/>
              </a:xfrm>
              <a:custGeom>
                <a:avLst/>
                <a:gdLst>
                  <a:gd name="T0" fmla="*/ 74460 w 174"/>
                  <a:gd name="T1" fmla="*/ 37445 h 174"/>
                  <a:gd name="T2" fmla="*/ 74460 w 174"/>
                  <a:gd name="T3" fmla="*/ 37445 h 174"/>
                  <a:gd name="T4" fmla="*/ 37015 w 174"/>
                  <a:gd name="T5" fmla="*/ 74459 h 174"/>
                  <a:gd name="T6" fmla="*/ 37015 w 174"/>
                  <a:gd name="T7" fmla="*/ 74459 h 174"/>
                  <a:gd name="T8" fmla="*/ 0 w 174"/>
                  <a:gd name="T9" fmla="*/ 37445 h 174"/>
                  <a:gd name="T10" fmla="*/ 0 w 174"/>
                  <a:gd name="T11" fmla="*/ 37445 h 174"/>
                  <a:gd name="T12" fmla="*/ 37015 w 174"/>
                  <a:gd name="T13" fmla="*/ 0 h 174"/>
                  <a:gd name="T14" fmla="*/ 37015 w 174"/>
                  <a:gd name="T15" fmla="*/ 0 h 174"/>
                  <a:gd name="T16" fmla="*/ 74460 w 174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4" y="173"/>
                      <a:pt x="86" y="173"/>
                    </a:cubicBezTo>
                    <a:cubicBezTo>
                      <a:pt x="39" y="173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6" y="0"/>
                    </a:cubicBezTo>
                    <a:cubicBezTo>
                      <a:pt x="134" y="0"/>
                      <a:pt x="173" y="39"/>
                      <a:pt x="173" y="87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26" name="Freeform 29">
                <a:extLst>
                  <a:ext uri="{FF2B5EF4-FFF2-40B4-BE49-F238E27FC236}">
                    <a16:creationId xmlns:a16="http://schemas.microsoft.com/office/drawing/2014/main" id="{8CACB665-E733-654B-950B-4B9A0B07BCF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15851" y="160736"/>
                <a:ext cx="74889" cy="74889"/>
              </a:xfrm>
              <a:custGeom>
                <a:avLst/>
                <a:gdLst>
                  <a:gd name="T0" fmla="*/ 74459 w 174"/>
                  <a:gd name="T1" fmla="*/ 37014 h 174"/>
                  <a:gd name="T2" fmla="*/ 74459 w 174"/>
                  <a:gd name="T3" fmla="*/ 37014 h 174"/>
                  <a:gd name="T4" fmla="*/ 37445 w 174"/>
                  <a:gd name="T5" fmla="*/ 74459 h 174"/>
                  <a:gd name="T6" fmla="*/ 37445 w 174"/>
                  <a:gd name="T7" fmla="*/ 74459 h 174"/>
                  <a:gd name="T8" fmla="*/ 0 w 174"/>
                  <a:gd name="T9" fmla="*/ 37014 h 174"/>
                  <a:gd name="T10" fmla="*/ 0 w 174"/>
                  <a:gd name="T11" fmla="*/ 37014 h 174"/>
                  <a:gd name="T12" fmla="*/ 37445 w 174"/>
                  <a:gd name="T13" fmla="*/ 0 h 174"/>
                  <a:gd name="T14" fmla="*/ 37445 w 174"/>
                  <a:gd name="T15" fmla="*/ 0 h 174"/>
                  <a:gd name="T16" fmla="*/ 74459 w 174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5" y="173"/>
                      <a:pt x="87" y="173"/>
                    </a:cubicBezTo>
                    <a:cubicBezTo>
                      <a:pt x="39" y="173"/>
                      <a:pt x="0" y="134"/>
                      <a:pt x="0" y="86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5" y="0"/>
                      <a:pt x="173" y="38"/>
                      <a:pt x="173" y="86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27" name="Freeform 30">
                <a:extLst>
                  <a:ext uri="{FF2B5EF4-FFF2-40B4-BE49-F238E27FC236}">
                    <a16:creationId xmlns:a16="http://schemas.microsoft.com/office/drawing/2014/main" id="{C72318FB-CB62-1F43-8B31-F13B3A07CA2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74193" y="771375"/>
                <a:ext cx="74889" cy="74889"/>
              </a:xfrm>
              <a:custGeom>
                <a:avLst/>
                <a:gdLst>
                  <a:gd name="T0" fmla="*/ 74456 w 173"/>
                  <a:gd name="T1" fmla="*/ 37014 h 174"/>
                  <a:gd name="T2" fmla="*/ 74456 w 173"/>
                  <a:gd name="T3" fmla="*/ 37014 h 174"/>
                  <a:gd name="T4" fmla="*/ 37661 w 173"/>
                  <a:gd name="T5" fmla="*/ 74459 h 174"/>
                  <a:gd name="T6" fmla="*/ 37661 w 173"/>
                  <a:gd name="T7" fmla="*/ 74459 h 174"/>
                  <a:gd name="T8" fmla="*/ 0 w 173"/>
                  <a:gd name="T9" fmla="*/ 37014 h 174"/>
                  <a:gd name="T10" fmla="*/ 0 w 173"/>
                  <a:gd name="T11" fmla="*/ 37014 h 174"/>
                  <a:gd name="T12" fmla="*/ 37661 w 173"/>
                  <a:gd name="T13" fmla="*/ 0 h 174"/>
                  <a:gd name="T14" fmla="*/ 37661 w 173"/>
                  <a:gd name="T15" fmla="*/ 0 h 174"/>
                  <a:gd name="T16" fmla="*/ 74456 w 173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4">
                    <a:moveTo>
                      <a:pt x="172" y="86"/>
                    </a:moveTo>
                    <a:lnTo>
                      <a:pt x="172" y="86"/>
                    </a:lnTo>
                    <a:cubicBezTo>
                      <a:pt x="172" y="135"/>
                      <a:pt x="134" y="173"/>
                      <a:pt x="87" y="173"/>
                    </a:cubicBezTo>
                    <a:cubicBezTo>
                      <a:pt x="39" y="173"/>
                      <a:pt x="0" y="135"/>
                      <a:pt x="0" y="86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2" y="39"/>
                      <a:pt x="172" y="86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28" name="Freeform 31">
                <a:extLst>
                  <a:ext uri="{FF2B5EF4-FFF2-40B4-BE49-F238E27FC236}">
                    <a16:creationId xmlns:a16="http://schemas.microsoft.com/office/drawing/2014/main" id="{B340753D-94A4-8B4A-9FF0-31D92FF0AC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72861" y="1026769"/>
                <a:ext cx="74890" cy="74890"/>
              </a:xfrm>
              <a:custGeom>
                <a:avLst/>
                <a:gdLst>
                  <a:gd name="T0" fmla="*/ 74460 w 174"/>
                  <a:gd name="T1" fmla="*/ 37445 h 174"/>
                  <a:gd name="T2" fmla="*/ 74460 w 174"/>
                  <a:gd name="T3" fmla="*/ 37445 h 174"/>
                  <a:gd name="T4" fmla="*/ 37015 w 174"/>
                  <a:gd name="T5" fmla="*/ 74460 h 174"/>
                  <a:gd name="T6" fmla="*/ 37015 w 174"/>
                  <a:gd name="T7" fmla="*/ 74460 h 174"/>
                  <a:gd name="T8" fmla="*/ 0 w 174"/>
                  <a:gd name="T9" fmla="*/ 37445 h 174"/>
                  <a:gd name="T10" fmla="*/ 0 w 174"/>
                  <a:gd name="T11" fmla="*/ 37445 h 174"/>
                  <a:gd name="T12" fmla="*/ 37015 w 174"/>
                  <a:gd name="T13" fmla="*/ 0 h 174"/>
                  <a:gd name="T14" fmla="*/ 37015 w 174"/>
                  <a:gd name="T15" fmla="*/ 0 h 174"/>
                  <a:gd name="T16" fmla="*/ 74460 w 174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4" y="173"/>
                      <a:pt x="86" y="173"/>
                    </a:cubicBezTo>
                    <a:cubicBezTo>
                      <a:pt x="39" y="173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6" y="0"/>
                    </a:cubicBezTo>
                    <a:cubicBezTo>
                      <a:pt x="134" y="0"/>
                      <a:pt x="173" y="39"/>
                      <a:pt x="173" y="87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29" name="Freeform 32">
                <a:extLst>
                  <a:ext uri="{FF2B5EF4-FFF2-40B4-BE49-F238E27FC236}">
                    <a16:creationId xmlns:a16="http://schemas.microsoft.com/office/drawing/2014/main" id="{5C79EE2F-67F1-6541-AD24-C354E614DD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80698" y="1247597"/>
                <a:ext cx="74889" cy="76810"/>
              </a:xfrm>
              <a:custGeom>
                <a:avLst/>
                <a:gdLst>
                  <a:gd name="T0" fmla="*/ 74456 w 173"/>
                  <a:gd name="T1" fmla="*/ 38186 h 175"/>
                  <a:gd name="T2" fmla="*/ 74456 w 173"/>
                  <a:gd name="T3" fmla="*/ 38186 h 175"/>
                  <a:gd name="T4" fmla="*/ 36795 w 173"/>
                  <a:gd name="T5" fmla="*/ 76371 h 175"/>
                  <a:gd name="T6" fmla="*/ 36795 w 173"/>
                  <a:gd name="T7" fmla="*/ 76371 h 175"/>
                  <a:gd name="T8" fmla="*/ 0 w 173"/>
                  <a:gd name="T9" fmla="*/ 38186 h 175"/>
                  <a:gd name="T10" fmla="*/ 0 w 173"/>
                  <a:gd name="T11" fmla="*/ 38186 h 175"/>
                  <a:gd name="T12" fmla="*/ 36795 w 173"/>
                  <a:gd name="T13" fmla="*/ 0 h 175"/>
                  <a:gd name="T14" fmla="*/ 36795 w 173"/>
                  <a:gd name="T15" fmla="*/ 0 h 175"/>
                  <a:gd name="T16" fmla="*/ 74456 w 173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5">
                    <a:moveTo>
                      <a:pt x="172" y="87"/>
                    </a:moveTo>
                    <a:lnTo>
                      <a:pt x="172" y="87"/>
                    </a:lnTo>
                    <a:cubicBezTo>
                      <a:pt x="172" y="135"/>
                      <a:pt x="133" y="174"/>
                      <a:pt x="85" y="174"/>
                    </a:cubicBezTo>
                    <a:cubicBezTo>
                      <a:pt x="38" y="174"/>
                      <a:pt x="0" y="135"/>
                      <a:pt x="0" y="87"/>
                    </a:cubicBezTo>
                    <a:cubicBezTo>
                      <a:pt x="0" y="39"/>
                      <a:pt x="38" y="0"/>
                      <a:pt x="85" y="0"/>
                    </a:cubicBezTo>
                    <a:cubicBezTo>
                      <a:pt x="133" y="0"/>
                      <a:pt x="172" y="39"/>
                      <a:pt x="172" y="87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30" name="Freeform 33">
                <a:extLst>
                  <a:ext uri="{FF2B5EF4-FFF2-40B4-BE49-F238E27FC236}">
                    <a16:creationId xmlns:a16="http://schemas.microsoft.com/office/drawing/2014/main" id="{710231B4-47F9-5F42-B2DE-F0B77A1312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12892" y="-327008"/>
                <a:ext cx="74889" cy="74889"/>
              </a:xfrm>
              <a:custGeom>
                <a:avLst/>
                <a:gdLst>
                  <a:gd name="T0" fmla="*/ 74459 w 174"/>
                  <a:gd name="T1" fmla="*/ 36795 h 173"/>
                  <a:gd name="T2" fmla="*/ 74459 w 174"/>
                  <a:gd name="T3" fmla="*/ 36795 h 173"/>
                  <a:gd name="T4" fmla="*/ 37445 w 174"/>
                  <a:gd name="T5" fmla="*/ 74456 h 173"/>
                  <a:gd name="T6" fmla="*/ 37445 w 174"/>
                  <a:gd name="T7" fmla="*/ 74456 h 173"/>
                  <a:gd name="T8" fmla="*/ 0 w 174"/>
                  <a:gd name="T9" fmla="*/ 36795 h 173"/>
                  <a:gd name="T10" fmla="*/ 0 w 174"/>
                  <a:gd name="T11" fmla="*/ 36795 h 173"/>
                  <a:gd name="T12" fmla="*/ 37445 w 174"/>
                  <a:gd name="T13" fmla="*/ 0 h 173"/>
                  <a:gd name="T14" fmla="*/ 37445 w 174"/>
                  <a:gd name="T15" fmla="*/ 0 h 173"/>
                  <a:gd name="T16" fmla="*/ 74459 w 174"/>
                  <a:gd name="T17" fmla="*/ 36795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3">
                    <a:moveTo>
                      <a:pt x="173" y="85"/>
                    </a:moveTo>
                    <a:lnTo>
                      <a:pt x="173" y="85"/>
                    </a:lnTo>
                    <a:cubicBezTo>
                      <a:pt x="173" y="133"/>
                      <a:pt x="134" y="172"/>
                      <a:pt x="87" y="172"/>
                    </a:cubicBezTo>
                    <a:cubicBezTo>
                      <a:pt x="39" y="172"/>
                      <a:pt x="0" y="133"/>
                      <a:pt x="0" y="85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4" y="0"/>
                      <a:pt x="173" y="38"/>
                      <a:pt x="173" y="85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31" name="Freeform 34">
                <a:extLst>
                  <a:ext uri="{FF2B5EF4-FFF2-40B4-BE49-F238E27FC236}">
                    <a16:creationId xmlns:a16="http://schemas.microsoft.com/office/drawing/2014/main" id="{07D33552-76C2-FD46-939D-EE8F5F7BC7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17174" y="485257"/>
                <a:ext cx="46086" cy="46086"/>
              </a:xfrm>
              <a:custGeom>
                <a:avLst/>
                <a:gdLst>
                  <a:gd name="T0" fmla="*/ 45651 w 106"/>
                  <a:gd name="T1" fmla="*/ 23043 h 106"/>
                  <a:gd name="T2" fmla="*/ 45651 w 106"/>
                  <a:gd name="T3" fmla="*/ 23043 h 106"/>
                  <a:gd name="T4" fmla="*/ 22608 w 106"/>
                  <a:gd name="T5" fmla="*/ 45651 h 106"/>
                  <a:gd name="T6" fmla="*/ 22608 w 106"/>
                  <a:gd name="T7" fmla="*/ 45651 h 106"/>
                  <a:gd name="T8" fmla="*/ 0 w 106"/>
                  <a:gd name="T9" fmla="*/ 23043 h 106"/>
                  <a:gd name="T10" fmla="*/ 0 w 106"/>
                  <a:gd name="T11" fmla="*/ 23043 h 106"/>
                  <a:gd name="T12" fmla="*/ 22608 w 106"/>
                  <a:gd name="T13" fmla="*/ 0 h 106"/>
                  <a:gd name="T14" fmla="*/ 22608 w 106"/>
                  <a:gd name="T15" fmla="*/ 0 h 106"/>
                  <a:gd name="T16" fmla="*/ 45651 w 106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6">
                    <a:moveTo>
                      <a:pt x="105" y="53"/>
                    </a:moveTo>
                    <a:lnTo>
                      <a:pt x="105" y="53"/>
                    </a:lnTo>
                    <a:cubicBezTo>
                      <a:pt x="105" y="81"/>
                      <a:pt x="82" y="105"/>
                      <a:pt x="52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2" y="0"/>
                      <a:pt x="105" y="24"/>
                      <a:pt x="105" y="53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32" name="Freeform 35">
                <a:extLst>
                  <a:ext uri="{FF2B5EF4-FFF2-40B4-BE49-F238E27FC236}">
                    <a16:creationId xmlns:a16="http://schemas.microsoft.com/office/drawing/2014/main" id="{C98CC7A7-9558-7247-B23E-E3F3DF3A71D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21317" y="610074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0"/>
                      <a:pt x="81" y="104"/>
                      <a:pt x="52" y="104"/>
                    </a:cubicBezTo>
                    <a:cubicBezTo>
                      <a:pt x="24" y="104"/>
                      <a:pt x="0" y="80"/>
                      <a:pt x="0" y="52"/>
                    </a:cubicBezTo>
                    <a:cubicBezTo>
                      <a:pt x="0" y="23"/>
                      <a:pt x="24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33" name="Freeform 36">
                <a:extLst>
                  <a:ext uri="{FF2B5EF4-FFF2-40B4-BE49-F238E27FC236}">
                    <a16:creationId xmlns:a16="http://schemas.microsoft.com/office/drawing/2014/main" id="{98BA63F6-4426-A64B-A5B7-609F54BE39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493837" y="1176547"/>
                <a:ext cx="46086" cy="46086"/>
              </a:xfrm>
              <a:custGeom>
                <a:avLst/>
                <a:gdLst>
                  <a:gd name="T0" fmla="*/ 45647 w 105"/>
                  <a:gd name="T1" fmla="*/ 22397 h 107"/>
                  <a:gd name="T2" fmla="*/ 45647 w 105"/>
                  <a:gd name="T3" fmla="*/ 22397 h 107"/>
                  <a:gd name="T4" fmla="*/ 22824 w 105"/>
                  <a:gd name="T5" fmla="*/ 45655 h 107"/>
                  <a:gd name="T6" fmla="*/ 22824 w 105"/>
                  <a:gd name="T7" fmla="*/ 45655 h 107"/>
                  <a:gd name="T8" fmla="*/ 0 w 105"/>
                  <a:gd name="T9" fmla="*/ 22397 h 107"/>
                  <a:gd name="T10" fmla="*/ 0 w 105"/>
                  <a:gd name="T11" fmla="*/ 22397 h 107"/>
                  <a:gd name="T12" fmla="*/ 22824 w 105"/>
                  <a:gd name="T13" fmla="*/ 0 h 107"/>
                  <a:gd name="T14" fmla="*/ 22824 w 105"/>
                  <a:gd name="T15" fmla="*/ 0 h 107"/>
                  <a:gd name="T16" fmla="*/ 45647 w 105"/>
                  <a:gd name="T17" fmla="*/ 22397 h 10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7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2"/>
                      <a:pt x="82" y="106"/>
                      <a:pt x="52" y="106"/>
                    </a:cubicBezTo>
                    <a:cubicBezTo>
                      <a:pt x="24" y="106"/>
                      <a:pt x="0" y="82"/>
                      <a:pt x="0" y="52"/>
                    </a:cubicBezTo>
                    <a:cubicBezTo>
                      <a:pt x="0" y="24"/>
                      <a:pt x="24" y="0"/>
                      <a:pt x="52" y="0"/>
                    </a:cubicBezTo>
                    <a:cubicBezTo>
                      <a:pt x="82" y="0"/>
                      <a:pt x="104" y="24"/>
                      <a:pt x="104" y="52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34" name="Freeform 37">
                <a:extLst>
                  <a:ext uri="{FF2B5EF4-FFF2-40B4-BE49-F238E27FC236}">
                    <a16:creationId xmlns:a16="http://schemas.microsoft.com/office/drawing/2014/main" id="{BE56A373-F3AE-AD4D-8363-39CCE41DB1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83510" y="880829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2"/>
                      <a:pt x="82" y="105"/>
                      <a:pt x="52" y="105"/>
                    </a:cubicBezTo>
                    <a:cubicBezTo>
                      <a:pt x="24" y="105"/>
                      <a:pt x="0" y="82"/>
                      <a:pt x="0" y="53"/>
                    </a:cubicBezTo>
                    <a:cubicBezTo>
                      <a:pt x="0" y="24"/>
                      <a:pt x="24" y="0"/>
                      <a:pt x="52" y="0"/>
                    </a:cubicBezTo>
                    <a:cubicBezTo>
                      <a:pt x="82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35" name="Freeform 38">
                <a:extLst>
                  <a:ext uri="{FF2B5EF4-FFF2-40B4-BE49-F238E27FC236}">
                    <a16:creationId xmlns:a16="http://schemas.microsoft.com/office/drawing/2014/main" id="{003E6DFF-7FEF-E74C-A0FC-A12B57C363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5379" y="231785"/>
                <a:ext cx="1280807" cy="551112"/>
              </a:xfrm>
              <a:custGeom>
                <a:avLst/>
                <a:gdLst>
                  <a:gd name="T0" fmla="*/ 1143282 w 2943"/>
                  <a:gd name="T1" fmla="*/ 275339 h 1267"/>
                  <a:gd name="T2" fmla="*/ 866057 w 2943"/>
                  <a:gd name="T3" fmla="*/ 275339 h 1267"/>
                  <a:gd name="T4" fmla="*/ 866057 w 2943"/>
                  <a:gd name="T5" fmla="*/ 275339 h 1267"/>
                  <a:gd name="T6" fmla="*/ 1004017 w 2943"/>
                  <a:gd name="T7" fmla="*/ 137452 h 1267"/>
                  <a:gd name="T8" fmla="*/ 1004017 w 2943"/>
                  <a:gd name="T9" fmla="*/ 137452 h 1267"/>
                  <a:gd name="T10" fmla="*/ 866057 w 2943"/>
                  <a:gd name="T11" fmla="*/ 0 h 1267"/>
                  <a:gd name="T12" fmla="*/ 137525 w 2943"/>
                  <a:gd name="T13" fmla="*/ 0 h 1267"/>
                  <a:gd name="T14" fmla="*/ 137525 w 2943"/>
                  <a:gd name="T15" fmla="*/ 0 h 1267"/>
                  <a:gd name="T16" fmla="*/ 0 w 2943"/>
                  <a:gd name="T17" fmla="*/ 137452 h 1267"/>
                  <a:gd name="T18" fmla="*/ 0 w 2943"/>
                  <a:gd name="T19" fmla="*/ 137452 h 1267"/>
                  <a:gd name="T20" fmla="*/ 137525 w 2943"/>
                  <a:gd name="T21" fmla="*/ 275339 h 1267"/>
                  <a:gd name="T22" fmla="*/ 414750 w 2943"/>
                  <a:gd name="T23" fmla="*/ 275339 h 1267"/>
                  <a:gd name="T24" fmla="*/ 414750 w 2943"/>
                  <a:gd name="T25" fmla="*/ 275339 h 1267"/>
                  <a:gd name="T26" fmla="*/ 277225 w 2943"/>
                  <a:gd name="T27" fmla="*/ 412790 h 1267"/>
                  <a:gd name="T28" fmla="*/ 277225 w 2943"/>
                  <a:gd name="T29" fmla="*/ 412790 h 1267"/>
                  <a:gd name="T30" fmla="*/ 414750 w 2943"/>
                  <a:gd name="T31" fmla="*/ 550677 h 1267"/>
                  <a:gd name="T32" fmla="*/ 1143282 w 2943"/>
                  <a:gd name="T33" fmla="*/ 550677 h 1267"/>
                  <a:gd name="T34" fmla="*/ 1143282 w 2943"/>
                  <a:gd name="T35" fmla="*/ 550677 h 1267"/>
                  <a:gd name="T36" fmla="*/ 1280372 w 2943"/>
                  <a:gd name="T37" fmla="*/ 412790 h 1267"/>
                  <a:gd name="T38" fmla="*/ 1280372 w 2943"/>
                  <a:gd name="T39" fmla="*/ 412790 h 1267"/>
                  <a:gd name="T40" fmla="*/ 1143282 w 2943"/>
                  <a:gd name="T41" fmla="*/ 275339 h 1267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2943" h="1267">
                    <a:moveTo>
                      <a:pt x="2627" y="633"/>
                    </a:moveTo>
                    <a:lnTo>
                      <a:pt x="1990" y="633"/>
                    </a:lnTo>
                    <a:cubicBezTo>
                      <a:pt x="2165" y="633"/>
                      <a:pt x="2307" y="491"/>
                      <a:pt x="2307" y="316"/>
                    </a:cubicBezTo>
                    <a:cubicBezTo>
                      <a:pt x="2307" y="141"/>
                      <a:pt x="2165" y="0"/>
                      <a:pt x="1990" y="0"/>
                    </a:cubicBezTo>
                    <a:lnTo>
                      <a:pt x="316" y="0"/>
                    </a:lnTo>
                    <a:cubicBezTo>
                      <a:pt x="142" y="0"/>
                      <a:pt x="0" y="141"/>
                      <a:pt x="0" y="316"/>
                    </a:cubicBezTo>
                    <a:cubicBezTo>
                      <a:pt x="0" y="491"/>
                      <a:pt x="142" y="633"/>
                      <a:pt x="316" y="633"/>
                    </a:cubicBezTo>
                    <a:lnTo>
                      <a:pt x="953" y="633"/>
                    </a:lnTo>
                    <a:cubicBezTo>
                      <a:pt x="778" y="633"/>
                      <a:pt x="637" y="774"/>
                      <a:pt x="637" y="949"/>
                    </a:cubicBezTo>
                    <a:cubicBezTo>
                      <a:pt x="637" y="1123"/>
                      <a:pt x="778" y="1266"/>
                      <a:pt x="953" y="1266"/>
                    </a:cubicBezTo>
                    <a:lnTo>
                      <a:pt x="2627" y="1266"/>
                    </a:lnTo>
                    <a:cubicBezTo>
                      <a:pt x="2801" y="1266"/>
                      <a:pt x="2942" y="1123"/>
                      <a:pt x="2942" y="949"/>
                    </a:cubicBezTo>
                    <a:cubicBezTo>
                      <a:pt x="2942" y="774"/>
                      <a:pt x="2801" y="633"/>
                      <a:pt x="2627" y="633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36" name="Freeform 39">
                <a:extLst>
                  <a:ext uri="{FF2B5EF4-FFF2-40B4-BE49-F238E27FC236}">
                    <a16:creationId xmlns:a16="http://schemas.microsoft.com/office/drawing/2014/main" id="{A4CDF3E9-E7DC-DD48-A7FF-7014C08D0B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84088" y="1276400"/>
                <a:ext cx="618321" cy="261154"/>
              </a:xfrm>
              <a:custGeom>
                <a:avLst/>
                <a:gdLst>
                  <a:gd name="T0" fmla="*/ 487254 w 1420"/>
                  <a:gd name="T1" fmla="*/ 260719 h 600"/>
                  <a:gd name="T2" fmla="*/ 130196 w 1420"/>
                  <a:gd name="T3" fmla="*/ 260719 h 600"/>
                  <a:gd name="T4" fmla="*/ 130196 w 1420"/>
                  <a:gd name="T5" fmla="*/ 260719 h 600"/>
                  <a:gd name="T6" fmla="*/ 0 w 1420"/>
                  <a:gd name="T7" fmla="*/ 130577 h 600"/>
                  <a:gd name="T8" fmla="*/ 0 w 1420"/>
                  <a:gd name="T9" fmla="*/ 130577 h 600"/>
                  <a:gd name="T10" fmla="*/ 130196 w 1420"/>
                  <a:gd name="T11" fmla="*/ 0 h 600"/>
                  <a:gd name="T12" fmla="*/ 487254 w 1420"/>
                  <a:gd name="T13" fmla="*/ 0 h 600"/>
                  <a:gd name="T14" fmla="*/ 487254 w 1420"/>
                  <a:gd name="T15" fmla="*/ 0 h 600"/>
                  <a:gd name="T16" fmla="*/ 617886 w 1420"/>
                  <a:gd name="T17" fmla="*/ 130577 h 600"/>
                  <a:gd name="T18" fmla="*/ 617886 w 1420"/>
                  <a:gd name="T19" fmla="*/ 130577 h 600"/>
                  <a:gd name="T20" fmla="*/ 487254 w 1420"/>
                  <a:gd name="T21" fmla="*/ 260719 h 60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420" h="600">
                    <a:moveTo>
                      <a:pt x="1119" y="599"/>
                    </a:moveTo>
                    <a:lnTo>
                      <a:pt x="299" y="599"/>
                    </a:lnTo>
                    <a:cubicBezTo>
                      <a:pt x="133" y="599"/>
                      <a:pt x="0" y="465"/>
                      <a:pt x="0" y="300"/>
                    </a:cubicBezTo>
                    <a:cubicBezTo>
                      <a:pt x="0" y="134"/>
                      <a:pt x="133" y="0"/>
                      <a:pt x="299" y="0"/>
                    </a:cubicBezTo>
                    <a:lnTo>
                      <a:pt x="1119" y="0"/>
                    </a:lnTo>
                    <a:cubicBezTo>
                      <a:pt x="1284" y="0"/>
                      <a:pt x="1419" y="134"/>
                      <a:pt x="1419" y="300"/>
                    </a:cubicBezTo>
                    <a:cubicBezTo>
                      <a:pt x="1419" y="465"/>
                      <a:pt x="1284" y="599"/>
                      <a:pt x="1119" y="599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</p:grpSp>
        <p:sp>
          <p:nvSpPr>
            <p:cNvPr id="773" name="Freeform 66">
              <a:extLst>
                <a:ext uri="{FF2B5EF4-FFF2-40B4-BE49-F238E27FC236}">
                  <a16:creationId xmlns:a16="http://schemas.microsoft.com/office/drawing/2014/main" id="{CB923F6B-97CB-C842-AF96-0FE8FBB2D8C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427202" y="-123899"/>
              <a:ext cx="2112194" cy="2392375"/>
            </a:xfrm>
            <a:custGeom>
              <a:avLst/>
              <a:gdLst>
                <a:gd name="T0" fmla="*/ 1027733 w 4271"/>
                <a:gd name="T1" fmla="*/ 879782 h 4839"/>
                <a:gd name="T2" fmla="*/ 1039060 w 4271"/>
                <a:gd name="T3" fmla="*/ 879347 h 4839"/>
                <a:gd name="T4" fmla="*/ 933193 w 4271"/>
                <a:gd name="T5" fmla="*/ 763116 h 4839"/>
                <a:gd name="T6" fmla="*/ 1039060 w 4271"/>
                <a:gd name="T7" fmla="*/ 647321 h 4839"/>
                <a:gd name="T8" fmla="*/ 1027733 w 4271"/>
                <a:gd name="T9" fmla="*/ 646886 h 4839"/>
                <a:gd name="T10" fmla="*/ 1130114 w 4271"/>
                <a:gd name="T11" fmla="*/ 646886 h 4839"/>
                <a:gd name="T12" fmla="*/ 1292181 w 4271"/>
                <a:gd name="T13" fmla="*/ 485382 h 4839"/>
                <a:gd name="T14" fmla="*/ 1439435 w 4271"/>
                <a:gd name="T15" fmla="*/ 323443 h 4839"/>
                <a:gd name="T16" fmla="*/ 1601067 w 4271"/>
                <a:gd name="T17" fmla="*/ 161939 h 4839"/>
                <a:gd name="T18" fmla="*/ 1439435 w 4271"/>
                <a:gd name="T19" fmla="*/ 0 h 4839"/>
                <a:gd name="T20" fmla="*/ 798573 w 4271"/>
                <a:gd name="T21" fmla="*/ 0 h 4839"/>
                <a:gd name="T22" fmla="*/ 636506 w 4271"/>
                <a:gd name="T23" fmla="*/ 161939 h 4839"/>
                <a:gd name="T24" fmla="*/ 489687 w 4271"/>
                <a:gd name="T25" fmla="*/ 323443 h 4839"/>
                <a:gd name="T26" fmla="*/ 328055 w 4271"/>
                <a:gd name="T27" fmla="*/ 485382 h 4839"/>
                <a:gd name="T28" fmla="*/ 489687 w 4271"/>
                <a:gd name="T29" fmla="*/ 646886 h 4839"/>
                <a:gd name="T30" fmla="*/ 573334 w 4271"/>
                <a:gd name="T31" fmla="*/ 646886 h 4839"/>
                <a:gd name="T32" fmla="*/ 689657 w 4271"/>
                <a:gd name="T33" fmla="*/ 763116 h 4839"/>
                <a:gd name="T34" fmla="*/ 264013 w 4271"/>
                <a:gd name="T35" fmla="*/ 879782 h 4839"/>
                <a:gd name="T36" fmla="*/ 101945 w 4271"/>
                <a:gd name="T37" fmla="*/ 1041286 h 4839"/>
                <a:gd name="T38" fmla="*/ 264013 w 4271"/>
                <a:gd name="T39" fmla="*/ 1203225 h 4839"/>
                <a:gd name="T40" fmla="*/ 456141 w 4271"/>
                <a:gd name="T41" fmla="*/ 1203225 h 4839"/>
                <a:gd name="T42" fmla="*/ 450913 w 4271"/>
                <a:gd name="T43" fmla="*/ 1203225 h 4839"/>
                <a:gd name="T44" fmla="*/ 573334 w 4271"/>
                <a:gd name="T45" fmla="*/ 1330774 h 4839"/>
                <a:gd name="T46" fmla="*/ 450913 w 4271"/>
                <a:gd name="T47" fmla="*/ 1458758 h 4839"/>
                <a:gd name="T48" fmla="*/ 162067 w 4271"/>
                <a:gd name="T49" fmla="*/ 1459193 h 4839"/>
                <a:gd name="T50" fmla="*/ 0 w 4271"/>
                <a:gd name="T51" fmla="*/ 1620697 h 4839"/>
                <a:gd name="T52" fmla="*/ 162067 w 4271"/>
                <a:gd name="T53" fmla="*/ 1782201 h 4839"/>
                <a:gd name="T54" fmla="*/ 362909 w 4271"/>
                <a:gd name="T55" fmla="*/ 1782201 h 4839"/>
                <a:gd name="T56" fmla="*/ 200841 w 4271"/>
                <a:gd name="T57" fmla="*/ 1943704 h 4839"/>
                <a:gd name="T58" fmla="*/ 1099617 w 4271"/>
                <a:gd name="T59" fmla="*/ 2106079 h 4839"/>
                <a:gd name="T60" fmla="*/ 1261249 w 4271"/>
                <a:gd name="T61" fmla="*/ 1943704 h 4839"/>
                <a:gd name="T62" fmla="*/ 1099617 w 4271"/>
                <a:gd name="T63" fmla="*/ 1782201 h 4839"/>
                <a:gd name="T64" fmla="*/ 899211 w 4271"/>
                <a:gd name="T65" fmla="*/ 1782201 h 4839"/>
                <a:gd name="T66" fmla="*/ 1060843 w 4271"/>
                <a:gd name="T67" fmla="*/ 1620697 h 4839"/>
                <a:gd name="T68" fmla="*/ 1325291 w 4271"/>
                <a:gd name="T69" fmla="*/ 1459193 h 4839"/>
                <a:gd name="T70" fmla="*/ 1163224 w 4271"/>
                <a:gd name="T71" fmla="*/ 1620697 h 4839"/>
                <a:gd name="T72" fmla="*/ 1325291 w 4271"/>
                <a:gd name="T73" fmla="*/ 1782201 h 4839"/>
                <a:gd name="T74" fmla="*/ 1598889 w 4271"/>
                <a:gd name="T75" fmla="*/ 1782201 h 4839"/>
                <a:gd name="T76" fmla="*/ 1760956 w 4271"/>
                <a:gd name="T77" fmla="*/ 1620697 h 4839"/>
                <a:gd name="T78" fmla="*/ 1409810 w 4271"/>
                <a:gd name="T79" fmla="*/ 1459193 h 4839"/>
                <a:gd name="T80" fmla="*/ 1538767 w 4271"/>
                <a:gd name="T81" fmla="*/ 1330774 h 4839"/>
                <a:gd name="T82" fmla="*/ 1409810 w 4271"/>
                <a:gd name="T83" fmla="*/ 1203225 h 4839"/>
                <a:gd name="T84" fmla="*/ 1698656 w 4271"/>
                <a:gd name="T85" fmla="*/ 1203225 h 4839"/>
                <a:gd name="T86" fmla="*/ 1860287 w 4271"/>
                <a:gd name="T87" fmla="*/ 1041286 h 4839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4271" h="4839">
                  <a:moveTo>
                    <a:pt x="3899" y="2021"/>
                  </a:moveTo>
                  <a:lnTo>
                    <a:pt x="2359" y="2021"/>
                  </a:lnTo>
                  <a:cubicBezTo>
                    <a:pt x="2367" y="2021"/>
                    <a:pt x="2375" y="2020"/>
                    <a:pt x="2385" y="2020"/>
                  </a:cubicBezTo>
                  <a:cubicBezTo>
                    <a:pt x="2249" y="2007"/>
                    <a:pt x="2142" y="1893"/>
                    <a:pt x="2142" y="1753"/>
                  </a:cubicBezTo>
                  <a:cubicBezTo>
                    <a:pt x="2142" y="1614"/>
                    <a:pt x="2249" y="1500"/>
                    <a:pt x="2385" y="1487"/>
                  </a:cubicBezTo>
                  <a:cubicBezTo>
                    <a:pt x="2375" y="1487"/>
                    <a:pt x="2367" y="1486"/>
                    <a:pt x="2359" y="1486"/>
                  </a:cubicBezTo>
                  <a:lnTo>
                    <a:pt x="2594" y="1486"/>
                  </a:lnTo>
                  <a:cubicBezTo>
                    <a:pt x="2800" y="1486"/>
                    <a:pt x="2966" y="1320"/>
                    <a:pt x="2966" y="1115"/>
                  </a:cubicBezTo>
                  <a:cubicBezTo>
                    <a:pt x="2966" y="910"/>
                    <a:pt x="2800" y="743"/>
                    <a:pt x="2594" y="743"/>
                  </a:cubicBezTo>
                  <a:lnTo>
                    <a:pt x="3304" y="743"/>
                  </a:lnTo>
                  <a:cubicBezTo>
                    <a:pt x="3508" y="743"/>
                    <a:pt x="3675" y="577"/>
                    <a:pt x="3675" y="372"/>
                  </a:cubicBezTo>
                  <a:cubicBezTo>
                    <a:pt x="3675" y="167"/>
                    <a:pt x="3508" y="0"/>
                    <a:pt x="3304" y="0"/>
                  </a:cubicBezTo>
                  <a:lnTo>
                    <a:pt x="1833" y="0"/>
                  </a:lnTo>
                  <a:cubicBezTo>
                    <a:pt x="1627" y="0"/>
                    <a:pt x="1461" y="167"/>
                    <a:pt x="1461" y="372"/>
                  </a:cubicBezTo>
                  <a:cubicBezTo>
                    <a:pt x="1461" y="577"/>
                    <a:pt x="1627" y="743"/>
                    <a:pt x="1833" y="743"/>
                  </a:cubicBezTo>
                  <a:lnTo>
                    <a:pt x="1124" y="743"/>
                  </a:lnTo>
                  <a:cubicBezTo>
                    <a:pt x="919" y="743"/>
                    <a:pt x="753" y="910"/>
                    <a:pt x="753" y="1115"/>
                  </a:cubicBezTo>
                  <a:cubicBezTo>
                    <a:pt x="753" y="1320"/>
                    <a:pt x="919" y="1486"/>
                    <a:pt x="1124" y="1486"/>
                  </a:cubicBezTo>
                  <a:lnTo>
                    <a:pt x="1316" y="1486"/>
                  </a:lnTo>
                  <a:cubicBezTo>
                    <a:pt x="1464" y="1486"/>
                    <a:pt x="1583" y="1605"/>
                    <a:pt x="1583" y="1753"/>
                  </a:cubicBezTo>
                  <a:cubicBezTo>
                    <a:pt x="1583" y="1901"/>
                    <a:pt x="1464" y="2021"/>
                    <a:pt x="1316" y="2021"/>
                  </a:cubicBezTo>
                  <a:lnTo>
                    <a:pt x="606" y="2021"/>
                  </a:lnTo>
                  <a:cubicBezTo>
                    <a:pt x="401" y="2021"/>
                    <a:pt x="234" y="2187"/>
                    <a:pt x="234" y="2392"/>
                  </a:cubicBezTo>
                  <a:cubicBezTo>
                    <a:pt x="234" y="2597"/>
                    <a:pt x="401" y="2764"/>
                    <a:pt x="606" y="2764"/>
                  </a:cubicBezTo>
                  <a:lnTo>
                    <a:pt x="1047" y="2764"/>
                  </a:lnTo>
                  <a:cubicBezTo>
                    <a:pt x="1043" y="2764"/>
                    <a:pt x="1039" y="2764"/>
                    <a:pt x="1035" y="2764"/>
                  </a:cubicBezTo>
                  <a:cubicBezTo>
                    <a:pt x="1190" y="2771"/>
                    <a:pt x="1316" y="2900"/>
                    <a:pt x="1316" y="3057"/>
                  </a:cubicBezTo>
                  <a:cubicBezTo>
                    <a:pt x="1316" y="3216"/>
                    <a:pt x="1190" y="3345"/>
                    <a:pt x="1035" y="3351"/>
                  </a:cubicBezTo>
                  <a:cubicBezTo>
                    <a:pt x="1039" y="3351"/>
                    <a:pt x="1043" y="3352"/>
                    <a:pt x="1047" y="3352"/>
                  </a:cubicBezTo>
                  <a:lnTo>
                    <a:pt x="372" y="3352"/>
                  </a:lnTo>
                  <a:cubicBezTo>
                    <a:pt x="167" y="3352"/>
                    <a:pt x="0" y="3517"/>
                    <a:pt x="0" y="3723"/>
                  </a:cubicBezTo>
                  <a:cubicBezTo>
                    <a:pt x="0" y="3928"/>
                    <a:pt x="167" y="4094"/>
                    <a:pt x="372" y="4094"/>
                  </a:cubicBezTo>
                  <a:lnTo>
                    <a:pt x="833" y="4094"/>
                  </a:lnTo>
                  <a:cubicBezTo>
                    <a:pt x="627" y="4094"/>
                    <a:pt x="461" y="4260"/>
                    <a:pt x="461" y="4465"/>
                  </a:cubicBezTo>
                  <a:cubicBezTo>
                    <a:pt x="461" y="4672"/>
                    <a:pt x="627" y="4838"/>
                    <a:pt x="833" y="4838"/>
                  </a:cubicBezTo>
                  <a:lnTo>
                    <a:pt x="2524" y="4838"/>
                  </a:lnTo>
                  <a:cubicBezTo>
                    <a:pt x="2729" y="4838"/>
                    <a:pt x="2895" y="4672"/>
                    <a:pt x="2895" y="4465"/>
                  </a:cubicBezTo>
                  <a:cubicBezTo>
                    <a:pt x="2895" y="4260"/>
                    <a:pt x="2729" y="4094"/>
                    <a:pt x="2524" y="4094"/>
                  </a:cubicBezTo>
                  <a:lnTo>
                    <a:pt x="2064" y="4094"/>
                  </a:lnTo>
                  <a:cubicBezTo>
                    <a:pt x="2269" y="4094"/>
                    <a:pt x="2435" y="3928"/>
                    <a:pt x="2435" y="3723"/>
                  </a:cubicBezTo>
                  <a:cubicBezTo>
                    <a:pt x="2435" y="3517"/>
                    <a:pt x="2269" y="3352"/>
                    <a:pt x="2064" y="3352"/>
                  </a:cubicBezTo>
                  <a:lnTo>
                    <a:pt x="3042" y="3352"/>
                  </a:lnTo>
                  <a:cubicBezTo>
                    <a:pt x="2836" y="3352"/>
                    <a:pt x="2670" y="3517"/>
                    <a:pt x="2670" y="3723"/>
                  </a:cubicBezTo>
                  <a:cubicBezTo>
                    <a:pt x="2670" y="3928"/>
                    <a:pt x="2836" y="4094"/>
                    <a:pt x="3042" y="4094"/>
                  </a:cubicBezTo>
                  <a:lnTo>
                    <a:pt x="3670" y="4094"/>
                  </a:lnTo>
                  <a:cubicBezTo>
                    <a:pt x="3876" y="4094"/>
                    <a:pt x="4042" y="3928"/>
                    <a:pt x="4042" y="3723"/>
                  </a:cubicBezTo>
                  <a:cubicBezTo>
                    <a:pt x="4042" y="3517"/>
                    <a:pt x="3876" y="3352"/>
                    <a:pt x="3670" y="3352"/>
                  </a:cubicBezTo>
                  <a:lnTo>
                    <a:pt x="3236" y="3352"/>
                  </a:lnTo>
                  <a:cubicBezTo>
                    <a:pt x="3399" y="3352"/>
                    <a:pt x="3532" y="3220"/>
                    <a:pt x="3532" y="3057"/>
                  </a:cubicBezTo>
                  <a:cubicBezTo>
                    <a:pt x="3532" y="2895"/>
                    <a:pt x="3399" y="2764"/>
                    <a:pt x="3236" y="2764"/>
                  </a:cubicBezTo>
                  <a:lnTo>
                    <a:pt x="3899" y="2764"/>
                  </a:lnTo>
                  <a:cubicBezTo>
                    <a:pt x="4104" y="2764"/>
                    <a:pt x="4270" y="2597"/>
                    <a:pt x="4270" y="2392"/>
                  </a:cubicBezTo>
                  <a:cubicBezTo>
                    <a:pt x="4270" y="2187"/>
                    <a:pt x="4104" y="2021"/>
                    <a:pt x="3899" y="2021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74" name="Freeform 68">
              <a:extLst>
                <a:ext uri="{FF2B5EF4-FFF2-40B4-BE49-F238E27FC236}">
                  <a16:creationId xmlns:a16="http://schemas.microsoft.com/office/drawing/2014/main" id="{0035B0B1-466F-1A4D-A770-8E9BAD5128F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602161" y="37484"/>
              <a:ext cx="87191" cy="87233"/>
            </a:xfrm>
            <a:custGeom>
              <a:avLst/>
              <a:gdLst>
                <a:gd name="T0" fmla="*/ 76371 w 175"/>
                <a:gd name="T1" fmla="*/ 38186 h 175"/>
                <a:gd name="T2" fmla="*/ 76371 w 175"/>
                <a:gd name="T3" fmla="*/ 38186 h 175"/>
                <a:gd name="T4" fmla="*/ 38186 w 175"/>
                <a:gd name="T5" fmla="*/ 76371 h 175"/>
                <a:gd name="T6" fmla="*/ 38186 w 175"/>
                <a:gd name="T7" fmla="*/ 76371 h 175"/>
                <a:gd name="T8" fmla="*/ 0 w 175"/>
                <a:gd name="T9" fmla="*/ 38186 h 175"/>
                <a:gd name="T10" fmla="*/ 0 w 175"/>
                <a:gd name="T11" fmla="*/ 38186 h 175"/>
                <a:gd name="T12" fmla="*/ 38186 w 175"/>
                <a:gd name="T13" fmla="*/ 0 h 175"/>
                <a:gd name="T14" fmla="*/ 38186 w 175"/>
                <a:gd name="T15" fmla="*/ 0 h 175"/>
                <a:gd name="T16" fmla="*/ 76371 w 175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5">
                  <a:moveTo>
                    <a:pt x="174" y="87"/>
                  </a:moveTo>
                  <a:lnTo>
                    <a:pt x="174" y="87"/>
                  </a:lnTo>
                  <a:cubicBezTo>
                    <a:pt x="174" y="136"/>
                    <a:pt x="135" y="174"/>
                    <a:pt x="87" y="174"/>
                  </a:cubicBezTo>
                  <a:cubicBezTo>
                    <a:pt x="39" y="174"/>
                    <a:pt x="0" y="136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7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75" name="Freeform 69">
              <a:extLst>
                <a:ext uri="{FF2B5EF4-FFF2-40B4-BE49-F238E27FC236}">
                  <a16:creationId xmlns:a16="http://schemas.microsoft.com/office/drawing/2014/main" id="{C61308B9-2C65-C74D-BB21-E0CFF08F4BA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843025" y="1376516"/>
              <a:ext cx="85011" cy="85052"/>
            </a:xfrm>
            <a:custGeom>
              <a:avLst/>
              <a:gdLst>
                <a:gd name="T0" fmla="*/ 74457 w 173"/>
                <a:gd name="T1" fmla="*/ 36795 h 173"/>
                <a:gd name="T2" fmla="*/ 74457 w 173"/>
                <a:gd name="T3" fmla="*/ 36795 h 173"/>
                <a:gd name="T4" fmla="*/ 36796 w 173"/>
                <a:gd name="T5" fmla="*/ 74456 h 173"/>
                <a:gd name="T6" fmla="*/ 36796 w 173"/>
                <a:gd name="T7" fmla="*/ 74456 h 173"/>
                <a:gd name="T8" fmla="*/ 0 w 173"/>
                <a:gd name="T9" fmla="*/ 36795 h 173"/>
                <a:gd name="T10" fmla="*/ 0 w 173"/>
                <a:gd name="T11" fmla="*/ 36795 h 173"/>
                <a:gd name="T12" fmla="*/ 36796 w 173"/>
                <a:gd name="T13" fmla="*/ 0 h 173"/>
                <a:gd name="T14" fmla="*/ 36796 w 173"/>
                <a:gd name="T15" fmla="*/ 0 h 173"/>
                <a:gd name="T16" fmla="*/ 74457 w 173"/>
                <a:gd name="T17" fmla="*/ 36795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3">
                  <a:moveTo>
                    <a:pt x="172" y="85"/>
                  </a:moveTo>
                  <a:lnTo>
                    <a:pt x="172" y="85"/>
                  </a:lnTo>
                  <a:cubicBezTo>
                    <a:pt x="172" y="134"/>
                    <a:pt x="133" y="172"/>
                    <a:pt x="85" y="172"/>
                  </a:cubicBezTo>
                  <a:cubicBezTo>
                    <a:pt x="38" y="172"/>
                    <a:pt x="0" y="134"/>
                    <a:pt x="0" y="85"/>
                  </a:cubicBezTo>
                  <a:cubicBezTo>
                    <a:pt x="0" y="38"/>
                    <a:pt x="38" y="0"/>
                    <a:pt x="85" y="0"/>
                  </a:cubicBezTo>
                  <a:cubicBezTo>
                    <a:pt x="133" y="0"/>
                    <a:pt x="172" y="38"/>
                    <a:pt x="172" y="85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76" name="Freeform 70">
              <a:extLst>
                <a:ext uri="{FF2B5EF4-FFF2-40B4-BE49-F238E27FC236}">
                  <a16:creationId xmlns:a16="http://schemas.microsoft.com/office/drawing/2014/main" id="{BBF24141-8C01-524C-910F-298F33D0AEB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592350" y="816041"/>
              <a:ext cx="85010" cy="85053"/>
            </a:xfrm>
            <a:custGeom>
              <a:avLst/>
              <a:gdLst>
                <a:gd name="T0" fmla="*/ 74456 w 173"/>
                <a:gd name="T1" fmla="*/ 37015 h 174"/>
                <a:gd name="T2" fmla="*/ 74456 w 173"/>
                <a:gd name="T3" fmla="*/ 37015 h 174"/>
                <a:gd name="T4" fmla="*/ 37661 w 173"/>
                <a:gd name="T5" fmla="*/ 74460 h 174"/>
                <a:gd name="T6" fmla="*/ 37661 w 173"/>
                <a:gd name="T7" fmla="*/ 74460 h 174"/>
                <a:gd name="T8" fmla="*/ 0 w 173"/>
                <a:gd name="T9" fmla="*/ 37015 h 174"/>
                <a:gd name="T10" fmla="*/ 0 w 173"/>
                <a:gd name="T11" fmla="*/ 37015 h 174"/>
                <a:gd name="T12" fmla="*/ 37661 w 173"/>
                <a:gd name="T13" fmla="*/ 0 h 174"/>
                <a:gd name="T14" fmla="*/ 37661 w 173"/>
                <a:gd name="T15" fmla="*/ 0 h 174"/>
                <a:gd name="T16" fmla="*/ 74456 w 173"/>
                <a:gd name="T17" fmla="*/ 3701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4">
                  <a:moveTo>
                    <a:pt x="172" y="86"/>
                  </a:moveTo>
                  <a:lnTo>
                    <a:pt x="172" y="86"/>
                  </a:lnTo>
                  <a:cubicBezTo>
                    <a:pt x="172" y="134"/>
                    <a:pt x="134" y="173"/>
                    <a:pt x="87" y="173"/>
                  </a:cubicBezTo>
                  <a:cubicBezTo>
                    <a:pt x="39" y="173"/>
                    <a:pt x="0" y="134"/>
                    <a:pt x="0" y="86"/>
                  </a:cubicBezTo>
                  <a:cubicBezTo>
                    <a:pt x="0" y="38"/>
                    <a:pt x="39" y="0"/>
                    <a:pt x="87" y="0"/>
                  </a:cubicBezTo>
                  <a:cubicBezTo>
                    <a:pt x="134" y="0"/>
                    <a:pt x="172" y="38"/>
                    <a:pt x="172" y="86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77" name="Freeform 71">
              <a:extLst>
                <a:ext uri="{FF2B5EF4-FFF2-40B4-BE49-F238E27FC236}">
                  <a16:creationId xmlns:a16="http://schemas.microsoft.com/office/drawing/2014/main" id="{25726AD4-2D66-0F49-B117-E6FC90AED17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122035" y="-328896"/>
              <a:ext cx="85011" cy="85052"/>
            </a:xfrm>
            <a:custGeom>
              <a:avLst/>
              <a:gdLst>
                <a:gd name="T0" fmla="*/ 74457 w 173"/>
                <a:gd name="T1" fmla="*/ 36795 h 173"/>
                <a:gd name="T2" fmla="*/ 74457 w 173"/>
                <a:gd name="T3" fmla="*/ 36795 h 173"/>
                <a:gd name="T4" fmla="*/ 36796 w 173"/>
                <a:gd name="T5" fmla="*/ 74456 h 173"/>
                <a:gd name="T6" fmla="*/ 36796 w 173"/>
                <a:gd name="T7" fmla="*/ 74456 h 173"/>
                <a:gd name="T8" fmla="*/ 0 w 173"/>
                <a:gd name="T9" fmla="*/ 36795 h 173"/>
                <a:gd name="T10" fmla="*/ 0 w 173"/>
                <a:gd name="T11" fmla="*/ 36795 h 173"/>
                <a:gd name="T12" fmla="*/ 36796 w 173"/>
                <a:gd name="T13" fmla="*/ 0 h 173"/>
                <a:gd name="T14" fmla="*/ 36796 w 173"/>
                <a:gd name="T15" fmla="*/ 0 h 173"/>
                <a:gd name="T16" fmla="*/ 74457 w 173"/>
                <a:gd name="T17" fmla="*/ 36795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3">
                  <a:moveTo>
                    <a:pt x="172" y="85"/>
                  </a:moveTo>
                  <a:lnTo>
                    <a:pt x="172" y="85"/>
                  </a:lnTo>
                  <a:cubicBezTo>
                    <a:pt x="172" y="134"/>
                    <a:pt x="133" y="172"/>
                    <a:pt x="85" y="172"/>
                  </a:cubicBezTo>
                  <a:cubicBezTo>
                    <a:pt x="38" y="172"/>
                    <a:pt x="0" y="134"/>
                    <a:pt x="0" y="85"/>
                  </a:cubicBezTo>
                  <a:cubicBezTo>
                    <a:pt x="0" y="39"/>
                    <a:pt x="38" y="0"/>
                    <a:pt x="85" y="0"/>
                  </a:cubicBezTo>
                  <a:cubicBezTo>
                    <a:pt x="133" y="0"/>
                    <a:pt x="172" y="39"/>
                    <a:pt x="172" y="85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78" name="Freeform 72">
              <a:extLst>
                <a:ext uri="{FF2B5EF4-FFF2-40B4-BE49-F238E27FC236}">
                  <a16:creationId xmlns:a16="http://schemas.microsoft.com/office/drawing/2014/main" id="{DF7D64D0-0F49-814B-80DA-0F286A1E01A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857192" y="1047209"/>
              <a:ext cx="85011" cy="85053"/>
            </a:xfrm>
            <a:custGeom>
              <a:avLst/>
              <a:gdLst>
                <a:gd name="T0" fmla="*/ 74460 w 174"/>
                <a:gd name="T1" fmla="*/ 36796 h 173"/>
                <a:gd name="T2" fmla="*/ 74460 w 174"/>
                <a:gd name="T3" fmla="*/ 36796 h 173"/>
                <a:gd name="T4" fmla="*/ 37445 w 174"/>
                <a:gd name="T5" fmla="*/ 74457 h 173"/>
                <a:gd name="T6" fmla="*/ 37445 w 174"/>
                <a:gd name="T7" fmla="*/ 74457 h 173"/>
                <a:gd name="T8" fmla="*/ 0 w 174"/>
                <a:gd name="T9" fmla="*/ 36796 h 173"/>
                <a:gd name="T10" fmla="*/ 0 w 174"/>
                <a:gd name="T11" fmla="*/ 36796 h 173"/>
                <a:gd name="T12" fmla="*/ 37445 w 174"/>
                <a:gd name="T13" fmla="*/ 0 h 173"/>
                <a:gd name="T14" fmla="*/ 37445 w 174"/>
                <a:gd name="T15" fmla="*/ 0 h 173"/>
                <a:gd name="T16" fmla="*/ 74460 w 174"/>
                <a:gd name="T17" fmla="*/ 36796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3">
                  <a:moveTo>
                    <a:pt x="173" y="85"/>
                  </a:moveTo>
                  <a:lnTo>
                    <a:pt x="173" y="85"/>
                  </a:lnTo>
                  <a:cubicBezTo>
                    <a:pt x="173" y="133"/>
                    <a:pt x="135" y="172"/>
                    <a:pt x="87" y="172"/>
                  </a:cubicBezTo>
                  <a:cubicBezTo>
                    <a:pt x="39" y="172"/>
                    <a:pt x="0" y="133"/>
                    <a:pt x="0" y="85"/>
                  </a:cubicBezTo>
                  <a:cubicBezTo>
                    <a:pt x="0" y="38"/>
                    <a:pt x="39" y="0"/>
                    <a:pt x="87" y="0"/>
                  </a:cubicBezTo>
                  <a:cubicBezTo>
                    <a:pt x="135" y="0"/>
                    <a:pt x="173" y="38"/>
                    <a:pt x="173" y="85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79" name="Freeform 73">
              <a:extLst>
                <a:ext uri="{FF2B5EF4-FFF2-40B4-BE49-F238E27FC236}">
                  <a16:creationId xmlns:a16="http://schemas.microsoft.com/office/drawing/2014/main" id="{23F683FB-DD63-854E-A4E0-B86FC97CC68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237051" y="2091830"/>
              <a:ext cx="85011" cy="87233"/>
            </a:xfrm>
            <a:custGeom>
              <a:avLst/>
              <a:gdLst>
                <a:gd name="T0" fmla="*/ 74457 w 173"/>
                <a:gd name="T1" fmla="*/ 38186 h 175"/>
                <a:gd name="T2" fmla="*/ 74457 w 173"/>
                <a:gd name="T3" fmla="*/ 38186 h 175"/>
                <a:gd name="T4" fmla="*/ 37229 w 173"/>
                <a:gd name="T5" fmla="*/ 76371 h 175"/>
                <a:gd name="T6" fmla="*/ 37229 w 173"/>
                <a:gd name="T7" fmla="*/ 76371 h 175"/>
                <a:gd name="T8" fmla="*/ 0 w 173"/>
                <a:gd name="T9" fmla="*/ 38186 h 175"/>
                <a:gd name="T10" fmla="*/ 0 w 173"/>
                <a:gd name="T11" fmla="*/ 38186 h 175"/>
                <a:gd name="T12" fmla="*/ 37229 w 173"/>
                <a:gd name="T13" fmla="*/ 0 h 175"/>
                <a:gd name="T14" fmla="*/ 37229 w 173"/>
                <a:gd name="T15" fmla="*/ 0 h 175"/>
                <a:gd name="T16" fmla="*/ 74457 w 173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5">
                  <a:moveTo>
                    <a:pt x="172" y="87"/>
                  </a:moveTo>
                  <a:lnTo>
                    <a:pt x="172" y="87"/>
                  </a:lnTo>
                  <a:cubicBezTo>
                    <a:pt x="172" y="134"/>
                    <a:pt x="134" y="174"/>
                    <a:pt x="86" y="174"/>
                  </a:cubicBezTo>
                  <a:cubicBezTo>
                    <a:pt x="39" y="174"/>
                    <a:pt x="0" y="134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2" y="39"/>
                    <a:pt x="172" y="87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80" name="Freeform 74">
              <a:extLst>
                <a:ext uri="{FF2B5EF4-FFF2-40B4-BE49-F238E27FC236}">
                  <a16:creationId xmlns:a16="http://schemas.microsoft.com/office/drawing/2014/main" id="{ADA75E53-273F-324C-AFB0-2514D654DA3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713328" y="235939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2"/>
                    <a:pt x="80" y="105"/>
                    <a:pt x="52" y="105"/>
                  </a:cubicBezTo>
                  <a:cubicBezTo>
                    <a:pt x="24" y="105"/>
                    <a:pt x="0" y="82"/>
                    <a:pt x="0" y="53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0" y="0"/>
                    <a:pt x="104" y="24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81" name="Freeform 75">
              <a:extLst>
                <a:ext uri="{FF2B5EF4-FFF2-40B4-BE49-F238E27FC236}">
                  <a16:creationId xmlns:a16="http://schemas.microsoft.com/office/drawing/2014/main" id="{9B7189C0-6802-6342-8EBC-A4C17EECA12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689352" y="1367793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3"/>
                    <a:pt x="82" y="105"/>
                    <a:pt x="52" y="105"/>
                  </a:cubicBezTo>
                  <a:cubicBezTo>
                    <a:pt x="24" y="105"/>
                    <a:pt x="0" y="83"/>
                    <a:pt x="0" y="53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2" y="0"/>
                    <a:pt x="104" y="24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82" name="Freeform 76">
              <a:extLst>
                <a:ext uri="{FF2B5EF4-FFF2-40B4-BE49-F238E27FC236}">
                  <a16:creationId xmlns:a16="http://schemas.microsoft.com/office/drawing/2014/main" id="{2DD32704-3584-C64D-BB6C-2FEB4CACC9A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263207" y="1021040"/>
              <a:ext cx="52314" cy="52340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2"/>
                    <a:pt x="81" y="104"/>
                    <a:pt x="52" y="104"/>
                  </a:cubicBezTo>
                  <a:cubicBezTo>
                    <a:pt x="23" y="104"/>
                    <a:pt x="0" y="82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4" y="23"/>
                    <a:pt x="104" y="52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83" name="Freeform 77">
              <a:extLst>
                <a:ext uri="{FF2B5EF4-FFF2-40B4-BE49-F238E27FC236}">
                  <a16:creationId xmlns:a16="http://schemas.microsoft.com/office/drawing/2014/main" id="{6686F607-4A99-D748-B2CA-A6B1485BF41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250640" y="726628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1"/>
                    <a:pt x="81" y="105"/>
                    <a:pt x="52" y="105"/>
                  </a:cubicBezTo>
                  <a:cubicBezTo>
                    <a:pt x="22" y="105"/>
                    <a:pt x="0" y="81"/>
                    <a:pt x="0" y="53"/>
                  </a:cubicBezTo>
                  <a:cubicBezTo>
                    <a:pt x="0" y="23"/>
                    <a:pt x="22" y="0"/>
                    <a:pt x="52" y="0"/>
                  </a:cubicBezTo>
                  <a:cubicBezTo>
                    <a:pt x="81" y="0"/>
                    <a:pt x="104" y="23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84" name="Freeform 78">
              <a:extLst>
                <a:ext uri="{FF2B5EF4-FFF2-40B4-BE49-F238E27FC236}">
                  <a16:creationId xmlns:a16="http://schemas.microsoft.com/office/drawing/2014/main" id="{1DE5F44D-48CB-4843-9DDC-56E1FDB2059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457206" y="-38846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1"/>
                    <a:pt x="80" y="105"/>
                    <a:pt x="52" y="105"/>
                  </a:cubicBezTo>
                  <a:cubicBezTo>
                    <a:pt x="23" y="105"/>
                    <a:pt x="0" y="81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80" y="0"/>
                    <a:pt x="104" y="24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85" name="Freeform 79">
              <a:extLst>
                <a:ext uri="{FF2B5EF4-FFF2-40B4-BE49-F238E27FC236}">
                  <a16:creationId xmlns:a16="http://schemas.microsoft.com/office/drawing/2014/main" id="{58B1E950-6F73-FD40-873C-224B8215EDB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037023" y="1315453"/>
              <a:ext cx="52314" cy="52340"/>
            </a:xfrm>
            <a:custGeom>
              <a:avLst/>
              <a:gdLst>
                <a:gd name="T0" fmla="*/ 45651 w 106"/>
                <a:gd name="T1" fmla="*/ 22828 h 107"/>
                <a:gd name="T2" fmla="*/ 45651 w 106"/>
                <a:gd name="T3" fmla="*/ 22828 h 107"/>
                <a:gd name="T4" fmla="*/ 22608 w 106"/>
                <a:gd name="T5" fmla="*/ 45655 h 107"/>
                <a:gd name="T6" fmla="*/ 22608 w 106"/>
                <a:gd name="T7" fmla="*/ 45655 h 107"/>
                <a:gd name="T8" fmla="*/ 0 w 106"/>
                <a:gd name="T9" fmla="*/ 22828 h 107"/>
                <a:gd name="T10" fmla="*/ 0 w 106"/>
                <a:gd name="T11" fmla="*/ 22828 h 107"/>
                <a:gd name="T12" fmla="*/ 22608 w 106"/>
                <a:gd name="T13" fmla="*/ 0 h 107"/>
                <a:gd name="T14" fmla="*/ 22608 w 106"/>
                <a:gd name="T15" fmla="*/ 0 h 107"/>
                <a:gd name="T16" fmla="*/ 45651 w 106"/>
                <a:gd name="T17" fmla="*/ 22828 h 10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7">
                  <a:moveTo>
                    <a:pt x="105" y="53"/>
                  </a:moveTo>
                  <a:lnTo>
                    <a:pt x="105" y="53"/>
                  </a:lnTo>
                  <a:cubicBezTo>
                    <a:pt x="105" y="82"/>
                    <a:pt x="81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5" y="23"/>
                    <a:pt x="105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86" name="Freeform 80">
              <a:extLst>
                <a:ext uri="{FF2B5EF4-FFF2-40B4-BE49-F238E27FC236}">
                  <a16:creationId xmlns:a16="http://schemas.microsoft.com/office/drawing/2014/main" id="{B7657B92-6F89-D145-87BF-A21F8A28A5F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28881" y="1777790"/>
              <a:ext cx="52314" cy="52340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1"/>
                    <a:pt x="81" y="105"/>
                    <a:pt x="52" y="105"/>
                  </a:cubicBezTo>
                  <a:cubicBezTo>
                    <a:pt x="22" y="105"/>
                    <a:pt x="0" y="81"/>
                    <a:pt x="0" y="53"/>
                  </a:cubicBezTo>
                  <a:cubicBezTo>
                    <a:pt x="0" y="24"/>
                    <a:pt x="22" y="0"/>
                    <a:pt x="52" y="0"/>
                  </a:cubicBezTo>
                  <a:cubicBezTo>
                    <a:pt x="81" y="0"/>
                    <a:pt x="104" y="24"/>
                    <a:pt x="104" y="53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87" name="Freeform 81">
              <a:extLst>
                <a:ext uri="{FF2B5EF4-FFF2-40B4-BE49-F238E27FC236}">
                  <a16:creationId xmlns:a16="http://schemas.microsoft.com/office/drawing/2014/main" id="{7B62E40E-5BBD-0244-ACF2-0D1B79412BF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276797" y="2152893"/>
              <a:ext cx="52314" cy="52340"/>
            </a:xfrm>
            <a:custGeom>
              <a:avLst/>
              <a:gdLst>
                <a:gd name="T0" fmla="*/ 45647 w 105"/>
                <a:gd name="T1" fmla="*/ 22608 h 106"/>
                <a:gd name="T2" fmla="*/ 45647 w 105"/>
                <a:gd name="T3" fmla="*/ 22608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2608 h 106"/>
                <a:gd name="T10" fmla="*/ 0 w 105"/>
                <a:gd name="T11" fmla="*/ 22608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2608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2"/>
                  </a:moveTo>
                  <a:lnTo>
                    <a:pt x="104" y="52"/>
                  </a:lnTo>
                  <a:cubicBezTo>
                    <a:pt x="104" y="81"/>
                    <a:pt x="81" y="105"/>
                    <a:pt x="52" y="105"/>
                  </a:cubicBezTo>
                  <a:cubicBezTo>
                    <a:pt x="24" y="105"/>
                    <a:pt x="0" y="81"/>
                    <a:pt x="0" y="52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1" y="0"/>
                    <a:pt x="104" y="24"/>
                    <a:pt x="104" y="52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88" name="Freeform 82">
              <a:extLst>
                <a:ext uri="{FF2B5EF4-FFF2-40B4-BE49-F238E27FC236}">
                  <a16:creationId xmlns:a16="http://schemas.microsoft.com/office/drawing/2014/main" id="{EDD76E46-31BF-FD4E-8EBE-BB4CB20412C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8253" y="449661"/>
              <a:ext cx="52314" cy="52340"/>
            </a:xfrm>
            <a:custGeom>
              <a:avLst/>
              <a:gdLst>
                <a:gd name="T0" fmla="*/ 45647 w 105"/>
                <a:gd name="T1" fmla="*/ 22608 h 106"/>
                <a:gd name="T2" fmla="*/ 45647 w 105"/>
                <a:gd name="T3" fmla="*/ 22608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2608 h 106"/>
                <a:gd name="T10" fmla="*/ 0 w 105"/>
                <a:gd name="T11" fmla="*/ 22608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2608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2"/>
                  </a:moveTo>
                  <a:lnTo>
                    <a:pt x="104" y="52"/>
                  </a:lnTo>
                  <a:cubicBezTo>
                    <a:pt x="104" y="81"/>
                    <a:pt x="81" y="105"/>
                    <a:pt x="52" y="105"/>
                  </a:cubicBezTo>
                  <a:cubicBezTo>
                    <a:pt x="23" y="105"/>
                    <a:pt x="0" y="81"/>
                    <a:pt x="0" y="52"/>
                  </a:cubicBezTo>
                  <a:cubicBezTo>
                    <a:pt x="0" y="22"/>
                    <a:pt x="23" y="0"/>
                    <a:pt x="52" y="0"/>
                  </a:cubicBezTo>
                  <a:cubicBezTo>
                    <a:pt x="81" y="0"/>
                    <a:pt x="104" y="22"/>
                    <a:pt x="104" y="52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89" name="Freeform 83">
              <a:extLst>
                <a:ext uri="{FF2B5EF4-FFF2-40B4-BE49-F238E27FC236}">
                  <a16:creationId xmlns:a16="http://schemas.microsoft.com/office/drawing/2014/main" id="{1D956D94-E85F-8F4B-B2C5-F2EC0111547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037023" y="13494"/>
              <a:ext cx="52314" cy="52340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1" y="104"/>
                    <a:pt x="52" y="104"/>
                  </a:cubicBezTo>
                  <a:cubicBezTo>
                    <a:pt x="23" y="104"/>
                    <a:pt x="0" y="81"/>
                    <a:pt x="0" y="52"/>
                  </a:cubicBezTo>
                  <a:cubicBezTo>
                    <a:pt x="0" y="22"/>
                    <a:pt x="23" y="0"/>
                    <a:pt x="52" y="0"/>
                  </a:cubicBezTo>
                  <a:cubicBezTo>
                    <a:pt x="81" y="0"/>
                    <a:pt x="105" y="22"/>
                    <a:pt x="105" y="52"/>
                  </a:cubicBezTo>
                </a:path>
              </a:pathLst>
            </a:custGeom>
            <a:solidFill>
              <a:srgbClr val="EA662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90" name="Freeform 84">
              <a:extLst>
                <a:ext uri="{FF2B5EF4-FFF2-40B4-BE49-F238E27FC236}">
                  <a16:creationId xmlns:a16="http://schemas.microsoft.com/office/drawing/2014/main" id="{976DCF73-E5AC-B945-BA40-54E4952CE84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633240" y="2353530"/>
              <a:ext cx="52314" cy="52340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2" y="104"/>
                    <a:pt x="52" y="104"/>
                  </a:cubicBezTo>
                  <a:cubicBezTo>
                    <a:pt x="24" y="104"/>
                    <a:pt x="0" y="81"/>
                    <a:pt x="0" y="52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2" y="0"/>
                    <a:pt x="105" y="24"/>
                    <a:pt x="105" y="52"/>
                  </a:cubicBezTo>
                </a:path>
              </a:pathLst>
            </a:custGeom>
            <a:solidFill>
              <a:srgbClr val="EA662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91" name="Freeform 85">
              <a:extLst>
                <a:ext uri="{FF2B5EF4-FFF2-40B4-BE49-F238E27FC236}">
                  <a16:creationId xmlns:a16="http://schemas.microsoft.com/office/drawing/2014/main" id="{BB6365F1-A25B-4148-B564-867C98C2E36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421239" y="1923905"/>
              <a:ext cx="52314" cy="52340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3043 w 106"/>
                <a:gd name="T5" fmla="*/ 45647 h 105"/>
                <a:gd name="T6" fmla="*/ 23043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3043 w 106"/>
                <a:gd name="T13" fmla="*/ 0 h 105"/>
                <a:gd name="T14" fmla="*/ 23043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1" y="104"/>
                    <a:pt x="53" y="104"/>
                  </a:cubicBezTo>
                  <a:cubicBezTo>
                    <a:pt x="24" y="104"/>
                    <a:pt x="0" y="81"/>
                    <a:pt x="0" y="52"/>
                  </a:cubicBezTo>
                  <a:cubicBezTo>
                    <a:pt x="0" y="24"/>
                    <a:pt x="24" y="0"/>
                    <a:pt x="53" y="0"/>
                  </a:cubicBezTo>
                  <a:cubicBezTo>
                    <a:pt x="81" y="0"/>
                    <a:pt x="105" y="24"/>
                    <a:pt x="105" y="52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92" name="Freeform 86">
              <a:extLst>
                <a:ext uri="{FF2B5EF4-FFF2-40B4-BE49-F238E27FC236}">
                  <a16:creationId xmlns:a16="http://schemas.microsoft.com/office/drawing/2014/main" id="{AD728AF9-D333-0442-8BE7-8B207BEA6E0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487708" y="2120180"/>
              <a:ext cx="610334" cy="296594"/>
            </a:xfrm>
            <a:custGeom>
              <a:avLst/>
              <a:gdLst>
                <a:gd name="T0" fmla="*/ 406733 w 1236"/>
                <a:gd name="T1" fmla="*/ 260719 h 601"/>
                <a:gd name="T2" fmla="*/ 130067 w 1236"/>
                <a:gd name="T3" fmla="*/ 260719 h 601"/>
                <a:gd name="T4" fmla="*/ 130067 w 1236"/>
                <a:gd name="T5" fmla="*/ 260719 h 601"/>
                <a:gd name="T6" fmla="*/ 0 w 1236"/>
                <a:gd name="T7" fmla="*/ 130360 h 601"/>
                <a:gd name="T8" fmla="*/ 0 w 1236"/>
                <a:gd name="T9" fmla="*/ 130360 h 601"/>
                <a:gd name="T10" fmla="*/ 130067 w 1236"/>
                <a:gd name="T11" fmla="*/ 0 h 601"/>
                <a:gd name="T12" fmla="*/ 406733 w 1236"/>
                <a:gd name="T13" fmla="*/ 0 h 601"/>
                <a:gd name="T14" fmla="*/ 406733 w 1236"/>
                <a:gd name="T15" fmla="*/ 0 h 601"/>
                <a:gd name="T16" fmla="*/ 537235 w 1236"/>
                <a:gd name="T17" fmla="*/ 130360 h 601"/>
                <a:gd name="T18" fmla="*/ 537235 w 1236"/>
                <a:gd name="T19" fmla="*/ 130360 h 601"/>
                <a:gd name="T20" fmla="*/ 406733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5" y="600"/>
                  </a:moveTo>
                  <a:lnTo>
                    <a:pt x="299" y="600"/>
                  </a:lnTo>
                  <a:cubicBezTo>
                    <a:pt x="135" y="600"/>
                    <a:pt x="0" y="466"/>
                    <a:pt x="0" y="300"/>
                  </a:cubicBezTo>
                  <a:cubicBezTo>
                    <a:pt x="0" y="135"/>
                    <a:pt x="135" y="0"/>
                    <a:pt x="299" y="0"/>
                  </a:cubicBezTo>
                  <a:lnTo>
                    <a:pt x="935" y="0"/>
                  </a:lnTo>
                  <a:cubicBezTo>
                    <a:pt x="1101" y="0"/>
                    <a:pt x="1235" y="135"/>
                    <a:pt x="1235" y="300"/>
                  </a:cubicBezTo>
                  <a:cubicBezTo>
                    <a:pt x="1235" y="466"/>
                    <a:pt x="1101" y="600"/>
                    <a:pt x="935" y="60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93" name="Freeform 87">
              <a:extLst>
                <a:ext uri="{FF2B5EF4-FFF2-40B4-BE49-F238E27FC236}">
                  <a16:creationId xmlns:a16="http://schemas.microsoft.com/office/drawing/2014/main" id="{0CDF9D92-6922-1347-9AD7-857353DB53A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36511" y="1400504"/>
              <a:ext cx="610334" cy="296594"/>
            </a:xfrm>
            <a:custGeom>
              <a:avLst/>
              <a:gdLst>
                <a:gd name="T0" fmla="*/ 407168 w 1236"/>
                <a:gd name="T1" fmla="*/ 260719 h 601"/>
                <a:gd name="T2" fmla="*/ 130502 w 1236"/>
                <a:gd name="T3" fmla="*/ 260719 h 601"/>
                <a:gd name="T4" fmla="*/ 130502 w 1236"/>
                <a:gd name="T5" fmla="*/ 260719 h 601"/>
                <a:gd name="T6" fmla="*/ 0 w 1236"/>
                <a:gd name="T7" fmla="*/ 130360 h 601"/>
                <a:gd name="T8" fmla="*/ 0 w 1236"/>
                <a:gd name="T9" fmla="*/ 130360 h 601"/>
                <a:gd name="T10" fmla="*/ 130502 w 1236"/>
                <a:gd name="T11" fmla="*/ 0 h 601"/>
                <a:gd name="T12" fmla="*/ 407168 w 1236"/>
                <a:gd name="T13" fmla="*/ 0 h 601"/>
                <a:gd name="T14" fmla="*/ 407168 w 1236"/>
                <a:gd name="T15" fmla="*/ 0 h 601"/>
                <a:gd name="T16" fmla="*/ 537235 w 1236"/>
                <a:gd name="T17" fmla="*/ 130360 h 601"/>
                <a:gd name="T18" fmla="*/ 537235 w 1236"/>
                <a:gd name="T19" fmla="*/ 130360 h 601"/>
                <a:gd name="T20" fmla="*/ 407168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6" y="600"/>
                  </a:moveTo>
                  <a:lnTo>
                    <a:pt x="300" y="600"/>
                  </a:lnTo>
                  <a:cubicBezTo>
                    <a:pt x="134" y="600"/>
                    <a:pt x="0" y="466"/>
                    <a:pt x="0" y="300"/>
                  </a:cubicBezTo>
                  <a:cubicBezTo>
                    <a:pt x="0" y="135"/>
                    <a:pt x="134" y="0"/>
                    <a:pt x="300" y="0"/>
                  </a:cubicBezTo>
                  <a:lnTo>
                    <a:pt x="936" y="0"/>
                  </a:lnTo>
                  <a:cubicBezTo>
                    <a:pt x="1101" y="0"/>
                    <a:pt x="1235" y="135"/>
                    <a:pt x="1235" y="300"/>
                  </a:cubicBezTo>
                  <a:cubicBezTo>
                    <a:pt x="1235" y="466"/>
                    <a:pt x="1101" y="600"/>
                    <a:pt x="936" y="60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94" name="Freeform 88">
              <a:extLst>
                <a:ext uri="{FF2B5EF4-FFF2-40B4-BE49-F238E27FC236}">
                  <a16:creationId xmlns:a16="http://schemas.microsoft.com/office/drawing/2014/main" id="{5F426E1F-099F-FA46-AB78-1AA5889AB86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434318" y="456204"/>
              <a:ext cx="610334" cy="296594"/>
            </a:xfrm>
            <a:custGeom>
              <a:avLst/>
              <a:gdLst>
                <a:gd name="T0" fmla="*/ 406733 w 1236"/>
                <a:gd name="T1" fmla="*/ 260719 h 601"/>
                <a:gd name="T2" fmla="*/ 130067 w 1236"/>
                <a:gd name="T3" fmla="*/ 260719 h 601"/>
                <a:gd name="T4" fmla="*/ 130067 w 1236"/>
                <a:gd name="T5" fmla="*/ 260719 h 601"/>
                <a:gd name="T6" fmla="*/ 0 w 1236"/>
                <a:gd name="T7" fmla="*/ 129925 h 601"/>
                <a:gd name="T8" fmla="*/ 0 w 1236"/>
                <a:gd name="T9" fmla="*/ 129925 h 601"/>
                <a:gd name="T10" fmla="*/ 130067 w 1236"/>
                <a:gd name="T11" fmla="*/ 0 h 601"/>
                <a:gd name="T12" fmla="*/ 406733 w 1236"/>
                <a:gd name="T13" fmla="*/ 0 h 601"/>
                <a:gd name="T14" fmla="*/ 406733 w 1236"/>
                <a:gd name="T15" fmla="*/ 0 h 601"/>
                <a:gd name="T16" fmla="*/ 537235 w 1236"/>
                <a:gd name="T17" fmla="*/ 129925 h 601"/>
                <a:gd name="T18" fmla="*/ 537235 w 1236"/>
                <a:gd name="T19" fmla="*/ 129925 h 601"/>
                <a:gd name="T20" fmla="*/ 406733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5" y="600"/>
                  </a:moveTo>
                  <a:lnTo>
                    <a:pt x="299" y="600"/>
                  </a:lnTo>
                  <a:cubicBezTo>
                    <a:pt x="134" y="600"/>
                    <a:pt x="0" y="465"/>
                    <a:pt x="0" y="299"/>
                  </a:cubicBezTo>
                  <a:cubicBezTo>
                    <a:pt x="0" y="133"/>
                    <a:pt x="134" y="0"/>
                    <a:pt x="299" y="0"/>
                  </a:cubicBezTo>
                  <a:lnTo>
                    <a:pt x="935" y="0"/>
                  </a:lnTo>
                  <a:cubicBezTo>
                    <a:pt x="1101" y="0"/>
                    <a:pt x="1235" y="133"/>
                    <a:pt x="1235" y="299"/>
                  </a:cubicBezTo>
                  <a:cubicBezTo>
                    <a:pt x="1235" y="465"/>
                    <a:pt x="1101" y="600"/>
                    <a:pt x="935" y="60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95" name="Freeform 89">
              <a:extLst>
                <a:ext uri="{FF2B5EF4-FFF2-40B4-BE49-F238E27FC236}">
                  <a16:creationId xmlns:a16="http://schemas.microsoft.com/office/drawing/2014/main" id="{932BA44D-8C66-AE4C-83F2-518A592856C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853922" y="96366"/>
              <a:ext cx="610334" cy="296594"/>
            </a:xfrm>
            <a:custGeom>
              <a:avLst/>
              <a:gdLst>
                <a:gd name="T0" fmla="*/ 406298 w 1236"/>
                <a:gd name="T1" fmla="*/ 260719 h 601"/>
                <a:gd name="T2" fmla="*/ 130502 w 1236"/>
                <a:gd name="T3" fmla="*/ 260719 h 601"/>
                <a:gd name="T4" fmla="*/ 130502 w 1236"/>
                <a:gd name="T5" fmla="*/ 260719 h 601"/>
                <a:gd name="T6" fmla="*/ 0 w 1236"/>
                <a:gd name="T7" fmla="*/ 130360 h 601"/>
                <a:gd name="T8" fmla="*/ 0 w 1236"/>
                <a:gd name="T9" fmla="*/ 130360 h 601"/>
                <a:gd name="T10" fmla="*/ 130502 w 1236"/>
                <a:gd name="T11" fmla="*/ 0 h 601"/>
                <a:gd name="T12" fmla="*/ 406298 w 1236"/>
                <a:gd name="T13" fmla="*/ 0 h 601"/>
                <a:gd name="T14" fmla="*/ 406298 w 1236"/>
                <a:gd name="T15" fmla="*/ 0 h 601"/>
                <a:gd name="T16" fmla="*/ 537235 w 1236"/>
                <a:gd name="T17" fmla="*/ 130360 h 601"/>
                <a:gd name="T18" fmla="*/ 537235 w 1236"/>
                <a:gd name="T19" fmla="*/ 130360 h 601"/>
                <a:gd name="T20" fmla="*/ 406298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4" y="600"/>
                  </a:moveTo>
                  <a:lnTo>
                    <a:pt x="300" y="600"/>
                  </a:lnTo>
                  <a:cubicBezTo>
                    <a:pt x="134" y="600"/>
                    <a:pt x="0" y="466"/>
                    <a:pt x="0" y="300"/>
                  </a:cubicBezTo>
                  <a:cubicBezTo>
                    <a:pt x="0" y="134"/>
                    <a:pt x="134" y="0"/>
                    <a:pt x="300" y="0"/>
                  </a:cubicBezTo>
                  <a:lnTo>
                    <a:pt x="934" y="0"/>
                  </a:lnTo>
                  <a:cubicBezTo>
                    <a:pt x="1100" y="0"/>
                    <a:pt x="1235" y="134"/>
                    <a:pt x="1235" y="300"/>
                  </a:cubicBezTo>
                  <a:cubicBezTo>
                    <a:pt x="1235" y="466"/>
                    <a:pt x="1100" y="600"/>
                    <a:pt x="934" y="60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796" name="Freeform 90">
              <a:extLst>
                <a:ext uri="{FF2B5EF4-FFF2-40B4-BE49-F238E27FC236}">
                  <a16:creationId xmlns:a16="http://schemas.microsoft.com/office/drawing/2014/main" id="{C3CDB21D-6143-A045-9BF4-CAC1CBDE9C9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1102416" y="-200228"/>
              <a:ext cx="610334" cy="296594"/>
            </a:xfrm>
            <a:custGeom>
              <a:avLst/>
              <a:gdLst>
                <a:gd name="T0" fmla="*/ 407168 w 1236"/>
                <a:gd name="T1" fmla="*/ 260719 h 600"/>
                <a:gd name="T2" fmla="*/ 130502 w 1236"/>
                <a:gd name="T3" fmla="*/ 260719 h 600"/>
                <a:gd name="T4" fmla="*/ 130502 w 1236"/>
                <a:gd name="T5" fmla="*/ 260719 h 600"/>
                <a:gd name="T6" fmla="*/ 0 w 1236"/>
                <a:gd name="T7" fmla="*/ 130577 h 600"/>
                <a:gd name="T8" fmla="*/ 0 w 1236"/>
                <a:gd name="T9" fmla="*/ 130577 h 600"/>
                <a:gd name="T10" fmla="*/ 130502 w 1236"/>
                <a:gd name="T11" fmla="*/ 0 h 600"/>
                <a:gd name="T12" fmla="*/ 407168 w 1236"/>
                <a:gd name="T13" fmla="*/ 0 h 600"/>
                <a:gd name="T14" fmla="*/ 407168 w 1236"/>
                <a:gd name="T15" fmla="*/ 0 h 600"/>
                <a:gd name="T16" fmla="*/ 537235 w 1236"/>
                <a:gd name="T17" fmla="*/ 130577 h 600"/>
                <a:gd name="T18" fmla="*/ 537235 w 1236"/>
                <a:gd name="T19" fmla="*/ 130577 h 600"/>
                <a:gd name="T20" fmla="*/ 407168 w 1236"/>
                <a:gd name="T21" fmla="*/ 260719 h 60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0">
                  <a:moveTo>
                    <a:pt x="936" y="599"/>
                  </a:moveTo>
                  <a:lnTo>
                    <a:pt x="300" y="599"/>
                  </a:lnTo>
                  <a:cubicBezTo>
                    <a:pt x="135" y="599"/>
                    <a:pt x="0" y="465"/>
                    <a:pt x="0" y="300"/>
                  </a:cubicBezTo>
                  <a:cubicBezTo>
                    <a:pt x="0" y="134"/>
                    <a:pt x="135" y="0"/>
                    <a:pt x="300" y="0"/>
                  </a:cubicBezTo>
                  <a:lnTo>
                    <a:pt x="936" y="0"/>
                  </a:lnTo>
                  <a:cubicBezTo>
                    <a:pt x="1102" y="0"/>
                    <a:pt x="1235" y="134"/>
                    <a:pt x="1235" y="300"/>
                  </a:cubicBezTo>
                  <a:cubicBezTo>
                    <a:pt x="1235" y="465"/>
                    <a:pt x="1102" y="599"/>
                    <a:pt x="936" y="599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grpSp>
          <p:nvGrpSpPr>
            <p:cNvPr id="797" name="Group 1">
              <a:extLst>
                <a:ext uri="{FF2B5EF4-FFF2-40B4-BE49-F238E27FC236}">
                  <a16:creationId xmlns:a16="http://schemas.microsoft.com/office/drawing/2014/main" id="{CAFD2733-2F40-EF40-A992-D2B54659304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-1729188" y="1999133"/>
              <a:ext cx="2779923" cy="2871866"/>
              <a:chOff x="8253235" y="2100188"/>
              <a:chExt cx="2448321" cy="2528969"/>
            </a:xfrm>
          </p:grpSpPr>
          <p:sp>
            <p:nvSpPr>
              <p:cNvPr id="798" name="Freeform 91">
                <a:extLst>
                  <a:ext uri="{FF2B5EF4-FFF2-40B4-BE49-F238E27FC236}">
                    <a16:creationId xmlns:a16="http://schemas.microsoft.com/office/drawing/2014/main" id="{EF2B06EE-21B7-7944-B13E-B75B0FB676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53235" y="3674793"/>
                <a:ext cx="378290" cy="291878"/>
              </a:xfrm>
              <a:custGeom>
                <a:avLst/>
                <a:gdLst>
                  <a:gd name="T0" fmla="*/ 145831 w 869"/>
                  <a:gd name="T1" fmla="*/ 291444 h 672"/>
                  <a:gd name="T2" fmla="*/ 232459 w 869"/>
                  <a:gd name="T3" fmla="*/ 291444 h 672"/>
                  <a:gd name="T4" fmla="*/ 232459 w 869"/>
                  <a:gd name="T5" fmla="*/ 291444 h 672"/>
                  <a:gd name="T6" fmla="*/ 377855 w 869"/>
                  <a:gd name="T7" fmla="*/ 145939 h 672"/>
                  <a:gd name="T8" fmla="*/ 377855 w 869"/>
                  <a:gd name="T9" fmla="*/ 145939 h 672"/>
                  <a:gd name="T10" fmla="*/ 232459 w 869"/>
                  <a:gd name="T11" fmla="*/ 0 h 672"/>
                  <a:gd name="T12" fmla="*/ 145831 w 869"/>
                  <a:gd name="T13" fmla="*/ 0 h 672"/>
                  <a:gd name="T14" fmla="*/ 145831 w 869"/>
                  <a:gd name="T15" fmla="*/ 0 h 672"/>
                  <a:gd name="T16" fmla="*/ 0 w 869"/>
                  <a:gd name="T17" fmla="*/ 145939 h 672"/>
                  <a:gd name="T18" fmla="*/ 0 w 869"/>
                  <a:gd name="T19" fmla="*/ 145939 h 672"/>
                  <a:gd name="T20" fmla="*/ 145831 w 869"/>
                  <a:gd name="T21" fmla="*/ 291444 h 672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869" h="672">
                    <a:moveTo>
                      <a:pt x="335" y="671"/>
                    </a:moveTo>
                    <a:lnTo>
                      <a:pt x="534" y="671"/>
                    </a:lnTo>
                    <a:cubicBezTo>
                      <a:pt x="718" y="671"/>
                      <a:pt x="868" y="520"/>
                      <a:pt x="868" y="336"/>
                    </a:cubicBezTo>
                    <a:cubicBezTo>
                      <a:pt x="868" y="151"/>
                      <a:pt x="718" y="0"/>
                      <a:pt x="534" y="0"/>
                    </a:cubicBezTo>
                    <a:lnTo>
                      <a:pt x="335" y="0"/>
                    </a:lnTo>
                    <a:cubicBezTo>
                      <a:pt x="149" y="0"/>
                      <a:pt x="0" y="151"/>
                      <a:pt x="0" y="336"/>
                    </a:cubicBezTo>
                    <a:cubicBezTo>
                      <a:pt x="0" y="520"/>
                      <a:pt x="149" y="671"/>
                      <a:pt x="335" y="671"/>
                    </a:cubicBezTo>
                  </a:path>
                </a:pathLst>
              </a:custGeom>
              <a:solidFill>
                <a:srgbClr val="CC5EA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799" name="Freeform 92">
                <a:extLst>
                  <a:ext uri="{FF2B5EF4-FFF2-40B4-BE49-F238E27FC236}">
                    <a16:creationId xmlns:a16="http://schemas.microsoft.com/office/drawing/2014/main" id="{2BE40BC7-5BD5-4F40-A81C-EB19F3E30D1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60916" y="2292214"/>
                <a:ext cx="2283178" cy="1945213"/>
              </a:xfrm>
              <a:custGeom>
                <a:avLst/>
                <a:gdLst>
                  <a:gd name="T0" fmla="*/ 0 w 5244"/>
                  <a:gd name="T1" fmla="*/ 728639 h 4469"/>
                  <a:gd name="T2" fmla="*/ 714037 w 5244"/>
                  <a:gd name="T3" fmla="*/ 874018 h 4469"/>
                  <a:gd name="T4" fmla="*/ 568182 w 5244"/>
                  <a:gd name="T5" fmla="*/ 1019833 h 4469"/>
                  <a:gd name="T6" fmla="*/ 714037 w 5244"/>
                  <a:gd name="T7" fmla="*/ 1165648 h 4469"/>
                  <a:gd name="T8" fmla="*/ 913445 w 5244"/>
                  <a:gd name="T9" fmla="*/ 1165648 h 4469"/>
                  <a:gd name="T10" fmla="*/ 911268 w 5244"/>
                  <a:gd name="T11" fmla="*/ 1165648 h 4469"/>
                  <a:gd name="T12" fmla="*/ 1007489 w 5244"/>
                  <a:gd name="T13" fmla="*/ 1263583 h 4469"/>
                  <a:gd name="T14" fmla="*/ 911268 w 5244"/>
                  <a:gd name="T15" fmla="*/ 1361954 h 4469"/>
                  <a:gd name="T16" fmla="*/ 656131 w 5244"/>
                  <a:gd name="T17" fmla="*/ 1361954 h 4469"/>
                  <a:gd name="T18" fmla="*/ 510711 w 5244"/>
                  <a:gd name="T19" fmla="*/ 1507769 h 4469"/>
                  <a:gd name="T20" fmla="*/ 656131 w 5244"/>
                  <a:gd name="T21" fmla="*/ 1653148 h 4469"/>
                  <a:gd name="T22" fmla="*/ 960903 w 5244"/>
                  <a:gd name="T23" fmla="*/ 1653148 h 4469"/>
                  <a:gd name="T24" fmla="*/ 815483 w 5244"/>
                  <a:gd name="T25" fmla="*/ 1798963 h 4469"/>
                  <a:gd name="T26" fmla="*/ 1576978 w 5244"/>
                  <a:gd name="T27" fmla="*/ 1944778 h 4469"/>
                  <a:gd name="T28" fmla="*/ 1722397 w 5244"/>
                  <a:gd name="T29" fmla="*/ 1798963 h 4469"/>
                  <a:gd name="T30" fmla="*/ 1576978 w 5244"/>
                  <a:gd name="T31" fmla="*/ 1653148 h 4469"/>
                  <a:gd name="T32" fmla="*/ 2066354 w 5244"/>
                  <a:gd name="T33" fmla="*/ 1653148 h 4469"/>
                  <a:gd name="T34" fmla="*/ 2212210 w 5244"/>
                  <a:gd name="T35" fmla="*/ 1507769 h 4469"/>
                  <a:gd name="T36" fmla="*/ 1624435 w 5244"/>
                  <a:gd name="T37" fmla="*/ 1361954 h 4469"/>
                  <a:gd name="T38" fmla="*/ 1629660 w 5244"/>
                  <a:gd name="T39" fmla="*/ 1361954 h 4469"/>
                  <a:gd name="T40" fmla="*/ 1536051 w 5244"/>
                  <a:gd name="T41" fmla="*/ 1263583 h 4469"/>
                  <a:gd name="T42" fmla="*/ 1629660 w 5244"/>
                  <a:gd name="T43" fmla="*/ 1166083 h 4469"/>
                  <a:gd name="T44" fmla="*/ 1624435 w 5244"/>
                  <a:gd name="T45" fmla="*/ 1165648 h 4469"/>
                  <a:gd name="T46" fmla="*/ 1765936 w 5244"/>
                  <a:gd name="T47" fmla="*/ 1165648 h 4469"/>
                  <a:gd name="T48" fmla="*/ 1911791 w 5244"/>
                  <a:gd name="T49" fmla="*/ 1019833 h 4469"/>
                  <a:gd name="T50" fmla="*/ 2136452 w 5244"/>
                  <a:gd name="T51" fmla="*/ 874018 h 4469"/>
                  <a:gd name="T52" fmla="*/ 2282743 w 5244"/>
                  <a:gd name="T53" fmla="*/ 728639 h 4469"/>
                  <a:gd name="T54" fmla="*/ 2136452 w 5244"/>
                  <a:gd name="T55" fmla="*/ 583259 h 4469"/>
                  <a:gd name="T56" fmla="*/ 1922241 w 5244"/>
                  <a:gd name="T57" fmla="*/ 583259 h 4469"/>
                  <a:gd name="T58" fmla="*/ 2068096 w 5244"/>
                  <a:gd name="T59" fmla="*/ 437444 h 4469"/>
                  <a:gd name="T60" fmla="*/ 1441136 w 5244"/>
                  <a:gd name="T61" fmla="*/ 291194 h 4469"/>
                  <a:gd name="T62" fmla="*/ 1586992 w 5244"/>
                  <a:gd name="T63" fmla="*/ 145815 h 4469"/>
                  <a:gd name="T64" fmla="*/ 1441136 w 5244"/>
                  <a:gd name="T65" fmla="*/ 0 h 4469"/>
                  <a:gd name="T66" fmla="*/ 389237 w 5244"/>
                  <a:gd name="T67" fmla="*/ 0 h 4469"/>
                  <a:gd name="T68" fmla="*/ 243818 w 5244"/>
                  <a:gd name="T69" fmla="*/ 145815 h 4469"/>
                  <a:gd name="T70" fmla="*/ 876437 w 5244"/>
                  <a:gd name="T71" fmla="*/ 291194 h 4469"/>
                  <a:gd name="T72" fmla="*/ 1022293 w 5244"/>
                  <a:gd name="T73" fmla="*/ 437444 h 4469"/>
                  <a:gd name="T74" fmla="*/ 876437 w 5244"/>
                  <a:gd name="T75" fmla="*/ 583259 h 4469"/>
                  <a:gd name="T76" fmla="*/ 145420 w 5244"/>
                  <a:gd name="T77" fmla="*/ 583259 h 4469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</a:gdLst>
                <a:ahLst/>
                <a:cxnLst>
                  <a:cxn ang="T78">
                    <a:pos x="T0" y="T1"/>
                  </a:cxn>
                  <a:cxn ang="T79">
                    <a:pos x="T2" y="T3"/>
                  </a:cxn>
                  <a:cxn ang="T80">
                    <a:pos x="T4" y="T5"/>
                  </a:cxn>
                  <a:cxn ang="T81">
                    <a:pos x="T6" y="T7"/>
                  </a:cxn>
                  <a:cxn ang="T82">
                    <a:pos x="T8" y="T9"/>
                  </a:cxn>
                  <a:cxn ang="T83">
                    <a:pos x="T10" y="T11"/>
                  </a:cxn>
                  <a:cxn ang="T84">
                    <a:pos x="T12" y="T13"/>
                  </a:cxn>
                  <a:cxn ang="T85">
                    <a:pos x="T14" y="T15"/>
                  </a:cxn>
                  <a:cxn ang="T86">
                    <a:pos x="T16" y="T17"/>
                  </a:cxn>
                  <a:cxn ang="T87">
                    <a:pos x="T18" y="T19"/>
                  </a:cxn>
                  <a:cxn ang="T88">
                    <a:pos x="T20" y="T21"/>
                  </a:cxn>
                  <a:cxn ang="T89">
                    <a:pos x="T22" y="T23"/>
                  </a:cxn>
                  <a:cxn ang="T90">
                    <a:pos x="T24" y="T25"/>
                  </a:cxn>
                  <a:cxn ang="T91">
                    <a:pos x="T26" y="T27"/>
                  </a:cxn>
                  <a:cxn ang="T92">
                    <a:pos x="T28" y="T29"/>
                  </a:cxn>
                  <a:cxn ang="T93">
                    <a:pos x="T30" y="T31"/>
                  </a:cxn>
                  <a:cxn ang="T94">
                    <a:pos x="T32" y="T33"/>
                  </a:cxn>
                  <a:cxn ang="T95">
                    <a:pos x="T34" y="T35"/>
                  </a:cxn>
                  <a:cxn ang="T96">
                    <a:pos x="T36" y="T37"/>
                  </a:cxn>
                  <a:cxn ang="T97">
                    <a:pos x="T38" y="T39"/>
                  </a:cxn>
                  <a:cxn ang="T98">
                    <a:pos x="T40" y="T41"/>
                  </a:cxn>
                  <a:cxn ang="T99">
                    <a:pos x="T42" y="T43"/>
                  </a:cxn>
                  <a:cxn ang="T100">
                    <a:pos x="T44" y="T45"/>
                  </a:cxn>
                  <a:cxn ang="T101">
                    <a:pos x="T46" y="T47"/>
                  </a:cxn>
                  <a:cxn ang="T102">
                    <a:pos x="T48" y="T49"/>
                  </a:cxn>
                  <a:cxn ang="T103">
                    <a:pos x="T50" y="T51"/>
                  </a:cxn>
                  <a:cxn ang="T104">
                    <a:pos x="T52" y="T53"/>
                  </a:cxn>
                  <a:cxn ang="T105">
                    <a:pos x="T54" y="T55"/>
                  </a:cxn>
                  <a:cxn ang="T106">
                    <a:pos x="T56" y="T57"/>
                  </a:cxn>
                  <a:cxn ang="T107">
                    <a:pos x="T58" y="T59"/>
                  </a:cxn>
                  <a:cxn ang="T108">
                    <a:pos x="T60" y="T61"/>
                  </a:cxn>
                  <a:cxn ang="T109">
                    <a:pos x="T62" y="T63"/>
                  </a:cxn>
                  <a:cxn ang="T110">
                    <a:pos x="T64" y="T65"/>
                  </a:cxn>
                  <a:cxn ang="T111">
                    <a:pos x="T66" y="T67"/>
                  </a:cxn>
                  <a:cxn ang="T112">
                    <a:pos x="T68" y="T69"/>
                  </a:cxn>
                  <a:cxn ang="T113">
                    <a:pos x="T70" y="T71"/>
                  </a:cxn>
                  <a:cxn ang="T114">
                    <a:pos x="T72" y="T73"/>
                  </a:cxn>
                  <a:cxn ang="T115">
                    <a:pos x="T74" y="T75"/>
                  </a:cxn>
                  <a:cxn ang="T116">
                    <a:pos x="T76" y="T77"/>
                  </a:cxn>
                </a:cxnLst>
                <a:rect l="0" t="0" r="r" b="b"/>
                <a:pathLst>
                  <a:path w="5244" h="4469">
                    <a:moveTo>
                      <a:pt x="0" y="1674"/>
                    </a:moveTo>
                    <a:lnTo>
                      <a:pt x="0" y="1674"/>
                    </a:lnTo>
                    <a:cubicBezTo>
                      <a:pt x="0" y="1858"/>
                      <a:pt x="150" y="2008"/>
                      <a:pt x="334" y="2008"/>
                    </a:cubicBezTo>
                    <a:lnTo>
                      <a:pt x="1640" y="2008"/>
                    </a:lnTo>
                    <a:cubicBezTo>
                      <a:pt x="1455" y="2008"/>
                      <a:pt x="1305" y="2158"/>
                      <a:pt x="1305" y="2343"/>
                    </a:cubicBezTo>
                    <a:cubicBezTo>
                      <a:pt x="1305" y="2528"/>
                      <a:pt x="1455" y="2678"/>
                      <a:pt x="1640" y="2678"/>
                    </a:cubicBezTo>
                    <a:lnTo>
                      <a:pt x="2098" y="2678"/>
                    </a:lnTo>
                    <a:cubicBezTo>
                      <a:pt x="2097" y="2678"/>
                      <a:pt x="2095" y="2678"/>
                      <a:pt x="2093" y="2678"/>
                    </a:cubicBezTo>
                    <a:cubicBezTo>
                      <a:pt x="2216" y="2681"/>
                      <a:pt x="2314" y="2780"/>
                      <a:pt x="2314" y="2903"/>
                    </a:cubicBezTo>
                    <a:cubicBezTo>
                      <a:pt x="2314" y="3026"/>
                      <a:pt x="2216" y="3127"/>
                      <a:pt x="2093" y="3129"/>
                    </a:cubicBezTo>
                    <a:cubicBezTo>
                      <a:pt x="2095" y="3129"/>
                      <a:pt x="2097" y="3129"/>
                      <a:pt x="2098" y="3129"/>
                    </a:cubicBezTo>
                    <a:lnTo>
                      <a:pt x="1507" y="3129"/>
                    </a:lnTo>
                    <a:cubicBezTo>
                      <a:pt x="1323" y="3129"/>
                      <a:pt x="1173" y="3280"/>
                      <a:pt x="1173" y="3464"/>
                    </a:cubicBezTo>
                    <a:cubicBezTo>
                      <a:pt x="1173" y="3649"/>
                      <a:pt x="1323" y="3798"/>
                      <a:pt x="1507" y="3798"/>
                    </a:cubicBezTo>
                    <a:lnTo>
                      <a:pt x="2207" y="3798"/>
                    </a:lnTo>
                    <a:cubicBezTo>
                      <a:pt x="2023" y="3798"/>
                      <a:pt x="1873" y="3948"/>
                      <a:pt x="1873" y="4133"/>
                    </a:cubicBezTo>
                    <a:cubicBezTo>
                      <a:pt x="1873" y="4318"/>
                      <a:pt x="2023" y="4468"/>
                      <a:pt x="2207" y="4468"/>
                    </a:cubicBezTo>
                    <a:lnTo>
                      <a:pt x="3622" y="4468"/>
                    </a:lnTo>
                    <a:cubicBezTo>
                      <a:pt x="3807" y="4468"/>
                      <a:pt x="3956" y="4318"/>
                      <a:pt x="3956" y="4133"/>
                    </a:cubicBezTo>
                    <a:cubicBezTo>
                      <a:pt x="3956" y="3948"/>
                      <a:pt x="3807" y="3798"/>
                      <a:pt x="3622" y="3798"/>
                    </a:cubicBezTo>
                    <a:lnTo>
                      <a:pt x="4746" y="3798"/>
                    </a:lnTo>
                    <a:cubicBezTo>
                      <a:pt x="4930" y="3798"/>
                      <a:pt x="5081" y="3649"/>
                      <a:pt x="5081" y="3464"/>
                    </a:cubicBezTo>
                    <a:cubicBezTo>
                      <a:pt x="5081" y="3280"/>
                      <a:pt x="4930" y="3129"/>
                      <a:pt x="4746" y="3129"/>
                    </a:cubicBezTo>
                    <a:lnTo>
                      <a:pt x="3731" y="3129"/>
                    </a:lnTo>
                    <a:cubicBezTo>
                      <a:pt x="3735" y="3129"/>
                      <a:pt x="3739" y="3129"/>
                      <a:pt x="3743" y="3129"/>
                    </a:cubicBezTo>
                    <a:cubicBezTo>
                      <a:pt x="3624" y="3122"/>
                      <a:pt x="3528" y="3024"/>
                      <a:pt x="3528" y="2903"/>
                    </a:cubicBezTo>
                    <a:cubicBezTo>
                      <a:pt x="3528" y="2783"/>
                      <a:pt x="3624" y="2684"/>
                      <a:pt x="3743" y="2679"/>
                    </a:cubicBezTo>
                    <a:cubicBezTo>
                      <a:pt x="3739" y="2678"/>
                      <a:pt x="3735" y="2678"/>
                      <a:pt x="3731" y="2678"/>
                    </a:cubicBezTo>
                    <a:lnTo>
                      <a:pt x="4056" y="2678"/>
                    </a:lnTo>
                    <a:cubicBezTo>
                      <a:pt x="4240" y="2678"/>
                      <a:pt x="4391" y="2528"/>
                      <a:pt x="4391" y="2343"/>
                    </a:cubicBezTo>
                    <a:cubicBezTo>
                      <a:pt x="4391" y="2158"/>
                      <a:pt x="4240" y="2008"/>
                      <a:pt x="4056" y="2008"/>
                    </a:cubicBezTo>
                    <a:lnTo>
                      <a:pt x="4907" y="2008"/>
                    </a:lnTo>
                    <a:cubicBezTo>
                      <a:pt x="5093" y="2008"/>
                      <a:pt x="5243" y="1858"/>
                      <a:pt x="5243" y="1674"/>
                    </a:cubicBezTo>
                    <a:cubicBezTo>
                      <a:pt x="5243" y="1490"/>
                      <a:pt x="5093" y="1340"/>
                      <a:pt x="4907" y="1340"/>
                    </a:cubicBezTo>
                    <a:lnTo>
                      <a:pt x="4415" y="1340"/>
                    </a:lnTo>
                    <a:cubicBezTo>
                      <a:pt x="4600" y="1340"/>
                      <a:pt x="4750" y="1189"/>
                      <a:pt x="4750" y="1005"/>
                    </a:cubicBezTo>
                    <a:cubicBezTo>
                      <a:pt x="4750" y="820"/>
                      <a:pt x="4600" y="669"/>
                      <a:pt x="4415" y="669"/>
                    </a:cubicBezTo>
                    <a:lnTo>
                      <a:pt x="3310" y="669"/>
                    </a:lnTo>
                    <a:cubicBezTo>
                      <a:pt x="3495" y="669"/>
                      <a:pt x="3645" y="520"/>
                      <a:pt x="3645" y="335"/>
                    </a:cubicBezTo>
                    <a:cubicBezTo>
                      <a:pt x="3645" y="151"/>
                      <a:pt x="3495" y="0"/>
                      <a:pt x="3310" y="0"/>
                    </a:cubicBezTo>
                    <a:lnTo>
                      <a:pt x="894" y="0"/>
                    </a:lnTo>
                    <a:cubicBezTo>
                      <a:pt x="710" y="0"/>
                      <a:pt x="560" y="151"/>
                      <a:pt x="560" y="335"/>
                    </a:cubicBezTo>
                    <a:cubicBezTo>
                      <a:pt x="560" y="520"/>
                      <a:pt x="710" y="669"/>
                      <a:pt x="894" y="669"/>
                    </a:cubicBezTo>
                    <a:lnTo>
                      <a:pt x="2013" y="669"/>
                    </a:lnTo>
                    <a:cubicBezTo>
                      <a:pt x="2197" y="669"/>
                      <a:pt x="2348" y="820"/>
                      <a:pt x="2348" y="1005"/>
                    </a:cubicBezTo>
                    <a:cubicBezTo>
                      <a:pt x="2348" y="1189"/>
                      <a:pt x="2197" y="1340"/>
                      <a:pt x="2013" y="1340"/>
                    </a:cubicBezTo>
                    <a:lnTo>
                      <a:pt x="334" y="1340"/>
                    </a:lnTo>
                    <a:cubicBezTo>
                      <a:pt x="150" y="1340"/>
                      <a:pt x="0" y="1490"/>
                      <a:pt x="0" y="1674"/>
                    </a:cubicBezTo>
                  </a:path>
                </a:pathLst>
              </a:custGeom>
              <a:solidFill>
                <a:srgbClr val="CC5EA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00" name="Freeform 93">
                <a:extLst>
                  <a:ext uri="{FF2B5EF4-FFF2-40B4-BE49-F238E27FC236}">
                    <a16:creationId xmlns:a16="http://schemas.microsoft.com/office/drawing/2014/main" id="{D5544226-9F66-594B-8C7C-3353E8062E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17505" y="2488079"/>
                <a:ext cx="76810" cy="76810"/>
              </a:xfrm>
              <a:custGeom>
                <a:avLst/>
                <a:gdLst>
                  <a:gd name="T0" fmla="*/ 76371 w 175"/>
                  <a:gd name="T1" fmla="*/ 38186 h 175"/>
                  <a:gd name="T2" fmla="*/ 76371 w 175"/>
                  <a:gd name="T3" fmla="*/ 38186 h 175"/>
                  <a:gd name="T4" fmla="*/ 38186 w 175"/>
                  <a:gd name="T5" fmla="*/ 76371 h 175"/>
                  <a:gd name="T6" fmla="*/ 38186 w 175"/>
                  <a:gd name="T7" fmla="*/ 76371 h 175"/>
                  <a:gd name="T8" fmla="*/ 0 w 175"/>
                  <a:gd name="T9" fmla="*/ 38186 h 175"/>
                  <a:gd name="T10" fmla="*/ 0 w 175"/>
                  <a:gd name="T11" fmla="*/ 38186 h 175"/>
                  <a:gd name="T12" fmla="*/ 38186 w 175"/>
                  <a:gd name="T13" fmla="*/ 0 h 175"/>
                  <a:gd name="T14" fmla="*/ 38186 w 175"/>
                  <a:gd name="T15" fmla="*/ 0 h 175"/>
                  <a:gd name="T16" fmla="*/ 76371 w 175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5" h="175">
                    <a:moveTo>
                      <a:pt x="174" y="87"/>
                    </a:moveTo>
                    <a:lnTo>
                      <a:pt x="174" y="87"/>
                    </a:lnTo>
                    <a:cubicBezTo>
                      <a:pt x="174" y="135"/>
                      <a:pt x="134" y="174"/>
                      <a:pt x="87" y="174"/>
                    </a:cubicBezTo>
                    <a:cubicBezTo>
                      <a:pt x="39" y="174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4" y="39"/>
                      <a:pt x="174" y="87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01" name="Freeform 94">
                <a:extLst>
                  <a:ext uri="{FF2B5EF4-FFF2-40B4-BE49-F238E27FC236}">
                    <a16:creationId xmlns:a16="http://schemas.microsoft.com/office/drawing/2014/main" id="{8B886A9D-E09B-9D4B-8182-0016869E51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29614" y="3501971"/>
                <a:ext cx="74889" cy="76810"/>
              </a:xfrm>
              <a:custGeom>
                <a:avLst/>
                <a:gdLst>
                  <a:gd name="T0" fmla="*/ 74459 w 174"/>
                  <a:gd name="T1" fmla="*/ 38186 h 175"/>
                  <a:gd name="T2" fmla="*/ 74459 w 174"/>
                  <a:gd name="T3" fmla="*/ 38186 h 175"/>
                  <a:gd name="T4" fmla="*/ 37445 w 174"/>
                  <a:gd name="T5" fmla="*/ 76371 h 175"/>
                  <a:gd name="T6" fmla="*/ 37445 w 174"/>
                  <a:gd name="T7" fmla="*/ 76371 h 175"/>
                  <a:gd name="T8" fmla="*/ 0 w 174"/>
                  <a:gd name="T9" fmla="*/ 38186 h 175"/>
                  <a:gd name="T10" fmla="*/ 0 w 174"/>
                  <a:gd name="T11" fmla="*/ 38186 h 175"/>
                  <a:gd name="T12" fmla="*/ 37445 w 174"/>
                  <a:gd name="T13" fmla="*/ 0 h 175"/>
                  <a:gd name="T14" fmla="*/ 37445 w 174"/>
                  <a:gd name="T15" fmla="*/ 0 h 175"/>
                  <a:gd name="T16" fmla="*/ 74459 w 174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5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5" y="174"/>
                      <a:pt x="87" y="174"/>
                    </a:cubicBezTo>
                    <a:cubicBezTo>
                      <a:pt x="39" y="174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5" y="0"/>
                      <a:pt x="173" y="39"/>
                      <a:pt x="173" y="87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02" name="Freeform 95">
                <a:extLst>
                  <a:ext uri="{FF2B5EF4-FFF2-40B4-BE49-F238E27FC236}">
                    <a16:creationId xmlns:a16="http://schemas.microsoft.com/office/drawing/2014/main" id="{BB491B30-091E-144F-83E8-49AB9F8585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16320" y="2774196"/>
                <a:ext cx="74890" cy="74890"/>
              </a:xfrm>
              <a:custGeom>
                <a:avLst/>
                <a:gdLst>
                  <a:gd name="T0" fmla="*/ 74457 w 173"/>
                  <a:gd name="T1" fmla="*/ 36796 h 173"/>
                  <a:gd name="T2" fmla="*/ 74457 w 173"/>
                  <a:gd name="T3" fmla="*/ 36796 h 173"/>
                  <a:gd name="T4" fmla="*/ 37661 w 173"/>
                  <a:gd name="T5" fmla="*/ 74457 h 173"/>
                  <a:gd name="T6" fmla="*/ 37661 w 173"/>
                  <a:gd name="T7" fmla="*/ 74457 h 173"/>
                  <a:gd name="T8" fmla="*/ 0 w 173"/>
                  <a:gd name="T9" fmla="*/ 36796 h 173"/>
                  <a:gd name="T10" fmla="*/ 0 w 173"/>
                  <a:gd name="T11" fmla="*/ 36796 h 173"/>
                  <a:gd name="T12" fmla="*/ 37661 w 173"/>
                  <a:gd name="T13" fmla="*/ 0 h 173"/>
                  <a:gd name="T14" fmla="*/ 37661 w 173"/>
                  <a:gd name="T15" fmla="*/ 0 h 173"/>
                  <a:gd name="T16" fmla="*/ 74457 w 173"/>
                  <a:gd name="T17" fmla="*/ 36796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3">
                    <a:moveTo>
                      <a:pt x="172" y="85"/>
                    </a:moveTo>
                    <a:lnTo>
                      <a:pt x="172" y="85"/>
                    </a:lnTo>
                    <a:cubicBezTo>
                      <a:pt x="172" y="133"/>
                      <a:pt x="134" y="172"/>
                      <a:pt x="87" y="172"/>
                    </a:cubicBezTo>
                    <a:cubicBezTo>
                      <a:pt x="39" y="172"/>
                      <a:pt x="0" y="133"/>
                      <a:pt x="0" y="85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4" y="0"/>
                      <a:pt x="172" y="38"/>
                      <a:pt x="172" y="85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03" name="Freeform 96">
                <a:extLst>
                  <a:ext uri="{FF2B5EF4-FFF2-40B4-BE49-F238E27FC236}">
                    <a16:creationId xmlns:a16="http://schemas.microsoft.com/office/drawing/2014/main" id="{B9A87696-605C-8D45-B258-D5E3C59DFF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61661" y="2192360"/>
                <a:ext cx="76810" cy="74889"/>
              </a:xfrm>
              <a:custGeom>
                <a:avLst/>
                <a:gdLst>
                  <a:gd name="T0" fmla="*/ 76371 w 175"/>
                  <a:gd name="T1" fmla="*/ 37445 h 174"/>
                  <a:gd name="T2" fmla="*/ 76371 w 175"/>
                  <a:gd name="T3" fmla="*/ 37445 h 174"/>
                  <a:gd name="T4" fmla="*/ 38186 w 175"/>
                  <a:gd name="T5" fmla="*/ 74459 h 174"/>
                  <a:gd name="T6" fmla="*/ 38186 w 175"/>
                  <a:gd name="T7" fmla="*/ 74459 h 174"/>
                  <a:gd name="T8" fmla="*/ 0 w 175"/>
                  <a:gd name="T9" fmla="*/ 37445 h 174"/>
                  <a:gd name="T10" fmla="*/ 0 w 175"/>
                  <a:gd name="T11" fmla="*/ 37445 h 174"/>
                  <a:gd name="T12" fmla="*/ 38186 w 175"/>
                  <a:gd name="T13" fmla="*/ 0 h 174"/>
                  <a:gd name="T14" fmla="*/ 38186 w 175"/>
                  <a:gd name="T15" fmla="*/ 0 h 174"/>
                  <a:gd name="T16" fmla="*/ 76371 w 175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5" h="174">
                    <a:moveTo>
                      <a:pt x="174" y="87"/>
                    </a:moveTo>
                    <a:lnTo>
                      <a:pt x="174" y="87"/>
                    </a:lnTo>
                    <a:cubicBezTo>
                      <a:pt x="174" y="136"/>
                      <a:pt x="134" y="173"/>
                      <a:pt x="87" y="173"/>
                    </a:cubicBezTo>
                    <a:cubicBezTo>
                      <a:pt x="39" y="173"/>
                      <a:pt x="0" y="136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4" y="39"/>
                      <a:pt x="174" y="87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 dirty="0"/>
              </a:p>
            </p:txBody>
          </p:sp>
          <p:sp>
            <p:nvSpPr>
              <p:cNvPr id="804" name="Freeform 97">
                <a:extLst>
                  <a:ext uri="{FF2B5EF4-FFF2-40B4-BE49-F238E27FC236}">
                    <a16:creationId xmlns:a16="http://schemas.microsoft.com/office/drawing/2014/main" id="{617E309E-1E28-F444-849B-4E905BFAE2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81893" y="4162537"/>
                <a:ext cx="74889" cy="74889"/>
              </a:xfrm>
              <a:custGeom>
                <a:avLst/>
                <a:gdLst>
                  <a:gd name="T0" fmla="*/ 74459 w 174"/>
                  <a:gd name="T1" fmla="*/ 37014 h 174"/>
                  <a:gd name="T2" fmla="*/ 74459 w 174"/>
                  <a:gd name="T3" fmla="*/ 37014 h 174"/>
                  <a:gd name="T4" fmla="*/ 37445 w 174"/>
                  <a:gd name="T5" fmla="*/ 74459 h 174"/>
                  <a:gd name="T6" fmla="*/ 37445 w 174"/>
                  <a:gd name="T7" fmla="*/ 74459 h 174"/>
                  <a:gd name="T8" fmla="*/ 0 w 174"/>
                  <a:gd name="T9" fmla="*/ 37014 h 174"/>
                  <a:gd name="T10" fmla="*/ 0 w 174"/>
                  <a:gd name="T11" fmla="*/ 37014 h 174"/>
                  <a:gd name="T12" fmla="*/ 37445 w 174"/>
                  <a:gd name="T13" fmla="*/ 0 h 174"/>
                  <a:gd name="T14" fmla="*/ 37445 w 174"/>
                  <a:gd name="T15" fmla="*/ 0 h 174"/>
                  <a:gd name="T16" fmla="*/ 74459 w 174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4" y="173"/>
                      <a:pt x="87" y="173"/>
                    </a:cubicBezTo>
                    <a:cubicBezTo>
                      <a:pt x="39" y="173"/>
                      <a:pt x="0" y="134"/>
                      <a:pt x="0" y="86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4" y="0"/>
                      <a:pt x="173" y="38"/>
                      <a:pt x="173" y="86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05" name="Freeform 98">
                <a:extLst>
                  <a:ext uri="{FF2B5EF4-FFF2-40B4-BE49-F238E27FC236}">
                    <a16:creationId xmlns:a16="http://schemas.microsoft.com/office/drawing/2014/main" id="{17082770-41CC-D645-A66F-73177CE025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42606" y="3327228"/>
                <a:ext cx="74889" cy="74890"/>
              </a:xfrm>
              <a:custGeom>
                <a:avLst/>
                <a:gdLst>
                  <a:gd name="T0" fmla="*/ 74456 w 173"/>
                  <a:gd name="T1" fmla="*/ 37445 h 174"/>
                  <a:gd name="T2" fmla="*/ 74456 w 173"/>
                  <a:gd name="T3" fmla="*/ 37445 h 174"/>
                  <a:gd name="T4" fmla="*/ 37661 w 173"/>
                  <a:gd name="T5" fmla="*/ 74460 h 174"/>
                  <a:gd name="T6" fmla="*/ 37661 w 173"/>
                  <a:gd name="T7" fmla="*/ 74460 h 174"/>
                  <a:gd name="T8" fmla="*/ 0 w 173"/>
                  <a:gd name="T9" fmla="*/ 37445 h 174"/>
                  <a:gd name="T10" fmla="*/ 0 w 173"/>
                  <a:gd name="T11" fmla="*/ 37445 h 174"/>
                  <a:gd name="T12" fmla="*/ 37661 w 173"/>
                  <a:gd name="T13" fmla="*/ 0 h 174"/>
                  <a:gd name="T14" fmla="*/ 37661 w 173"/>
                  <a:gd name="T15" fmla="*/ 0 h 174"/>
                  <a:gd name="T16" fmla="*/ 74456 w 173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4">
                    <a:moveTo>
                      <a:pt x="172" y="87"/>
                    </a:moveTo>
                    <a:lnTo>
                      <a:pt x="172" y="87"/>
                    </a:lnTo>
                    <a:cubicBezTo>
                      <a:pt x="172" y="135"/>
                      <a:pt x="134" y="173"/>
                      <a:pt x="87" y="173"/>
                    </a:cubicBezTo>
                    <a:cubicBezTo>
                      <a:pt x="39" y="173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2" y="39"/>
                      <a:pt x="172" y="87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06" name="Freeform 99">
                <a:extLst>
                  <a:ext uri="{FF2B5EF4-FFF2-40B4-BE49-F238E27FC236}">
                    <a16:creationId xmlns:a16="http://schemas.microsoft.com/office/drawing/2014/main" id="{9F8B37DC-0B63-4D46-9132-67BF0FD9E0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26656" y="4262390"/>
                <a:ext cx="74889" cy="74889"/>
              </a:xfrm>
              <a:custGeom>
                <a:avLst/>
                <a:gdLst>
                  <a:gd name="T0" fmla="*/ 74459 w 174"/>
                  <a:gd name="T1" fmla="*/ 37014 h 174"/>
                  <a:gd name="T2" fmla="*/ 74459 w 174"/>
                  <a:gd name="T3" fmla="*/ 37014 h 174"/>
                  <a:gd name="T4" fmla="*/ 37445 w 174"/>
                  <a:gd name="T5" fmla="*/ 74459 h 174"/>
                  <a:gd name="T6" fmla="*/ 37445 w 174"/>
                  <a:gd name="T7" fmla="*/ 74459 h 174"/>
                  <a:gd name="T8" fmla="*/ 0 w 174"/>
                  <a:gd name="T9" fmla="*/ 37014 h 174"/>
                  <a:gd name="T10" fmla="*/ 0 w 174"/>
                  <a:gd name="T11" fmla="*/ 37014 h 174"/>
                  <a:gd name="T12" fmla="*/ 37445 w 174"/>
                  <a:gd name="T13" fmla="*/ 0 h 174"/>
                  <a:gd name="T14" fmla="*/ 37445 w 174"/>
                  <a:gd name="T15" fmla="*/ 0 h 174"/>
                  <a:gd name="T16" fmla="*/ 74459 w 174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4" y="173"/>
                      <a:pt x="87" y="173"/>
                    </a:cubicBezTo>
                    <a:cubicBezTo>
                      <a:pt x="39" y="173"/>
                      <a:pt x="0" y="134"/>
                      <a:pt x="0" y="86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4" y="0"/>
                      <a:pt x="173" y="38"/>
                      <a:pt x="173" y="86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07" name="Freeform 100">
                <a:extLst>
                  <a:ext uri="{FF2B5EF4-FFF2-40B4-BE49-F238E27FC236}">
                    <a16:creationId xmlns:a16="http://schemas.microsoft.com/office/drawing/2014/main" id="{134CB309-C5AB-6C43-AD2B-097EF90803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42615" y="3820732"/>
                <a:ext cx="74890" cy="74889"/>
              </a:xfrm>
              <a:custGeom>
                <a:avLst/>
                <a:gdLst>
                  <a:gd name="T0" fmla="*/ 74460 w 174"/>
                  <a:gd name="T1" fmla="*/ 37228 h 173"/>
                  <a:gd name="T2" fmla="*/ 74460 w 174"/>
                  <a:gd name="T3" fmla="*/ 37228 h 173"/>
                  <a:gd name="T4" fmla="*/ 37015 w 174"/>
                  <a:gd name="T5" fmla="*/ 74456 h 173"/>
                  <a:gd name="T6" fmla="*/ 37015 w 174"/>
                  <a:gd name="T7" fmla="*/ 74456 h 173"/>
                  <a:gd name="T8" fmla="*/ 0 w 174"/>
                  <a:gd name="T9" fmla="*/ 37228 h 173"/>
                  <a:gd name="T10" fmla="*/ 0 w 174"/>
                  <a:gd name="T11" fmla="*/ 37228 h 173"/>
                  <a:gd name="T12" fmla="*/ 37015 w 174"/>
                  <a:gd name="T13" fmla="*/ 0 h 173"/>
                  <a:gd name="T14" fmla="*/ 37015 w 174"/>
                  <a:gd name="T15" fmla="*/ 0 h 173"/>
                  <a:gd name="T16" fmla="*/ 74460 w 174"/>
                  <a:gd name="T17" fmla="*/ 37228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3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5" y="172"/>
                      <a:pt x="86" y="172"/>
                    </a:cubicBezTo>
                    <a:cubicBezTo>
                      <a:pt x="39" y="172"/>
                      <a:pt x="0" y="134"/>
                      <a:pt x="0" y="86"/>
                    </a:cubicBezTo>
                    <a:cubicBezTo>
                      <a:pt x="0" y="39"/>
                      <a:pt x="39" y="0"/>
                      <a:pt x="86" y="0"/>
                    </a:cubicBezTo>
                    <a:cubicBezTo>
                      <a:pt x="135" y="0"/>
                      <a:pt x="173" y="39"/>
                      <a:pt x="173" y="86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08" name="Freeform 101">
                <a:extLst>
                  <a:ext uri="{FF2B5EF4-FFF2-40B4-BE49-F238E27FC236}">
                    <a16:creationId xmlns:a16="http://schemas.microsoft.com/office/drawing/2014/main" id="{3B9ECFF4-4DD2-964D-96A5-851ECB0423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423118" y="2586011"/>
                <a:ext cx="46086" cy="46086"/>
              </a:xfrm>
              <a:custGeom>
                <a:avLst/>
                <a:gdLst>
                  <a:gd name="T0" fmla="*/ 45651 w 106"/>
                  <a:gd name="T1" fmla="*/ 22824 h 105"/>
                  <a:gd name="T2" fmla="*/ 45651 w 106"/>
                  <a:gd name="T3" fmla="*/ 22824 h 105"/>
                  <a:gd name="T4" fmla="*/ 22608 w 106"/>
                  <a:gd name="T5" fmla="*/ 45647 h 105"/>
                  <a:gd name="T6" fmla="*/ 22608 w 106"/>
                  <a:gd name="T7" fmla="*/ 45647 h 105"/>
                  <a:gd name="T8" fmla="*/ 0 w 106"/>
                  <a:gd name="T9" fmla="*/ 22824 h 105"/>
                  <a:gd name="T10" fmla="*/ 0 w 106"/>
                  <a:gd name="T11" fmla="*/ 22824 h 105"/>
                  <a:gd name="T12" fmla="*/ 22608 w 106"/>
                  <a:gd name="T13" fmla="*/ 0 h 105"/>
                  <a:gd name="T14" fmla="*/ 22608 w 106"/>
                  <a:gd name="T15" fmla="*/ 0 h 105"/>
                  <a:gd name="T16" fmla="*/ 45651 w 106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5">
                    <a:moveTo>
                      <a:pt x="105" y="52"/>
                    </a:moveTo>
                    <a:lnTo>
                      <a:pt x="105" y="52"/>
                    </a:lnTo>
                    <a:cubicBezTo>
                      <a:pt x="105" y="81"/>
                      <a:pt x="81" y="104"/>
                      <a:pt x="52" y="104"/>
                    </a:cubicBezTo>
                    <a:cubicBezTo>
                      <a:pt x="22" y="104"/>
                      <a:pt x="0" y="81"/>
                      <a:pt x="0" y="52"/>
                    </a:cubicBezTo>
                    <a:cubicBezTo>
                      <a:pt x="0" y="24"/>
                      <a:pt x="22" y="0"/>
                      <a:pt x="52" y="0"/>
                    </a:cubicBezTo>
                    <a:cubicBezTo>
                      <a:pt x="81" y="0"/>
                      <a:pt x="105" y="24"/>
                      <a:pt x="105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09" name="Freeform 102">
                <a:extLst>
                  <a:ext uri="{FF2B5EF4-FFF2-40B4-BE49-F238E27FC236}">
                    <a16:creationId xmlns:a16="http://schemas.microsoft.com/office/drawing/2014/main" id="{6A3BAB5D-22A5-B145-A5BE-48FFC996D2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20298" y="2985423"/>
                <a:ext cx="46086" cy="46086"/>
              </a:xfrm>
              <a:custGeom>
                <a:avLst/>
                <a:gdLst>
                  <a:gd name="T0" fmla="*/ 45651 w 106"/>
                  <a:gd name="T1" fmla="*/ 23043 h 106"/>
                  <a:gd name="T2" fmla="*/ 45651 w 106"/>
                  <a:gd name="T3" fmla="*/ 23043 h 106"/>
                  <a:gd name="T4" fmla="*/ 22608 w 106"/>
                  <a:gd name="T5" fmla="*/ 45651 h 106"/>
                  <a:gd name="T6" fmla="*/ 22608 w 106"/>
                  <a:gd name="T7" fmla="*/ 45651 h 106"/>
                  <a:gd name="T8" fmla="*/ 0 w 106"/>
                  <a:gd name="T9" fmla="*/ 23043 h 106"/>
                  <a:gd name="T10" fmla="*/ 0 w 106"/>
                  <a:gd name="T11" fmla="*/ 23043 h 106"/>
                  <a:gd name="T12" fmla="*/ 22608 w 106"/>
                  <a:gd name="T13" fmla="*/ 0 h 106"/>
                  <a:gd name="T14" fmla="*/ 22608 w 106"/>
                  <a:gd name="T15" fmla="*/ 0 h 106"/>
                  <a:gd name="T16" fmla="*/ 45651 w 106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6">
                    <a:moveTo>
                      <a:pt x="105" y="53"/>
                    </a:moveTo>
                    <a:lnTo>
                      <a:pt x="105" y="53"/>
                    </a:lnTo>
                    <a:cubicBezTo>
                      <a:pt x="105" y="81"/>
                      <a:pt x="81" y="105"/>
                      <a:pt x="52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5" y="23"/>
                      <a:pt x="105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10" name="Freeform 103">
                <a:extLst>
                  <a:ext uri="{FF2B5EF4-FFF2-40B4-BE49-F238E27FC236}">
                    <a16:creationId xmlns:a16="http://schemas.microsoft.com/office/drawing/2014/main" id="{F8DD9BE2-A13E-FF4A-B482-4DDFE5CBA7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587810" y="3342589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0" y="104"/>
                      <a:pt x="52" y="104"/>
                    </a:cubicBezTo>
                    <a:cubicBezTo>
                      <a:pt x="24" y="104"/>
                      <a:pt x="0" y="81"/>
                      <a:pt x="0" y="52"/>
                    </a:cubicBezTo>
                    <a:cubicBezTo>
                      <a:pt x="0" y="23"/>
                      <a:pt x="24" y="0"/>
                      <a:pt x="52" y="0"/>
                    </a:cubicBezTo>
                    <a:cubicBezTo>
                      <a:pt x="80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11" name="Freeform 104">
                <a:extLst>
                  <a:ext uri="{FF2B5EF4-FFF2-40B4-BE49-F238E27FC236}">
                    <a16:creationId xmlns:a16="http://schemas.microsoft.com/office/drawing/2014/main" id="{A1490337-D36D-5549-A643-400A9C65A1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4882" y="4316157"/>
                <a:ext cx="46086" cy="46086"/>
              </a:xfrm>
              <a:custGeom>
                <a:avLst/>
                <a:gdLst>
                  <a:gd name="T0" fmla="*/ 45655 w 107"/>
                  <a:gd name="T1" fmla="*/ 22824 h 105"/>
                  <a:gd name="T2" fmla="*/ 45655 w 107"/>
                  <a:gd name="T3" fmla="*/ 22824 h 105"/>
                  <a:gd name="T4" fmla="*/ 22397 w 107"/>
                  <a:gd name="T5" fmla="*/ 45647 h 105"/>
                  <a:gd name="T6" fmla="*/ 22397 w 107"/>
                  <a:gd name="T7" fmla="*/ 45647 h 105"/>
                  <a:gd name="T8" fmla="*/ 0 w 107"/>
                  <a:gd name="T9" fmla="*/ 22824 h 105"/>
                  <a:gd name="T10" fmla="*/ 0 w 107"/>
                  <a:gd name="T11" fmla="*/ 22824 h 105"/>
                  <a:gd name="T12" fmla="*/ 22397 w 107"/>
                  <a:gd name="T13" fmla="*/ 0 h 105"/>
                  <a:gd name="T14" fmla="*/ 22397 w 107"/>
                  <a:gd name="T15" fmla="*/ 0 h 105"/>
                  <a:gd name="T16" fmla="*/ 45655 w 107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5">
                    <a:moveTo>
                      <a:pt x="106" y="52"/>
                    </a:moveTo>
                    <a:lnTo>
                      <a:pt x="106" y="52"/>
                    </a:lnTo>
                    <a:cubicBezTo>
                      <a:pt x="106" y="80"/>
                      <a:pt x="82" y="104"/>
                      <a:pt x="52" y="104"/>
                    </a:cubicBezTo>
                    <a:cubicBezTo>
                      <a:pt x="24" y="104"/>
                      <a:pt x="0" y="80"/>
                      <a:pt x="0" y="52"/>
                    </a:cubicBezTo>
                    <a:cubicBezTo>
                      <a:pt x="0" y="23"/>
                      <a:pt x="24" y="0"/>
                      <a:pt x="52" y="0"/>
                    </a:cubicBezTo>
                    <a:cubicBezTo>
                      <a:pt x="82" y="0"/>
                      <a:pt x="106" y="23"/>
                      <a:pt x="106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12" name="Freeform 105">
                <a:extLst>
                  <a:ext uri="{FF2B5EF4-FFF2-40B4-BE49-F238E27FC236}">
                    <a16:creationId xmlns:a16="http://schemas.microsoft.com/office/drawing/2014/main" id="{BB30868D-FEA2-6046-9AEA-42EBAC802A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133161" y="4037720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4" y="105"/>
                      <a:pt x="0" y="81"/>
                      <a:pt x="0" y="53"/>
                    </a:cubicBezTo>
                    <a:cubicBezTo>
                      <a:pt x="0" y="24"/>
                      <a:pt x="24" y="0"/>
                      <a:pt x="52" y="0"/>
                    </a:cubicBezTo>
                    <a:cubicBezTo>
                      <a:pt x="81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13" name="Freeform 106">
                <a:extLst>
                  <a:ext uri="{FF2B5EF4-FFF2-40B4-BE49-F238E27FC236}">
                    <a16:creationId xmlns:a16="http://schemas.microsoft.com/office/drawing/2014/main" id="{F8FEEFF3-F220-A94E-8185-4E3B53523B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48513" y="2357502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4"/>
                      <a:pt x="52" y="104"/>
                    </a:cubicBezTo>
                    <a:cubicBezTo>
                      <a:pt x="22" y="104"/>
                      <a:pt x="0" y="81"/>
                      <a:pt x="0" y="52"/>
                    </a:cubicBezTo>
                    <a:cubicBezTo>
                      <a:pt x="0" y="23"/>
                      <a:pt x="22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14" name="Freeform 107">
                <a:extLst>
                  <a:ext uri="{FF2B5EF4-FFF2-40B4-BE49-F238E27FC236}">
                    <a16:creationId xmlns:a16="http://schemas.microsoft.com/office/drawing/2014/main" id="{B421F0B2-9A42-2941-82DD-8E31AEFF54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66098" y="2881729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2"/>
                      <a:pt x="81" y="105"/>
                      <a:pt x="52" y="105"/>
                    </a:cubicBezTo>
                    <a:cubicBezTo>
                      <a:pt x="23" y="105"/>
                      <a:pt x="0" y="82"/>
                      <a:pt x="0" y="53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1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15" name="Freeform 108">
                <a:extLst>
                  <a:ext uri="{FF2B5EF4-FFF2-40B4-BE49-F238E27FC236}">
                    <a16:creationId xmlns:a16="http://schemas.microsoft.com/office/drawing/2014/main" id="{4E78F9DA-E81D-5E48-BF11-D75A2A003C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21482" y="3717039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1"/>
                      <a:pt x="80" y="105"/>
                      <a:pt x="52" y="105"/>
                    </a:cubicBezTo>
                    <a:cubicBezTo>
                      <a:pt x="22" y="105"/>
                      <a:pt x="0" y="81"/>
                      <a:pt x="0" y="53"/>
                    </a:cubicBezTo>
                    <a:cubicBezTo>
                      <a:pt x="0" y="24"/>
                      <a:pt x="22" y="0"/>
                      <a:pt x="52" y="0"/>
                    </a:cubicBezTo>
                    <a:cubicBezTo>
                      <a:pt x="80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16" name="Freeform 109">
                <a:extLst>
                  <a:ext uri="{FF2B5EF4-FFF2-40B4-BE49-F238E27FC236}">
                    <a16:creationId xmlns:a16="http://schemas.microsoft.com/office/drawing/2014/main" id="{CF905A63-2CC0-7D41-A94E-2B68FB0F0B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85439" y="4293114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4" y="23"/>
                      <a:pt x="104" y="53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17" name="Freeform 110">
                <a:extLst>
                  <a:ext uri="{FF2B5EF4-FFF2-40B4-BE49-F238E27FC236}">
                    <a16:creationId xmlns:a16="http://schemas.microsoft.com/office/drawing/2014/main" id="{409702C5-4B64-7947-84D6-A149CD5B4E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36550" y="2962380"/>
                <a:ext cx="46086" cy="46086"/>
              </a:xfrm>
              <a:custGeom>
                <a:avLst/>
                <a:gdLst>
                  <a:gd name="T0" fmla="*/ 45647 w 105"/>
                  <a:gd name="T1" fmla="*/ 22608 h 106"/>
                  <a:gd name="T2" fmla="*/ 45647 w 105"/>
                  <a:gd name="T3" fmla="*/ 22608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2608 h 106"/>
                  <a:gd name="T10" fmla="*/ 0 w 105"/>
                  <a:gd name="T11" fmla="*/ 22608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2608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2" y="105"/>
                      <a:pt x="0" y="81"/>
                      <a:pt x="0" y="52"/>
                    </a:cubicBezTo>
                    <a:cubicBezTo>
                      <a:pt x="0" y="23"/>
                      <a:pt x="22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rgbClr val="CC1E45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18" name="Freeform 111">
                <a:extLst>
                  <a:ext uri="{FF2B5EF4-FFF2-40B4-BE49-F238E27FC236}">
                    <a16:creationId xmlns:a16="http://schemas.microsoft.com/office/drawing/2014/main" id="{F1BAC9AC-37A9-5B4F-BC99-9BC52DE1E77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66384" y="3740082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4"/>
                      <a:pt x="52" y="104"/>
                    </a:cubicBezTo>
                    <a:cubicBezTo>
                      <a:pt x="23" y="104"/>
                      <a:pt x="0" y="81"/>
                      <a:pt x="0" y="52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19" name="Freeform 112">
                <a:extLst>
                  <a:ext uri="{FF2B5EF4-FFF2-40B4-BE49-F238E27FC236}">
                    <a16:creationId xmlns:a16="http://schemas.microsoft.com/office/drawing/2014/main" id="{501778F6-BB5A-294C-A6C6-9097336592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65943" y="2831803"/>
                <a:ext cx="733536" cy="261154"/>
              </a:xfrm>
              <a:custGeom>
                <a:avLst/>
                <a:gdLst>
                  <a:gd name="T0" fmla="*/ 602936 w 1685"/>
                  <a:gd name="T1" fmla="*/ 260719 h 601"/>
                  <a:gd name="T2" fmla="*/ 130165 w 1685"/>
                  <a:gd name="T3" fmla="*/ 260719 h 601"/>
                  <a:gd name="T4" fmla="*/ 130165 w 1685"/>
                  <a:gd name="T5" fmla="*/ 260719 h 601"/>
                  <a:gd name="T6" fmla="*/ 0 w 1685"/>
                  <a:gd name="T7" fmla="*/ 130360 h 601"/>
                  <a:gd name="T8" fmla="*/ 0 w 1685"/>
                  <a:gd name="T9" fmla="*/ 130360 h 601"/>
                  <a:gd name="T10" fmla="*/ 130165 w 1685"/>
                  <a:gd name="T11" fmla="*/ 0 h 601"/>
                  <a:gd name="T12" fmla="*/ 602936 w 1685"/>
                  <a:gd name="T13" fmla="*/ 0 h 601"/>
                  <a:gd name="T14" fmla="*/ 602936 w 1685"/>
                  <a:gd name="T15" fmla="*/ 0 h 601"/>
                  <a:gd name="T16" fmla="*/ 733101 w 1685"/>
                  <a:gd name="T17" fmla="*/ 130360 h 601"/>
                  <a:gd name="T18" fmla="*/ 733101 w 1685"/>
                  <a:gd name="T19" fmla="*/ 130360 h 601"/>
                  <a:gd name="T20" fmla="*/ 602936 w 1685"/>
                  <a:gd name="T21" fmla="*/ 260719 h 601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685" h="601">
                    <a:moveTo>
                      <a:pt x="1385" y="600"/>
                    </a:moveTo>
                    <a:lnTo>
                      <a:pt x="299" y="600"/>
                    </a:lnTo>
                    <a:cubicBezTo>
                      <a:pt x="134" y="600"/>
                      <a:pt x="0" y="465"/>
                      <a:pt x="0" y="300"/>
                    </a:cubicBezTo>
                    <a:cubicBezTo>
                      <a:pt x="0" y="134"/>
                      <a:pt x="134" y="0"/>
                      <a:pt x="299" y="0"/>
                    </a:cubicBezTo>
                    <a:lnTo>
                      <a:pt x="1385" y="0"/>
                    </a:lnTo>
                    <a:cubicBezTo>
                      <a:pt x="1550" y="0"/>
                      <a:pt x="1684" y="134"/>
                      <a:pt x="1684" y="300"/>
                    </a:cubicBezTo>
                    <a:cubicBezTo>
                      <a:pt x="1684" y="465"/>
                      <a:pt x="1550" y="600"/>
                      <a:pt x="1385" y="600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20" name="Freeform 113">
                <a:extLst>
                  <a:ext uri="{FF2B5EF4-FFF2-40B4-BE49-F238E27FC236}">
                    <a16:creationId xmlns:a16="http://schemas.microsoft.com/office/drawing/2014/main" id="{B33F1ED4-3DD5-6F4A-B995-4375D13AB9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3235" y="3501971"/>
                <a:ext cx="618321" cy="261154"/>
              </a:xfrm>
              <a:custGeom>
                <a:avLst/>
                <a:gdLst>
                  <a:gd name="T0" fmla="*/ 487690 w 1420"/>
                  <a:gd name="T1" fmla="*/ 260719 h 601"/>
                  <a:gd name="T2" fmla="*/ 130196 w 1420"/>
                  <a:gd name="T3" fmla="*/ 260719 h 601"/>
                  <a:gd name="T4" fmla="*/ 130196 w 1420"/>
                  <a:gd name="T5" fmla="*/ 260719 h 601"/>
                  <a:gd name="T6" fmla="*/ 0 w 1420"/>
                  <a:gd name="T7" fmla="*/ 130794 h 601"/>
                  <a:gd name="T8" fmla="*/ 0 w 1420"/>
                  <a:gd name="T9" fmla="*/ 130794 h 601"/>
                  <a:gd name="T10" fmla="*/ 130196 w 1420"/>
                  <a:gd name="T11" fmla="*/ 0 h 601"/>
                  <a:gd name="T12" fmla="*/ 487690 w 1420"/>
                  <a:gd name="T13" fmla="*/ 0 h 601"/>
                  <a:gd name="T14" fmla="*/ 487690 w 1420"/>
                  <a:gd name="T15" fmla="*/ 0 h 601"/>
                  <a:gd name="T16" fmla="*/ 617886 w 1420"/>
                  <a:gd name="T17" fmla="*/ 130794 h 601"/>
                  <a:gd name="T18" fmla="*/ 617886 w 1420"/>
                  <a:gd name="T19" fmla="*/ 130794 h 601"/>
                  <a:gd name="T20" fmla="*/ 487690 w 1420"/>
                  <a:gd name="T21" fmla="*/ 260719 h 601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420" h="601">
                    <a:moveTo>
                      <a:pt x="1120" y="600"/>
                    </a:moveTo>
                    <a:lnTo>
                      <a:pt x="299" y="600"/>
                    </a:lnTo>
                    <a:cubicBezTo>
                      <a:pt x="133" y="600"/>
                      <a:pt x="0" y="466"/>
                      <a:pt x="0" y="301"/>
                    </a:cubicBezTo>
                    <a:cubicBezTo>
                      <a:pt x="0" y="135"/>
                      <a:pt x="133" y="0"/>
                      <a:pt x="299" y="0"/>
                    </a:cubicBezTo>
                    <a:lnTo>
                      <a:pt x="1120" y="0"/>
                    </a:lnTo>
                    <a:cubicBezTo>
                      <a:pt x="1284" y="0"/>
                      <a:pt x="1419" y="135"/>
                      <a:pt x="1419" y="301"/>
                    </a:cubicBezTo>
                    <a:cubicBezTo>
                      <a:pt x="1419" y="466"/>
                      <a:pt x="1284" y="600"/>
                      <a:pt x="1120" y="600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21" name="Freeform 114">
                <a:extLst>
                  <a:ext uri="{FF2B5EF4-FFF2-40B4-BE49-F238E27FC236}">
                    <a16:creationId xmlns:a16="http://schemas.microsoft.com/office/drawing/2014/main" id="{187400A4-B5AE-1048-9E69-B1C295DAD5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24735" y="2100188"/>
                <a:ext cx="618321" cy="261154"/>
              </a:xfrm>
              <a:custGeom>
                <a:avLst/>
                <a:gdLst>
                  <a:gd name="T0" fmla="*/ 487690 w 1420"/>
                  <a:gd name="T1" fmla="*/ 260719 h 600"/>
                  <a:gd name="T2" fmla="*/ 131067 w 1420"/>
                  <a:gd name="T3" fmla="*/ 260719 h 600"/>
                  <a:gd name="T4" fmla="*/ 131067 w 1420"/>
                  <a:gd name="T5" fmla="*/ 260719 h 600"/>
                  <a:gd name="T6" fmla="*/ 0 w 1420"/>
                  <a:gd name="T7" fmla="*/ 130577 h 600"/>
                  <a:gd name="T8" fmla="*/ 0 w 1420"/>
                  <a:gd name="T9" fmla="*/ 130577 h 600"/>
                  <a:gd name="T10" fmla="*/ 131067 w 1420"/>
                  <a:gd name="T11" fmla="*/ 0 h 600"/>
                  <a:gd name="T12" fmla="*/ 487690 w 1420"/>
                  <a:gd name="T13" fmla="*/ 0 h 600"/>
                  <a:gd name="T14" fmla="*/ 487690 w 1420"/>
                  <a:gd name="T15" fmla="*/ 0 h 600"/>
                  <a:gd name="T16" fmla="*/ 617886 w 1420"/>
                  <a:gd name="T17" fmla="*/ 130577 h 600"/>
                  <a:gd name="T18" fmla="*/ 617886 w 1420"/>
                  <a:gd name="T19" fmla="*/ 130577 h 600"/>
                  <a:gd name="T20" fmla="*/ 487690 w 1420"/>
                  <a:gd name="T21" fmla="*/ 260719 h 60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420" h="600">
                    <a:moveTo>
                      <a:pt x="1120" y="599"/>
                    </a:moveTo>
                    <a:lnTo>
                      <a:pt x="301" y="599"/>
                    </a:lnTo>
                    <a:cubicBezTo>
                      <a:pt x="135" y="599"/>
                      <a:pt x="0" y="465"/>
                      <a:pt x="0" y="300"/>
                    </a:cubicBezTo>
                    <a:cubicBezTo>
                      <a:pt x="0" y="135"/>
                      <a:pt x="135" y="0"/>
                      <a:pt x="301" y="0"/>
                    </a:cubicBezTo>
                    <a:lnTo>
                      <a:pt x="1120" y="0"/>
                    </a:lnTo>
                    <a:cubicBezTo>
                      <a:pt x="1285" y="0"/>
                      <a:pt x="1419" y="135"/>
                      <a:pt x="1419" y="300"/>
                    </a:cubicBezTo>
                    <a:cubicBezTo>
                      <a:pt x="1419" y="465"/>
                      <a:pt x="1285" y="599"/>
                      <a:pt x="1120" y="599"/>
                    </a:cubicBez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22" name="Freeform 115">
                <a:extLst>
                  <a:ext uri="{FF2B5EF4-FFF2-40B4-BE49-F238E27FC236}">
                    <a16:creationId xmlns:a16="http://schemas.microsoft.com/office/drawing/2014/main" id="{C69CDACE-ED01-3046-8348-EFE2320261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507159" y="4106849"/>
                <a:ext cx="814186" cy="522308"/>
              </a:xfrm>
              <a:custGeom>
                <a:avLst/>
                <a:gdLst>
                  <a:gd name="T0" fmla="*/ 682697 w 1870"/>
                  <a:gd name="T1" fmla="*/ 260937 h 1201"/>
                  <a:gd name="T2" fmla="*/ 487641 w 1870"/>
                  <a:gd name="T3" fmla="*/ 260937 h 1201"/>
                  <a:gd name="T4" fmla="*/ 487641 w 1870"/>
                  <a:gd name="T5" fmla="*/ 260937 h 1201"/>
                  <a:gd name="T6" fmla="*/ 617823 w 1870"/>
                  <a:gd name="T7" fmla="*/ 130903 h 1201"/>
                  <a:gd name="T8" fmla="*/ 617823 w 1870"/>
                  <a:gd name="T9" fmla="*/ 130903 h 1201"/>
                  <a:gd name="T10" fmla="*/ 487641 w 1870"/>
                  <a:gd name="T11" fmla="*/ 0 h 1201"/>
                  <a:gd name="T12" fmla="*/ 130618 w 1870"/>
                  <a:gd name="T13" fmla="*/ 0 h 1201"/>
                  <a:gd name="T14" fmla="*/ 130618 w 1870"/>
                  <a:gd name="T15" fmla="*/ 0 h 1201"/>
                  <a:gd name="T16" fmla="*/ 0 w 1870"/>
                  <a:gd name="T17" fmla="*/ 130903 h 1201"/>
                  <a:gd name="T18" fmla="*/ 0 w 1870"/>
                  <a:gd name="T19" fmla="*/ 130903 h 1201"/>
                  <a:gd name="T20" fmla="*/ 130618 w 1870"/>
                  <a:gd name="T21" fmla="*/ 260937 h 1201"/>
                  <a:gd name="T22" fmla="*/ 326110 w 1870"/>
                  <a:gd name="T23" fmla="*/ 260937 h 1201"/>
                  <a:gd name="T24" fmla="*/ 326110 w 1870"/>
                  <a:gd name="T25" fmla="*/ 260937 h 1201"/>
                  <a:gd name="T26" fmla="*/ 195056 w 1870"/>
                  <a:gd name="T27" fmla="*/ 391405 h 1201"/>
                  <a:gd name="T28" fmla="*/ 195056 w 1870"/>
                  <a:gd name="T29" fmla="*/ 391405 h 1201"/>
                  <a:gd name="T30" fmla="*/ 326110 w 1870"/>
                  <a:gd name="T31" fmla="*/ 521873 h 1201"/>
                  <a:gd name="T32" fmla="*/ 682697 w 1870"/>
                  <a:gd name="T33" fmla="*/ 521873 h 1201"/>
                  <a:gd name="T34" fmla="*/ 682697 w 1870"/>
                  <a:gd name="T35" fmla="*/ 521873 h 1201"/>
                  <a:gd name="T36" fmla="*/ 813751 w 1870"/>
                  <a:gd name="T37" fmla="*/ 391405 h 1201"/>
                  <a:gd name="T38" fmla="*/ 813751 w 1870"/>
                  <a:gd name="T39" fmla="*/ 391405 h 1201"/>
                  <a:gd name="T40" fmla="*/ 682697 w 1870"/>
                  <a:gd name="T41" fmla="*/ 260937 h 1201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1870" h="1201">
                    <a:moveTo>
                      <a:pt x="1568" y="600"/>
                    </a:moveTo>
                    <a:lnTo>
                      <a:pt x="1120" y="600"/>
                    </a:lnTo>
                    <a:cubicBezTo>
                      <a:pt x="1286" y="600"/>
                      <a:pt x="1419" y="467"/>
                      <a:pt x="1419" y="301"/>
                    </a:cubicBezTo>
                    <a:cubicBezTo>
                      <a:pt x="1419" y="135"/>
                      <a:pt x="1286" y="0"/>
                      <a:pt x="1120" y="0"/>
                    </a:cubicBezTo>
                    <a:lnTo>
                      <a:pt x="300" y="0"/>
                    </a:lnTo>
                    <a:cubicBezTo>
                      <a:pt x="134" y="0"/>
                      <a:pt x="0" y="135"/>
                      <a:pt x="0" y="301"/>
                    </a:cubicBezTo>
                    <a:cubicBezTo>
                      <a:pt x="0" y="467"/>
                      <a:pt x="134" y="600"/>
                      <a:pt x="300" y="600"/>
                    </a:cubicBezTo>
                    <a:lnTo>
                      <a:pt x="749" y="600"/>
                    </a:lnTo>
                    <a:cubicBezTo>
                      <a:pt x="583" y="600"/>
                      <a:pt x="448" y="735"/>
                      <a:pt x="448" y="900"/>
                    </a:cubicBezTo>
                    <a:cubicBezTo>
                      <a:pt x="448" y="1066"/>
                      <a:pt x="583" y="1200"/>
                      <a:pt x="749" y="1200"/>
                    </a:cubicBezTo>
                    <a:lnTo>
                      <a:pt x="1568" y="1200"/>
                    </a:lnTo>
                    <a:cubicBezTo>
                      <a:pt x="1734" y="1200"/>
                      <a:pt x="1869" y="1066"/>
                      <a:pt x="1869" y="900"/>
                    </a:cubicBezTo>
                    <a:cubicBezTo>
                      <a:pt x="1869" y="735"/>
                      <a:pt x="1734" y="600"/>
                      <a:pt x="1568" y="600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</p:grpSp>
      </p:grpSp>
      <p:grpSp>
        <p:nvGrpSpPr>
          <p:cNvPr id="837" name="그룹 836">
            <a:extLst>
              <a:ext uri="{FF2B5EF4-FFF2-40B4-BE49-F238E27FC236}">
                <a16:creationId xmlns:a16="http://schemas.microsoft.com/office/drawing/2014/main" id="{1E5948EC-AC27-B046-9084-A1468A03B8F8}"/>
              </a:ext>
            </a:extLst>
          </p:cNvPr>
          <p:cNvGrpSpPr/>
          <p:nvPr/>
        </p:nvGrpSpPr>
        <p:grpSpPr>
          <a:xfrm>
            <a:off x="11133778" y="-207631"/>
            <a:ext cx="2925041" cy="7069462"/>
            <a:chOff x="11133778" y="-207631"/>
            <a:chExt cx="2925041" cy="7069462"/>
          </a:xfrm>
        </p:grpSpPr>
        <p:grpSp>
          <p:nvGrpSpPr>
            <p:cNvPr id="838" name="Group 8">
              <a:extLst>
                <a:ext uri="{FF2B5EF4-FFF2-40B4-BE49-F238E27FC236}">
                  <a16:creationId xmlns:a16="http://schemas.microsoft.com/office/drawing/2014/main" id="{2F66E7A5-EF93-9948-9F76-E61F4C28516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1134327" y="1996458"/>
              <a:ext cx="2924492" cy="2528094"/>
              <a:chOff x="1751269" y="-543996"/>
              <a:chExt cx="2728676" cy="2359988"/>
            </a:xfrm>
          </p:grpSpPr>
          <p:sp>
            <p:nvSpPr>
              <p:cNvPr id="883" name="Freeform 1">
                <a:extLst>
                  <a:ext uri="{FF2B5EF4-FFF2-40B4-BE49-F238E27FC236}">
                    <a16:creationId xmlns:a16="http://schemas.microsoft.com/office/drawing/2014/main" id="{8B7027EB-AFD0-5949-893D-4ADAF9E6E7B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51269" y="-543996"/>
                <a:ext cx="2206368" cy="2008582"/>
              </a:xfrm>
              <a:custGeom>
                <a:avLst/>
                <a:gdLst>
                  <a:gd name="T0" fmla="*/ 2005235 w 5068"/>
                  <a:gd name="T1" fmla="*/ 802910 h 4613"/>
                  <a:gd name="T2" fmla="*/ 1689169 w 5068"/>
                  <a:gd name="T3" fmla="*/ 802910 h 4613"/>
                  <a:gd name="T4" fmla="*/ 1689169 w 5068"/>
                  <a:gd name="T5" fmla="*/ 802910 h 4613"/>
                  <a:gd name="T6" fmla="*/ 1889867 w 5068"/>
                  <a:gd name="T7" fmla="*/ 602183 h 4613"/>
                  <a:gd name="T8" fmla="*/ 1889867 w 5068"/>
                  <a:gd name="T9" fmla="*/ 602183 h 4613"/>
                  <a:gd name="T10" fmla="*/ 1689169 w 5068"/>
                  <a:gd name="T11" fmla="*/ 401455 h 4613"/>
                  <a:gd name="T12" fmla="*/ 1276890 w 5068"/>
                  <a:gd name="T13" fmla="*/ 401455 h 4613"/>
                  <a:gd name="T14" fmla="*/ 1276890 w 5068"/>
                  <a:gd name="T15" fmla="*/ 401455 h 4613"/>
                  <a:gd name="T16" fmla="*/ 1477587 w 5068"/>
                  <a:gd name="T17" fmla="*/ 200728 h 4613"/>
                  <a:gd name="T18" fmla="*/ 1477587 w 5068"/>
                  <a:gd name="T19" fmla="*/ 200728 h 4613"/>
                  <a:gd name="T20" fmla="*/ 1276890 w 5068"/>
                  <a:gd name="T21" fmla="*/ 0 h 4613"/>
                  <a:gd name="T22" fmla="*/ 613412 w 5068"/>
                  <a:gd name="T23" fmla="*/ 0 h 4613"/>
                  <a:gd name="T24" fmla="*/ 613412 w 5068"/>
                  <a:gd name="T25" fmla="*/ 0 h 4613"/>
                  <a:gd name="T26" fmla="*/ 411844 w 5068"/>
                  <a:gd name="T27" fmla="*/ 200728 h 4613"/>
                  <a:gd name="T28" fmla="*/ 411844 w 5068"/>
                  <a:gd name="T29" fmla="*/ 200728 h 4613"/>
                  <a:gd name="T30" fmla="*/ 613412 w 5068"/>
                  <a:gd name="T31" fmla="*/ 401455 h 4613"/>
                  <a:gd name="T32" fmla="*/ 200698 w 5068"/>
                  <a:gd name="T33" fmla="*/ 401455 h 4613"/>
                  <a:gd name="T34" fmla="*/ 200698 w 5068"/>
                  <a:gd name="T35" fmla="*/ 401455 h 4613"/>
                  <a:gd name="T36" fmla="*/ 0 w 5068"/>
                  <a:gd name="T37" fmla="*/ 602183 h 4613"/>
                  <a:gd name="T38" fmla="*/ 0 w 5068"/>
                  <a:gd name="T39" fmla="*/ 602183 h 4613"/>
                  <a:gd name="T40" fmla="*/ 200698 w 5068"/>
                  <a:gd name="T41" fmla="*/ 802910 h 4613"/>
                  <a:gd name="T42" fmla="*/ 521988 w 5068"/>
                  <a:gd name="T43" fmla="*/ 802910 h 4613"/>
                  <a:gd name="T44" fmla="*/ 521988 w 5068"/>
                  <a:gd name="T45" fmla="*/ 802910 h 4613"/>
                  <a:gd name="T46" fmla="*/ 722686 w 5068"/>
                  <a:gd name="T47" fmla="*/ 1004509 h 4613"/>
                  <a:gd name="T48" fmla="*/ 722686 w 5068"/>
                  <a:gd name="T49" fmla="*/ 1004509 h 4613"/>
                  <a:gd name="T50" fmla="*/ 521988 w 5068"/>
                  <a:gd name="T51" fmla="*/ 1204801 h 4613"/>
                  <a:gd name="T52" fmla="*/ 200698 w 5068"/>
                  <a:gd name="T53" fmla="*/ 1204801 h 4613"/>
                  <a:gd name="T54" fmla="*/ 200698 w 5068"/>
                  <a:gd name="T55" fmla="*/ 1204801 h 4613"/>
                  <a:gd name="T56" fmla="*/ 0 w 5068"/>
                  <a:gd name="T57" fmla="*/ 1405528 h 4613"/>
                  <a:gd name="T58" fmla="*/ 0 w 5068"/>
                  <a:gd name="T59" fmla="*/ 1405528 h 4613"/>
                  <a:gd name="T60" fmla="*/ 200698 w 5068"/>
                  <a:gd name="T61" fmla="*/ 1606691 h 4613"/>
                  <a:gd name="T62" fmla="*/ 827170 w 5068"/>
                  <a:gd name="T63" fmla="*/ 1606691 h 4613"/>
                  <a:gd name="T64" fmla="*/ 827170 w 5068"/>
                  <a:gd name="T65" fmla="*/ 1606691 h 4613"/>
                  <a:gd name="T66" fmla="*/ 626473 w 5068"/>
                  <a:gd name="T67" fmla="*/ 1807419 h 4613"/>
                  <a:gd name="T68" fmla="*/ 626473 w 5068"/>
                  <a:gd name="T69" fmla="*/ 1807419 h 4613"/>
                  <a:gd name="T70" fmla="*/ 827170 w 5068"/>
                  <a:gd name="T71" fmla="*/ 2008147 h 4613"/>
                  <a:gd name="T72" fmla="*/ 1949074 w 5068"/>
                  <a:gd name="T73" fmla="*/ 2008147 h 4613"/>
                  <a:gd name="T74" fmla="*/ 1949074 w 5068"/>
                  <a:gd name="T75" fmla="*/ 2008147 h 4613"/>
                  <a:gd name="T76" fmla="*/ 2149772 w 5068"/>
                  <a:gd name="T77" fmla="*/ 1807419 h 4613"/>
                  <a:gd name="T78" fmla="*/ 2149772 w 5068"/>
                  <a:gd name="T79" fmla="*/ 1807419 h 4613"/>
                  <a:gd name="T80" fmla="*/ 1949074 w 5068"/>
                  <a:gd name="T81" fmla="*/ 1606691 h 4613"/>
                  <a:gd name="T82" fmla="*/ 1646069 w 5068"/>
                  <a:gd name="T83" fmla="*/ 1606691 h 4613"/>
                  <a:gd name="T84" fmla="*/ 1646069 w 5068"/>
                  <a:gd name="T85" fmla="*/ 1606691 h 4613"/>
                  <a:gd name="T86" fmla="*/ 1445371 w 5068"/>
                  <a:gd name="T87" fmla="*/ 1405528 h 4613"/>
                  <a:gd name="T88" fmla="*/ 1445371 w 5068"/>
                  <a:gd name="T89" fmla="*/ 1405528 h 4613"/>
                  <a:gd name="T90" fmla="*/ 1646069 w 5068"/>
                  <a:gd name="T91" fmla="*/ 1204801 h 4613"/>
                  <a:gd name="T92" fmla="*/ 2005235 w 5068"/>
                  <a:gd name="T93" fmla="*/ 1204801 h 4613"/>
                  <a:gd name="T94" fmla="*/ 2005235 w 5068"/>
                  <a:gd name="T95" fmla="*/ 1204801 h 4613"/>
                  <a:gd name="T96" fmla="*/ 2205933 w 5068"/>
                  <a:gd name="T97" fmla="*/ 1004509 h 4613"/>
                  <a:gd name="T98" fmla="*/ 2205933 w 5068"/>
                  <a:gd name="T99" fmla="*/ 1004509 h 4613"/>
                  <a:gd name="T100" fmla="*/ 2005235 w 5068"/>
                  <a:gd name="T101" fmla="*/ 802910 h 4613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0" t="0" r="r" b="b"/>
                <a:pathLst>
                  <a:path w="5068" h="4613">
                    <a:moveTo>
                      <a:pt x="4606" y="1844"/>
                    </a:moveTo>
                    <a:lnTo>
                      <a:pt x="3880" y="1844"/>
                    </a:lnTo>
                    <a:cubicBezTo>
                      <a:pt x="4135" y="1844"/>
                      <a:pt x="4341" y="1638"/>
                      <a:pt x="4341" y="1383"/>
                    </a:cubicBezTo>
                    <a:cubicBezTo>
                      <a:pt x="4341" y="1128"/>
                      <a:pt x="4135" y="922"/>
                      <a:pt x="3880" y="922"/>
                    </a:cubicBezTo>
                    <a:lnTo>
                      <a:pt x="2933" y="922"/>
                    </a:lnTo>
                    <a:cubicBezTo>
                      <a:pt x="3188" y="922"/>
                      <a:pt x="3394" y="716"/>
                      <a:pt x="3394" y="461"/>
                    </a:cubicBezTo>
                    <a:cubicBezTo>
                      <a:pt x="3394" y="206"/>
                      <a:pt x="3188" y="0"/>
                      <a:pt x="2933" y="0"/>
                    </a:cubicBezTo>
                    <a:lnTo>
                      <a:pt x="1409" y="0"/>
                    </a:lnTo>
                    <a:cubicBezTo>
                      <a:pt x="1154" y="0"/>
                      <a:pt x="946" y="206"/>
                      <a:pt x="946" y="461"/>
                    </a:cubicBezTo>
                    <a:cubicBezTo>
                      <a:pt x="946" y="716"/>
                      <a:pt x="1154" y="922"/>
                      <a:pt x="1409" y="922"/>
                    </a:cubicBezTo>
                    <a:lnTo>
                      <a:pt x="461" y="922"/>
                    </a:lnTo>
                    <a:cubicBezTo>
                      <a:pt x="206" y="922"/>
                      <a:pt x="0" y="1128"/>
                      <a:pt x="0" y="1383"/>
                    </a:cubicBezTo>
                    <a:cubicBezTo>
                      <a:pt x="0" y="1638"/>
                      <a:pt x="206" y="1844"/>
                      <a:pt x="461" y="1844"/>
                    </a:cubicBezTo>
                    <a:lnTo>
                      <a:pt x="1199" y="1844"/>
                    </a:lnTo>
                    <a:cubicBezTo>
                      <a:pt x="1454" y="1844"/>
                      <a:pt x="1660" y="2052"/>
                      <a:pt x="1660" y="2307"/>
                    </a:cubicBezTo>
                    <a:cubicBezTo>
                      <a:pt x="1660" y="2560"/>
                      <a:pt x="1454" y="2767"/>
                      <a:pt x="1199" y="2767"/>
                    </a:cubicBezTo>
                    <a:lnTo>
                      <a:pt x="461" y="2767"/>
                    </a:lnTo>
                    <a:cubicBezTo>
                      <a:pt x="206" y="2767"/>
                      <a:pt x="0" y="2974"/>
                      <a:pt x="0" y="3228"/>
                    </a:cubicBezTo>
                    <a:cubicBezTo>
                      <a:pt x="0" y="3483"/>
                      <a:pt x="206" y="3690"/>
                      <a:pt x="461" y="3690"/>
                    </a:cubicBezTo>
                    <a:lnTo>
                      <a:pt x="1900" y="3690"/>
                    </a:lnTo>
                    <a:cubicBezTo>
                      <a:pt x="1645" y="3690"/>
                      <a:pt x="1439" y="3896"/>
                      <a:pt x="1439" y="4151"/>
                    </a:cubicBezTo>
                    <a:cubicBezTo>
                      <a:pt x="1439" y="4406"/>
                      <a:pt x="1645" y="4612"/>
                      <a:pt x="1900" y="4612"/>
                    </a:cubicBezTo>
                    <a:lnTo>
                      <a:pt x="4477" y="4612"/>
                    </a:lnTo>
                    <a:cubicBezTo>
                      <a:pt x="4732" y="4612"/>
                      <a:pt x="4938" y="4406"/>
                      <a:pt x="4938" y="4151"/>
                    </a:cubicBezTo>
                    <a:cubicBezTo>
                      <a:pt x="4938" y="3896"/>
                      <a:pt x="4732" y="3690"/>
                      <a:pt x="4477" y="3690"/>
                    </a:cubicBezTo>
                    <a:lnTo>
                      <a:pt x="3781" y="3690"/>
                    </a:lnTo>
                    <a:cubicBezTo>
                      <a:pt x="3528" y="3690"/>
                      <a:pt x="3320" y="3483"/>
                      <a:pt x="3320" y="3228"/>
                    </a:cubicBezTo>
                    <a:cubicBezTo>
                      <a:pt x="3320" y="2974"/>
                      <a:pt x="3528" y="2767"/>
                      <a:pt x="3781" y="2767"/>
                    </a:cubicBezTo>
                    <a:lnTo>
                      <a:pt x="4606" y="2767"/>
                    </a:lnTo>
                    <a:cubicBezTo>
                      <a:pt x="4861" y="2767"/>
                      <a:pt x="5067" y="2560"/>
                      <a:pt x="5067" y="2307"/>
                    </a:cubicBezTo>
                    <a:cubicBezTo>
                      <a:pt x="5067" y="2052"/>
                      <a:pt x="4861" y="1844"/>
                      <a:pt x="4606" y="1844"/>
                    </a:cubicBezTo>
                  </a:path>
                </a:pathLst>
              </a:custGeom>
              <a:solidFill>
                <a:srgbClr val="E22D27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84" name="Freeform 2">
                <a:extLst>
                  <a:ext uri="{FF2B5EF4-FFF2-40B4-BE49-F238E27FC236}">
                    <a16:creationId xmlns:a16="http://schemas.microsoft.com/office/drawing/2014/main" id="{23902D1E-686E-5A4F-ACD3-4D1009F9B8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7490" y="1063254"/>
                <a:ext cx="422455" cy="401332"/>
              </a:xfrm>
              <a:custGeom>
                <a:avLst/>
                <a:gdLst>
                  <a:gd name="T0" fmla="*/ 221658 w 972"/>
                  <a:gd name="T1" fmla="*/ 0 h 923"/>
                  <a:gd name="T2" fmla="*/ 200362 w 972"/>
                  <a:gd name="T3" fmla="*/ 0 h 923"/>
                  <a:gd name="T4" fmla="*/ 200362 w 972"/>
                  <a:gd name="T5" fmla="*/ 0 h 923"/>
                  <a:gd name="T6" fmla="*/ 0 w 972"/>
                  <a:gd name="T7" fmla="*/ 200449 h 923"/>
                  <a:gd name="T8" fmla="*/ 0 w 972"/>
                  <a:gd name="T9" fmla="*/ 200449 h 923"/>
                  <a:gd name="T10" fmla="*/ 200362 w 972"/>
                  <a:gd name="T11" fmla="*/ 400897 h 923"/>
                  <a:gd name="T12" fmla="*/ 221658 w 972"/>
                  <a:gd name="T13" fmla="*/ 400897 h 923"/>
                  <a:gd name="T14" fmla="*/ 221658 w 972"/>
                  <a:gd name="T15" fmla="*/ 400897 h 923"/>
                  <a:gd name="T16" fmla="*/ 422020 w 972"/>
                  <a:gd name="T17" fmla="*/ 200449 h 923"/>
                  <a:gd name="T18" fmla="*/ 422020 w 972"/>
                  <a:gd name="T19" fmla="*/ 200449 h 923"/>
                  <a:gd name="T20" fmla="*/ 221658 w 972"/>
                  <a:gd name="T21" fmla="*/ 0 h 92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972" h="923">
                    <a:moveTo>
                      <a:pt x="510" y="0"/>
                    </a:moveTo>
                    <a:lnTo>
                      <a:pt x="461" y="0"/>
                    </a:lnTo>
                    <a:cubicBezTo>
                      <a:pt x="206" y="0"/>
                      <a:pt x="0" y="206"/>
                      <a:pt x="0" y="461"/>
                    </a:cubicBezTo>
                    <a:cubicBezTo>
                      <a:pt x="0" y="716"/>
                      <a:pt x="206" y="922"/>
                      <a:pt x="461" y="922"/>
                    </a:cubicBezTo>
                    <a:lnTo>
                      <a:pt x="510" y="922"/>
                    </a:lnTo>
                    <a:cubicBezTo>
                      <a:pt x="765" y="922"/>
                      <a:pt x="971" y="716"/>
                      <a:pt x="971" y="461"/>
                    </a:cubicBezTo>
                    <a:cubicBezTo>
                      <a:pt x="971" y="206"/>
                      <a:pt x="765" y="0"/>
                      <a:pt x="510" y="0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85" name="Freeform 3">
                <a:extLst>
                  <a:ext uri="{FF2B5EF4-FFF2-40B4-BE49-F238E27FC236}">
                    <a16:creationId xmlns:a16="http://schemas.microsoft.com/office/drawing/2014/main" id="{BDAC36AB-EFE0-194E-A046-3628BD2692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49055" y="-298204"/>
                <a:ext cx="74889" cy="74890"/>
              </a:xfrm>
              <a:custGeom>
                <a:avLst/>
                <a:gdLst>
                  <a:gd name="T0" fmla="*/ 74459 w 174"/>
                  <a:gd name="T1" fmla="*/ 37015 h 174"/>
                  <a:gd name="T2" fmla="*/ 74459 w 174"/>
                  <a:gd name="T3" fmla="*/ 37015 h 174"/>
                  <a:gd name="T4" fmla="*/ 37445 w 174"/>
                  <a:gd name="T5" fmla="*/ 74460 h 174"/>
                  <a:gd name="T6" fmla="*/ 37445 w 174"/>
                  <a:gd name="T7" fmla="*/ 74460 h 174"/>
                  <a:gd name="T8" fmla="*/ 0 w 174"/>
                  <a:gd name="T9" fmla="*/ 37015 h 174"/>
                  <a:gd name="T10" fmla="*/ 0 w 174"/>
                  <a:gd name="T11" fmla="*/ 37015 h 174"/>
                  <a:gd name="T12" fmla="*/ 37445 w 174"/>
                  <a:gd name="T13" fmla="*/ 0 h 174"/>
                  <a:gd name="T14" fmla="*/ 37445 w 174"/>
                  <a:gd name="T15" fmla="*/ 0 h 174"/>
                  <a:gd name="T16" fmla="*/ 74459 w 174"/>
                  <a:gd name="T17" fmla="*/ 3701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6"/>
                    </a:moveTo>
                    <a:lnTo>
                      <a:pt x="173" y="86"/>
                    </a:lnTo>
                    <a:cubicBezTo>
                      <a:pt x="173" y="134"/>
                      <a:pt x="135" y="173"/>
                      <a:pt x="87" y="173"/>
                    </a:cubicBezTo>
                    <a:cubicBezTo>
                      <a:pt x="39" y="173"/>
                      <a:pt x="0" y="134"/>
                      <a:pt x="0" y="86"/>
                    </a:cubicBezTo>
                    <a:cubicBezTo>
                      <a:pt x="0" y="38"/>
                      <a:pt x="39" y="0"/>
                      <a:pt x="87" y="0"/>
                    </a:cubicBezTo>
                    <a:cubicBezTo>
                      <a:pt x="135" y="0"/>
                      <a:pt x="173" y="38"/>
                      <a:pt x="173" y="8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86" name="Freeform 4">
                <a:extLst>
                  <a:ext uri="{FF2B5EF4-FFF2-40B4-BE49-F238E27FC236}">
                    <a16:creationId xmlns:a16="http://schemas.microsoft.com/office/drawing/2014/main" id="{25446643-C60E-1640-B3A9-E3EA8F04CE4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71069" y="656160"/>
                <a:ext cx="74889" cy="74889"/>
              </a:xfrm>
              <a:custGeom>
                <a:avLst/>
                <a:gdLst>
                  <a:gd name="T0" fmla="*/ 74456 w 173"/>
                  <a:gd name="T1" fmla="*/ 37014 h 174"/>
                  <a:gd name="T2" fmla="*/ 74456 w 173"/>
                  <a:gd name="T3" fmla="*/ 37014 h 174"/>
                  <a:gd name="T4" fmla="*/ 37228 w 173"/>
                  <a:gd name="T5" fmla="*/ 74459 h 174"/>
                  <a:gd name="T6" fmla="*/ 37228 w 173"/>
                  <a:gd name="T7" fmla="*/ 74459 h 174"/>
                  <a:gd name="T8" fmla="*/ 0 w 173"/>
                  <a:gd name="T9" fmla="*/ 37014 h 174"/>
                  <a:gd name="T10" fmla="*/ 0 w 173"/>
                  <a:gd name="T11" fmla="*/ 37014 h 174"/>
                  <a:gd name="T12" fmla="*/ 37228 w 173"/>
                  <a:gd name="T13" fmla="*/ 0 h 174"/>
                  <a:gd name="T14" fmla="*/ 37228 w 173"/>
                  <a:gd name="T15" fmla="*/ 0 h 174"/>
                  <a:gd name="T16" fmla="*/ 74456 w 173"/>
                  <a:gd name="T17" fmla="*/ 37014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4">
                    <a:moveTo>
                      <a:pt x="172" y="86"/>
                    </a:moveTo>
                    <a:lnTo>
                      <a:pt x="172" y="86"/>
                    </a:lnTo>
                    <a:cubicBezTo>
                      <a:pt x="172" y="134"/>
                      <a:pt x="133" y="173"/>
                      <a:pt x="86" y="173"/>
                    </a:cubicBezTo>
                    <a:cubicBezTo>
                      <a:pt x="38" y="173"/>
                      <a:pt x="0" y="134"/>
                      <a:pt x="0" y="86"/>
                    </a:cubicBezTo>
                    <a:cubicBezTo>
                      <a:pt x="0" y="38"/>
                      <a:pt x="38" y="0"/>
                      <a:pt x="86" y="0"/>
                    </a:cubicBezTo>
                    <a:cubicBezTo>
                      <a:pt x="133" y="0"/>
                      <a:pt x="172" y="38"/>
                      <a:pt x="172" y="8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87" name="Freeform 5">
                <a:extLst>
                  <a:ext uri="{FF2B5EF4-FFF2-40B4-BE49-F238E27FC236}">
                    <a16:creationId xmlns:a16="http://schemas.microsoft.com/office/drawing/2014/main" id="{FFBCE1A6-A58D-4C4D-937E-677066B8BF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7490" y="517902"/>
                <a:ext cx="74889" cy="74889"/>
              </a:xfrm>
              <a:custGeom>
                <a:avLst/>
                <a:gdLst>
                  <a:gd name="T0" fmla="*/ 74456 w 173"/>
                  <a:gd name="T1" fmla="*/ 37661 h 173"/>
                  <a:gd name="T2" fmla="*/ 74456 w 173"/>
                  <a:gd name="T3" fmla="*/ 37661 h 173"/>
                  <a:gd name="T4" fmla="*/ 37661 w 173"/>
                  <a:gd name="T5" fmla="*/ 74456 h 173"/>
                  <a:gd name="T6" fmla="*/ 37661 w 173"/>
                  <a:gd name="T7" fmla="*/ 74456 h 173"/>
                  <a:gd name="T8" fmla="*/ 0 w 173"/>
                  <a:gd name="T9" fmla="*/ 37661 h 173"/>
                  <a:gd name="T10" fmla="*/ 0 w 173"/>
                  <a:gd name="T11" fmla="*/ 37661 h 173"/>
                  <a:gd name="T12" fmla="*/ 37661 w 173"/>
                  <a:gd name="T13" fmla="*/ 0 h 173"/>
                  <a:gd name="T14" fmla="*/ 37661 w 173"/>
                  <a:gd name="T15" fmla="*/ 0 h 173"/>
                  <a:gd name="T16" fmla="*/ 74456 w 173"/>
                  <a:gd name="T17" fmla="*/ 37661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3">
                    <a:moveTo>
                      <a:pt x="172" y="87"/>
                    </a:moveTo>
                    <a:lnTo>
                      <a:pt x="172" y="87"/>
                    </a:lnTo>
                    <a:cubicBezTo>
                      <a:pt x="172" y="134"/>
                      <a:pt x="134" y="172"/>
                      <a:pt x="87" y="172"/>
                    </a:cubicBezTo>
                    <a:cubicBezTo>
                      <a:pt x="38" y="172"/>
                      <a:pt x="0" y="134"/>
                      <a:pt x="0" y="87"/>
                    </a:cubicBezTo>
                    <a:cubicBezTo>
                      <a:pt x="0" y="39"/>
                      <a:pt x="38" y="0"/>
                      <a:pt x="87" y="0"/>
                    </a:cubicBezTo>
                    <a:cubicBezTo>
                      <a:pt x="134" y="0"/>
                      <a:pt x="172" y="39"/>
                      <a:pt x="172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88" name="Freeform 6">
                <a:extLst>
                  <a:ext uri="{FF2B5EF4-FFF2-40B4-BE49-F238E27FC236}">
                    <a16:creationId xmlns:a16="http://schemas.microsoft.com/office/drawing/2014/main" id="{F94E7D1A-425F-724E-9F20-BFFE73EDF8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01802" y="592791"/>
                <a:ext cx="46086" cy="46086"/>
              </a:xfrm>
              <a:custGeom>
                <a:avLst/>
                <a:gdLst>
                  <a:gd name="T0" fmla="*/ 45651 w 106"/>
                  <a:gd name="T1" fmla="*/ 23258 h 107"/>
                  <a:gd name="T2" fmla="*/ 45651 w 106"/>
                  <a:gd name="T3" fmla="*/ 23258 h 107"/>
                  <a:gd name="T4" fmla="*/ 23043 w 106"/>
                  <a:gd name="T5" fmla="*/ 45655 h 107"/>
                  <a:gd name="T6" fmla="*/ 23043 w 106"/>
                  <a:gd name="T7" fmla="*/ 45655 h 107"/>
                  <a:gd name="T8" fmla="*/ 0 w 106"/>
                  <a:gd name="T9" fmla="*/ 23258 h 107"/>
                  <a:gd name="T10" fmla="*/ 0 w 106"/>
                  <a:gd name="T11" fmla="*/ 23258 h 107"/>
                  <a:gd name="T12" fmla="*/ 23043 w 106"/>
                  <a:gd name="T13" fmla="*/ 0 h 107"/>
                  <a:gd name="T14" fmla="*/ 23043 w 106"/>
                  <a:gd name="T15" fmla="*/ 0 h 107"/>
                  <a:gd name="T16" fmla="*/ 45651 w 106"/>
                  <a:gd name="T17" fmla="*/ 23258 h 10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7">
                    <a:moveTo>
                      <a:pt x="105" y="54"/>
                    </a:moveTo>
                    <a:lnTo>
                      <a:pt x="105" y="54"/>
                    </a:lnTo>
                    <a:cubicBezTo>
                      <a:pt x="105" y="83"/>
                      <a:pt x="81" y="106"/>
                      <a:pt x="53" y="106"/>
                    </a:cubicBezTo>
                    <a:cubicBezTo>
                      <a:pt x="24" y="106"/>
                      <a:pt x="0" y="83"/>
                      <a:pt x="0" y="54"/>
                    </a:cubicBezTo>
                    <a:cubicBezTo>
                      <a:pt x="0" y="24"/>
                      <a:pt x="24" y="0"/>
                      <a:pt x="53" y="0"/>
                    </a:cubicBezTo>
                    <a:cubicBezTo>
                      <a:pt x="81" y="0"/>
                      <a:pt x="105" y="24"/>
                      <a:pt x="105" y="54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89" name="Freeform 7">
                <a:extLst>
                  <a:ext uri="{FF2B5EF4-FFF2-40B4-BE49-F238E27FC236}">
                    <a16:creationId xmlns:a16="http://schemas.microsoft.com/office/drawing/2014/main" id="{E9ADA15E-B7B2-694D-ADEE-B3C75918EC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32370" y="-486389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2"/>
                      <a:pt x="80" y="105"/>
                      <a:pt x="52" y="105"/>
                    </a:cubicBezTo>
                    <a:cubicBezTo>
                      <a:pt x="23" y="105"/>
                      <a:pt x="0" y="82"/>
                      <a:pt x="0" y="53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0" y="0"/>
                      <a:pt x="104" y="24"/>
                      <a:pt x="104" y="53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90" name="Freeform 8">
                <a:extLst>
                  <a:ext uri="{FF2B5EF4-FFF2-40B4-BE49-F238E27FC236}">
                    <a16:creationId xmlns:a16="http://schemas.microsoft.com/office/drawing/2014/main" id="{80831966-9AEA-2A4F-81BE-2F8EA9E6A7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32370" y="786737"/>
                <a:ext cx="46086" cy="46086"/>
              </a:xfrm>
              <a:custGeom>
                <a:avLst/>
                <a:gdLst>
                  <a:gd name="T0" fmla="*/ 45647 w 105"/>
                  <a:gd name="T1" fmla="*/ 22608 h 106"/>
                  <a:gd name="T2" fmla="*/ 45647 w 105"/>
                  <a:gd name="T3" fmla="*/ 22608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2608 h 106"/>
                  <a:gd name="T10" fmla="*/ 0 w 105"/>
                  <a:gd name="T11" fmla="*/ 22608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2608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0" y="105"/>
                      <a:pt x="52" y="105"/>
                    </a:cubicBezTo>
                    <a:cubicBezTo>
                      <a:pt x="23" y="105"/>
                      <a:pt x="0" y="81"/>
                      <a:pt x="0" y="52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0" y="0"/>
                      <a:pt x="104" y="24"/>
                      <a:pt x="104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91" name="Freeform 9">
                <a:extLst>
                  <a:ext uri="{FF2B5EF4-FFF2-40B4-BE49-F238E27FC236}">
                    <a16:creationId xmlns:a16="http://schemas.microsoft.com/office/drawing/2014/main" id="{9A4822E3-AD00-4742-A138-8E287111E4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37836" y="-12087"/>
                <a:ext cx="46086" cy="46086"/>
              </a:xfrm>
              <a:custGeom>
                <a:avLst/>
                <a:gdLst>
                  <a:gd name="T0" fmla="*/ 45651 w 106"/>
                  <a:gd name="T1" fmla="*/ 23043 h 106"/>
                  <a:gd name="T2" fmla="*/ 45651 w 106"/>
                  <a:gd name="T3" fmla="*/ 23043 h 106"/>
                  <a:gd name="T4" fmla="*/ 23043 w 106"/>
                  <a:gd name="T5" fmla="*/ 45651 h 106"/>
                  <a:gd name="T6" fmla="*/ 23043 w 106"/>
                  <a:gd name="T7" fmla="*/ 45651 h 106"/>
                  <a:gd name="T8" fmla="*/ 0 w 106"/>
                  <a:gd name="T9" fmla="*/ 23043 h 106"/>
                  <a:gd name="T10" fmla="*/ 0 w 106"/>
                  <a:gd name="T11" fmla="*/ 23043 h 106"/>
                  <a:gd name="T12" fmla="*/ 23043 w 106"/>
                  <a:gd name="T13" fmla="*/ 0 h 106"/>
                  <a:gd name="T14" fmla="*/ 23043 w 106"/>
                  <a:gd name="T15" fmla="*/ 0 h 106"/>
                  <a:gd name="T16" fmla="*/ 45651 w 106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6" h="106">
                    <a:moveTo>
                      <a:pt x="105" y="53"/>
                    </a:moveTo>
                    <a:lnTo>
                      <a:pt x="105" y="53"/>
                    </a:lnTo>
                    <a:cubicBezTo>
                      <a:pt x="105" y="81"/>
                      <a:pt x="81" y="105"/>
                      <a:pt x="53" y="105"/>
                    </a:cubicBezTo>
                    <a:cubicBezTo>
                      <a:pt x="24" y="105"/>
                      <a:pt x="0" y="81"/>
                      <a:pt x="0" y="53"/>
                    </a:cubicBezTo>
                    <a:cubicBezTo>
                      <a:pt x="0" y="23"/>
                      <a:pt x="24" y="0"/>
                      <a:pt x="53" y="0"/>
                    </a:cubicBezTo>
                    <a:cubicBezTo>
                      <a:pt x="81" y="0"/>
                      <a:pt x="105" y="23"/>
                      <a:pt x="105" y="53"/>
                    </a:cubicBezTo>
                  </a:path>
                </a:pathLst>
              </a:custGeom>
              <a:solidFill>
                <a:srgbClr val="B52B2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92" name="Freeform 10">
                <a:extLst>
                  <a:ext uri="{FF2B5EF4-FFF2-40B4-BE49-F238E27FC236}">
                    <a16:creationId xmlns:a16="http://schemas.microsoft.com/office/drawing/2014/main" id="{7961DA57-EA05-9F42-9C44-B2CD214967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00764" y="400766"/>
                <a:ext cx="46086" cy="46086"/>
              </a:xfrm>
              <a:custGeom>
                <a:avLst/>
                <a:gdLst>
                  <a:gd name="T0" fmla="*/ 45647 w 105"/>
                  <a:gd name="T1" fmla="*/ 22824 h 105"/>
                  <a:gd name="T2" fmla="*/ 45647 w 105"/>
                  <a:gd name="T3" fmla="*/ 22824 h 105"/>
                  <a:gd name="T4" fmla="*/ 22824 w 105"/>
                  <a:gd name="T5" fmla="*/ 45647 h 105"/>
                  <a:gd name="T6" fmla="*/ 22824 w 105"/>
                  <a:gd name="T7" fmla="*/ 45647 h 105"/>
                  <a:gd name="T8" fmla="*/ 0 w 105"/>
                  <a:gd name="T9" fmla="*/ 22824 h 105"/>
                  <a:gd name="T10" fmla="*/ 0 w 105"/>
                  <a:gd name="T11" fmla="*/ 22824 h 105"/>
                  <a:gd name="T12" fmla="*/ 22824 w 105"/>
                  <a:gd name="T13" fmla="*/ 0 h 105"/>
                  <a:gd name="T14" fmla="*/ 22824 w 105"/>
                  <a:gd name="T15" fmla="*/ 0 h 105"/>
                  <a:gd name="T16" fmla="*/ 45647 w 105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5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4"/>
                      <a:pt x="52" y="104"/>
                    </a:cubicBezTo>
                    <a:cubicBezTo>
                      <a:pt x="23" y="104"/>
                      <a:pt x="0" y="81"/>
                      <a:pt x="0" y="52"/>
                    </a:cubicBezTo>
                    <a:cubicBezTo>
                      <a:pt x="0" y="22"/>
                      <a:pt x="23" y="0"/>
                      <a:pt x="52" y="0"/>
                    </a:cubicBezTo>
                    <a:cubicBezTo>
                      <a:pt x="81" y="0"/>
                      <a:pt x="104" y="22"/>
                      <a:pt x="104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93" name="Freeform 11">
                <a:extLst>
                  <a:ext uri="{FF2B5EF4-FFF2-40B4-BE49-F238E27FC236}">
                    <a16:creationId xmlns:a16="http://schemas.microsoft.com/office/drawing/2014/main" id="{36950962-116B-8342-8476-00DE5F979E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58813" y="571669"/>
                <a:ext cx="46086" cy="46086"/>
              </a:xfrm>
              <a:custGeom>
                <a:avLst/>
                <a:gdLst>
                  <a:gd name="T0" fmla="*/ 45655 w 107"/>
                  <a:gd name="T1" fmla="*/ 22397 h 107"/>
                  <a:gd name="T2" fmla="*/ 45655 w 107"/>
                  <a:gd name="T3" fmla="*/ 22397 h 107"/>
                  <a:gd name="T4" fmla="*/ 22397 w 107"/>
                  <a:gd name="T5" fmla="*/ 45655 h 107"/>
                  <a:gd name="T6" fmla="*/ 22397 w 107"/>
                  <a:gd name="T7" fmla="*/ 45655 h 107"/>
                  <a:gd name="T8" fmla="*/ 0 w 107"/>
                  <a:gd name="T9" fmla="*/ 22397 h 107"/>
                  <a:gd name="T10" fmla="*/ 0 w 107"/>
                  <a:gd name="T11" fmla="*/ 22397 h 107"/>
                  <a:gd name="T12" fmla="*/ 22397 w 107"/>
                  <a:gd name="T13" fmla="*/ 0 h 107"/>
                  <a:gd name="T14" fmla="*/ 22397 w 107"/>
                  <a:gd name="T15" fmla="*/ 0 h 107"/>
                  <a:gd name="T16" fmla="*/ 45655 w 107"/>
                  <a:gd name="T17" fmla="*/ 22397 h 10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7">
                    <a:moveTo>
                      <a:pt x="106" y="52"/>
                    </a:moveTo>
                    <a:lnTo>
                      <a:pt x="106" y="52"/>
                    </a:lnTo>
                    <a:cubicBezTo>
                      <a:pt x="106" y="82"/>
                      <a:pt x="82" y="106"/>
                      <a:pt x="52" y="106"/>
                    </a:cubicBezTo>
                    <a:cubicBezTo>
                      <a:pt x="24" y="106"/>
                      <a:pt x="0" y="82"/>
                      <a:pt x="0" y="52"/>
                    </a:cubicBezTo>
                    <a:cubicBezTo>
                      <a:pt x="0" y="24"/>
                      <a:pt x="24" y="0"/>
                      <a:pt x="52" y="0"/>
                    </a:cubicBezTo>
                    <a:cubicBezTo>
                      <a:pt x="82" y="0"/>
                      <a:pt x="106" y="24"/>
                      <a:pt x="106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94" name="Freeform 12">
                <a:extLst>
                  <a:ext uri="{FF2B5EF4-FFF2-40B4-BE49-F238E27FC236}">
                    <a16:creationId xmlns:a16="http://schemas.microsoft.com/office/drawing/2014/main" id="{519C9582-C2F9-1346-8406-8208060C33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2202" y="51281"/>
                <a:ext cx="46086" cy="46086"/>
              </a:xfrm>
              <a:custGeom>
                <a:avLst/>
                <a:gdLst>
                  <a:gd name="T0" fmla="*/ 45655 w 107"/>
                  <a:gd name="T1" fmla="*/ 23043 h 106"/>
                  <a:gd name="T2" fmla="*/ 45655 w 107"/>
                  <a:gd name="T3" fmla="*/ 23043 h 106"/>
                  <a:gd name="T4" fmla="*/ 22828 w 107"/>
                  <a:gd name="T5" fmla="*/ 45651 h 106"/>
                  <a:gd name="T6" fmla="*/ 22828 w 107"/>
                  <a:gd name="T7" fmla="*/ 45651 h 106"/>
                  <a:gd name="T8" fmla="*/ 0 w 107"/>
                  <a:gd name="T9" fmla="*/ 23043 h 106"/>
                  <a:gd name="T10" fmla="*/ 0 w 107"/>
                  <a:gd name="T11" fmla="*/ 23043 h 106"/>
                  <a:gd name="T12" fmla="*/ 22828 w 107"/>
                  <a:gd name="T13" fmla="*/ 0 h 106"/>
                  <a:gd name="T14" fmla="*/ 22828 w 107"/>
                  <a:gd name="T15" fmla="*/ 0 h 106"/>
                  <a:gd name="T16" fmla="*/ 45655 w 107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6">
                    <a:moveTo>
                      <a:pt x="106" y="53"/>
                    </a:moveTo>
                    <a:lnTo>
                      <a:pt x="106" y="53"/>
                    </a:lnTo>
                    <a:cubicBezTo>
                      <a:pt x="106" y="81"/>
                      <a:pt x="82" y="105"/>
                      <a:pt x="53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4"/>
                      <a:pt x="23" y="0"/>
                      <a:pt x="53" y="0"/>
                    </a:cubicBezTo>
                    <a:cubicBezTo>
                      <a:pt x="82" y="0"/>
                      <a:pt x="106" y="24"/>
                      <a:pt x="106" y="53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95" name="Freeform 13">
                <a:extLst>
                  <a:ext uri="{FF2B5EF4-FFF2-40B4-BE49-F238E27FC236}">
                    <a16:creationId xmlns:a16="http://schemas.microsoft.com/office/drawing/2014/main" id="{F72B8EEF-B695-414F-BCF3-42681550E9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27932" y="1124701"/>
                <a:ext cx="46086" cy="46086"/>
              </a:xfrm>
              <a:custGeom>
                <a:avLst/>
                <a:gdLst>
                  <a:gd name="T0" fmla="*/ 45647 w 105"/>
                  <a:gd name="T1" fmla="*/ 22608 h 106"/>
                  <a:gd name="T2" fmla="*/ 45647 w 105"/>
                  <a:gd name="T3" fmla="*/ 22608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2608 h 106"/>
                  <a:gd name="T10" fmla="*/ 0 w 105"/>
                  <a:gd name="T11" fmla="*/ 22608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2608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2"/>
                    </a:moveTo>
                    <a:lnTo>
                      <a:pt x="104" y="52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4" y="105"/>
                      <a:pt x="0" y="81"/>
                      <a:pt x="0" y="52"/>
                    </a:cubicBezTo>
                    <a:cubicBezTo>
                      <a:pt x="0" y="23"/>
                      <a:pt x="24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96" name="Freeform 14">
                <a:extLst>
                  <a:ext uri="{FF2B5EF4-FFF2-40B4-BE49-F238E27FC236}">
                    <a16:creationId xmlns:a16="http://schemas.microsoft.com/office/drawing/2014/main" id="{2FCA07B3-4F51-B94A-96A7-02E42441AE6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2202" y="556307"/>
                <a:ext cx="46086" cy="46086"/>
              </a:xfrm>
              <a:custGeom>
                <a:avLst/>
                <a:gdLst>
                  <a:gd name="T0" fmla="*/ 45655 w 107"/>
                  <a:gd name="T1" fmla="*/ 22824 h 105"/>
                  <a:gd name="T2" fmla="*/ 45655 w 107"/>
                  <a:gd name="T3" fmla="*/ 22824 h 105"/>
                  <a:gd name="T4" fmla="*/ 22828 w 107"/>
                  <a:gd name="T5" fmla="*/ 45647 h 105"/>
                  <a:gd name="T6" fmla="*/ 22828 w 107"/>
                  <a:gd name="T7" fmla="*/ 45647 h 105"/>
                  <a:gd name="T8" fmla="*/ 0 w 107"/>
                  <a:gd name="T9" fmla="*/ 22824 h 105"/>
                  <a:gd name="T10" fmla="*/ 0 w 107"/>
                  <a:gd name="T11" fmla="*/ 22824 h 105"/>
                  <a:gd name="T12" fmla="*/ 22828 w 107"/>
                  <a:gd name="T13" fmla="*/ 0 h 105"/>
                  <a:gd name="T14" fmla="*/ 22828 w 107"/>
                  <a:gd name="T15" fmla="*/ 0 h 105"/>
                  <a:gd name="T16" fmla="*/ 45655 w 107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5">
                    <a:moveTo>
                      <a:pt x="106" y="52"/>
                    </a:moveTo>
                    <a:lnTo>
                      <a:pt x="106" y="52"/>
                    </a:lnTo>
                    <a:cubicBezTo>
                      <a:pt x="106" y="81"/>
                      <a:pt x="82" y="104"/>
                      <a:pt x="53" y="104"/>
                    </a:cubicBezTo>
                    <a:cubicBezTo>
                      <a:pt x="23" y="104"/>
                      <a:pt x="0" y="81"/>
                      <a:pt x="0" y="52"/>
                    </a:cubicBezTo>
                    <a:cubicBezTo>
                      <a:pt x="0" y="24"/>
                      <a:pt x="23" y="0"/>
                      <a:pt x="53" y="0"/>
                    </a:cubicBezTo>
                    <a:cubicBezTo>
                      <a:pt x="82" y="0"/>
                      <a:pt x="106" y="24"/>
                      <a:pt x="106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97" name="Freeform 15">
                <a:extLst>
                  <a:ext uri="{FF2B5EF4-FFF2-40B4-BE49-F238E27FC236}">
                    <a16:creationId xmlns:a16="http://schemas.microsoft.com/office/drawing/2014/main" id="{9B162E74-1553-854A-A628-D5E1BF6488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42569" y="1658531"/>
                <a:ext cx="46086" cy="46086"/>
              </a:xfrm>
              <a:custGeom>
                <a:avLst/>
                <a:gdLst>
                  <a:gd name="T0" fmla="*/ 45655 w 107"/>
                  <a:gd name="T1" fmla="*/ 22824 h 105"/>
                  <a:gd name="T2" fmla="*/ 45655 w 107"/>
                  <a:gd name="T3" fmla="*/ 22824 h 105"/>
                  <a:gd name="T4" fmla="*/ 22397 w 107"/>
                  <a:gd name="T5" fmla="*/ 45647 h 105"/>
                  <a:gd name="T6" fmla="*/ 22397 w 107"/>
                  <a:gd name="T7" fmla="*/ 45647 h 105"/>
                  <a:gd name="T8" fmla="*/ 0 w 107"/>
                  <a:gd name="T9" fmla="*/ 22824 h 105"/>
                  <a:gd name="T10" fmla="*/ 0 w 107"/>
                  <a:gd name="T11" fmla="*/ 22824 h 105"/>
                  <a:gd name="T12" fmla="*/ 22397 w 107"/>
                  <a:gd name="T13" fmla="*/ 0 h 105"/>
                  <a:gd name="T14" fmla="*/ 22397 w 107"/>
                  <a:gd name="T15" fmla="*/ 0 h 105"/>
                  <a:gd name="T16" fmla="*/ 45655 w 107"/>
                  <a:gd name="T17" fmla="*/ 22824 h 10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7" h="105">
                    <a:moveTo>
                      <a:pt x="106" y="52"/>
                    </a:moveTo>
                    <a:lnTo>
                      <a:pt x="106" y="52"/>
                    </a:lnTo>
                    <a:cubicBezTo>
                      <a:pt x="106" y="81"/>
                      <a:pt x="82" y="104"/>
                      <a:pt x="52" y="104"/>
                    </a:cubicBezTo>
                    <a:cubicBezTo>
                      <a:pt x="24" y="104"/>
                      <a:pt x="0" y="81"/>
                      <a:pt x="0" y="52"/>
                    </a:cubicBezTo>
                    <a:cubicBezTo>
                      <a:pt x="0" y="22"/>
                      <a:pt x="24" y="0"/>
                      <a:pt x="52" y="0"/>
                    </a:cubicBezTo>
                    <a:cubicBezTo>
                      <a:pt x="82" y="0"/>
                      <a:pt x="106" y="22"/>
                      <a:pt x="106" y="5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98" name="Freeform 16">
                <a:extLst>
                  <a:ext uri="{FF2B5EF4-FFF2-40B4-BE49-F238E27FC236}">
                    <a16:creationId xmlns:a16="http://schemas.microsoft.com/office/drawing/2014/main" id="{94040C64-986D-B34B-9D30-BF486FF428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73136" y="1286002"/>
                <a:ext cx="46086" cy="46086"/>
              </a:xfrm>
              <a:custGeom>
                <a:avLst/>
                <a:gdLst>
                  <a:gd name="T0" fmla="*/ 45647 w 105"/>
                  <a:gd name="T1" fmla="*/ 23043 h 106"/>
                  <a:gd name="T2" fmla="*/ 45647 w 105"/>
                  <a:gd name="T3" fmla="*/ 23043 h 106"/>
                  <a:gd name="T4" fmla="*/ 22824 w 105"/>
                  <a:gd name="T5" fmla="*/ 45651 h 106"/>
                  <a:gd name="T6" fmla="*/ 22824 w 105"/>
                  <a:gd name="T7" fmla="*/ 45651 h 106"/>
                  <a:gd name="T8" fmla="*/ 0 w 105"/>
                  <a:gd name="T9" fmla="*/ 23043 h 106"/>
                  <a:gd name="T10" fmla="*/ 0 w 105"/>
                  <a:gd name="T11" fmla="*/ 23043 h 106"/>
                  <a:gd name="T12" fmla="*/ 22824 w 105"/>
                  <a:gd name="T13" fmla="*/ 0 h 106"/>
                  <a:gd name="T14" fmla="*/ 22824 w 105"/>
                  <a:gd name="T15" fmla="*/ 0 h 106"/>
                  <a:gd name="T16" fmla="*/ 45647 w 105"/>
                  <a:gd name="T17" fmla="*/ 23043 h 10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5" h="106">
                    <a:moveTo>
                      <a:pt x="104" y="53"/>
                    </a:moveTo>
                    <a:lnTo>
                      <a:pt x="104" y="53"/>
                    </a:lnTo>
                    <a:cubicBezTo>
                      <a:pt x="104" y="81"/>
                      <a:pt x="81" y="105"/>
                      <a:pt x="52" y="105"/>
                    </a:cubicBezTo>
                    <a:cubicBezTo>
                      <a:pt x="23" y="105"/>
                      <a:pt x="0" y="81"/>
                      <a:pt x="0" y="53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4" y="23"/>
                      <a:pt x="104" y="53"/>
                    </a:cubicBezTo>
                  </a:path>
                </a:pathLst>
              </a:custGeom>
              <a:solidFill>
                <a:srgbClr val="B52B2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899" name="Freeform 17">
                <a:extLst>
                  <a:ext uri="{FF2B5EF4-FFF2-40B4-BE49-F238E27FC236}">
                    <a16:creationId xmlns:a16="http://schemas.microsoft.com/office/drawing/2014/main" id="{CD25CA9B-B174-7A49-BE6A-23AF5E11DE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52317" y="1537554"/>
                <a:ext cx="74890" cy="76810"/>
              </a:xfrm>
              <a:custGeom>
                <a:avLst/>
                <a:gdLst>
                  <a:gd name="T0" fmla="*/ 74460 w 174"/>
                  <a:gd name="T1" fmla="*/ 38186 h 175"/>
                  <a:gd name="T2" fmla="*/ 74460 w 174"/>
                  <a:gd name="T3" fmla="*/ 38186 h 175"/>
                  <a:gd name="T4" fmla="*/ 37015 w 174"/>
                  <a:gd name="T5" fmla="*/ 76371 h 175"/>
                  <a:gd name="T6" fmla="*/ 37015 w 174"/>
                  <a:gd name="T7" fmla="*/ 76371 h 175"/>
                  <a:gd name="T8" fmla="*/ 0 w 174"/>
                  <a:gd name="T9" fmla="*/ 38186 h 175"/>
                  <a:gd name="T10" fmla="*/ 0 w 174"/>
                  <a:gd name="T11" fmla="*/ 38186 h 175"/>
                  <a:gd name="T12" fmla="*/ 37015 w 174"/>
                  <a:gd name="T13" fmla="*/ 0 h 175"/>
                  <a:gd name="T14" fmla="*/ 37015 w 174"/>
                  <a:gd name="T15" fmla="*/ 0 h 175"/>
                  <a:gd name="T16" fmla="*/ 74460 w 174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5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5" y="174"/>
                      <a:pt x="86" y="174"/>
                    </a:cubicBezTo>
                    <a:cubicBezTo>
                      <a:pt x="38" y="174"/>
                      <a:pt x="0" y="135"/>
                      <a:pt x="0" y="87"/>
                    </a:cubicBezTo>
                    <a:cubicBezTo>
                      <a:pt x="0" y="39"/>
                      <a:pt x="38" y="0"/>
                      <a:pt x="86" y="0"/>
                    </a:cubicBezTo>
                    <a:cubicBezTo>
                      <a:pt x="135" y="0"/>
                      <a:pt x="173" y="39"/>
                      <a:pt x="173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900" name="Freeform 18">
                <a:extLst>
                  <a:ext uri="{FF2B5EF4-FFF2-40B4-BE49-F238E27FC236}">
                    <a16:creationId xmlns:a16="http://schemas.microsoft.com/office/drawing/2014/main" id="{2D6E8A22-2792-6240-A20F-FC57C8222A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09474" y="1293683"/>
                <a:ext cx="74889" cy="74889"/>
              </a:xfrm>
              <a:custGeom>
                <a:avLst/>
                <a:gdLst>
                  <a:gd name="T0" fmla="*/ 74459 w 174"/>
                  <a:gd name="T1" fmla="*/ 37445 h 174"/>
                  <a:gd name="T2" fmla="*/ 74459 w 174"/>
                  <a:gd name="T3" fmla="*/ 37445 h 174"/>
                  <a:gd name="T4" fmla="*/ 37014 w 174"/>
                  <a:gd name="T5" fmla="*/ 74459 h 174"/>
                  <a:gd name="T6" fmla="*/ 37014 w 174"/>
                  <a:gd name="T7" fmla="*/ 74459 h 174"/>
                  <a:gd name="T8" fmla="*/ 0 w 174"/>
                  <a:gd name="T9" fmla="*/ 37445 h 174"/>
                  <a:gd name="T10" fmla="*/ 0 w 174"/>
                  <a:gd name="T11" fmla="*/ 37445 h 174"/>
                  <a:gd name="T12" fmla="*/ 37014 w 174"/>
                  <a:gd name="T13" fmla="*/ 0 h 174"/>
                  <a:gd name="T14" fmla="*/ 37014 w 174"/>
                  <a:gd name="T15" fmla="*/ 0 h 174"/>
                  <a:gd name="T16" fmla="*/ 74459 w 174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4" y="173"/>
                      <a:pt x="86" y="173"/>
                    </a:cubicBezTo>
                    <a:cubicBezTo>
                      <a:pt x="39" y="173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6" y="0"/>
                    </a:cubicBezTo>
                    <a:cubicBezTo>
                      <a:pt x="134" y="0"/>
                      <a:pt x="173" y="39"/>
                      <a:pt x="173" y="87"/>
                    </a:cubicBezTo>
                  </a:path>
                </a:pathLst>
              </a:custGeom>
              <a:solidFill>
                <a:srgbClr val="B52B2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901" name="Freeform 19">
                <a:extLst>
                  <a:ext uri="{FF2B5EF4-FFF2-40B4-BE49-F238E27FC236}">
                    <a16:creationId xmlns:a16="http://schemas.microsoft.com/office/drawing/2014/main" id="{B3F9A7A9-FAF8-5446-825C-ACD20809FED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20408" y="47441"/>
                <a:ext cx="74889" cy="74890"/>
              </a:xfrm>
              <a:custGeom>
                <a:avLst/>
                <a:gdLst>
                  <a:gd name="T0" fmla="*/ 74459 w 174"/>
                  <a:gd name="T1" fmla="*/ 37661 h 173"/>
                  <a:gd name="T2" fmla="*/ 74459 w 174"/>
                  <a:gd name="T3" fmla="*/ 37661 h 173"/>
                  <a:gd name="T4" fmla="*/ 37014 w 174"/>
                  <a:gd name="T5" fmla="*/ 74457 h 173"/>
                  <a:gd name="T6" fmla="*/ 37014 w 174"/>
                  <a:gd name="T7" fmla="*/ 74457 h 173"/>
                  <a:gd name="T8" fmla="*/ 0 w 174"/>
                  <a:gd name="T9" fmla="*/ 37661 h 173"/>
                  <a:gd name="T10" fmla="*/ 0 w 174"/>
                  <a:gd name="T11" fmla="*/ 37661 h 173"/>
                  <a:gd name="T12" fmla="*/ 37014 w 174"/>
                  <a:gd name="T13" fmla="*/ 0 h 173"/>
                  <a:gd name="T14" fmla="*/ 37014 w 174"/>
                  <a:gd name="T15" fmla="*/ 0 h 173"/>
                  <a:gd name="T16" fmla="*/ 74459 w 174"/>
                  <a:gd name="T17" fmla="*/ 37661 h 17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3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3"/>
                      <a:pt x="134" y="172"/>
                      <a:pt x="86" y="172"/>
                    </a:cubicBezTo>
                    <a:cubicBezTo>
                      <a:pt x="39" y="172"/>
                      <a:pt x="0" y="133"/>
                      <a:pt x="0" y="87"/>
                    </a:cubicBezTo>
                    <a:cubicBezTo>
                      <a:pt x="0" y="38"/>
                      <a:pt x="39" y="0"/>
                      <a:pt x="86" y="0"/>
                    </a:cubicBezTo>
                    <a:cubicBezTo>
                      <a:pt x="134" y="0"/>
                      <a:pt x="173" y="38"/>
                      <a:pt x="173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902" name="Freeform 20">
                <a:extLst>
                  <a:ext uri="{FF2B5EF4-FFF2-40B4-BE49-F238E27FC236}">
                    <a16:creationId xmlns:a16="http://schemas.microsoft.com/office/drawing/2014/main" id="{6E2310F5-5338-5241-8333-1DED5D40D6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89675" y="1199591"/>
                <a:ext cx="74890" cy="74890"/>
              </a:xfrm>
              <a:custGeom>
                <a:avLst/>
                <a:gdLst>
                  <a:gd name="T0" fmla="*/ 74460 w 174"/>
                  <a:gd name="T1" fmla="*/ 37445 h 174"/>
                  <a:gd name="T2" fmla="*/ 74460 w 174"/>
                  <a:gd name="T3" fmla="*/ 37445 h 174"/>
                  <a:gd name="T4" fmla="*/ 37015 w 174"/>
                  <a:gd name="T5" fmla="*/ 74460 h 174"/>
                  <a:gd name="T6" fmla="*/ 37015 w 174"/>
                  <a:gd name="T7" fmla="*/ 74460 h 174"/>
                  <a:gd name="T8" fmla="*/ 0 w 174"/>
                  <a:gd name="T9" fmla="*/ 37445 h 174"/>
                  <a:gd name="T10" fmla="*/ 0 w 174"/>
                  <a:gd name="T11" fmla="*/ 37445 h 174"/>
                  <a:gd name="T12" fmla="*/ 37015 w 174"/>
                  <a:gd name="T13" fmla="*/ 0 h 174"/>
                  <a:gd name="T14" fmla="*/ 37015 w 174"/>
                  <a:gd name="T15" fmla="*/ 0 h 174"/>
                  <a:gd name="T16" fmla="*/ 74460 w 174"/>
                  <a:gd name="T17" fmla="*/ 37445 h 1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4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4" y="173"/>
                      <a:pt x="86" y="173"/>
                    </a:cubicBezTo>
                    <a:cubicBezTo>
                      <a:pt x="38" y="173"/>
                      <a:pt x="0" y="135"/>
                      <a:pt x="0" y="87"/>
                    </a:cubicBezTo>
                    <a:cubicBezTo>
                      <a:pt x="0" y="38"/>
                      <a:pt x="38" y="0"/>
                      <a:pt x="86" y="0"/>
                    </a:cubicBezTo>
                    <a:cubicBezTo>
                      <a:pt x="134" y="0"/>
                      <a:pt x="173" y="38"/>
                      <a:pt x="173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903" name="Freeform 21">
                <a:extLst>
                  <a:ext uri="{FF2B5EF4-FFF2-40B4-BE49-F238E27FC236}">
                    <a16:creationId xmlns:a16="http://schemas.microsoft.com/office/drawing/2014/main" id="{9CD3BDB0-D72D-A24C-995D-FEC81C9A1B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39463" y="-63934"/>
                <a:ext cx="74889" cy="76810"/>
              </a:xfrm>
              <a:custGeom>
                <a:avLst/>
                <a:gdLst>
                  <a:gd name="T0" fmla="*/ 74459 w 174"/>
                  <a:gd name="T1" fmla="*/ 38186 h 175"/>
                  <a:gd name="T2" fmla="*/ 74459 w 174"/>
                  <a:gd name="T3" fmla="*/ 38186 h 175"/>
                  <a:gd name="T4" fmla="*/ 37445 w 174"/>
                  <a:gd name="T5" fmla="*/ 76371 h 175"/>
                  <a:gd name="T6" fmla="*/ 37445 w 174"/>
                  <a:gd name="T7" fmla="*/ 76371 h 175"/>
                  <a:gd name="T8" fmla="*/ 0 w 174"/>
                  <a:gd name="T9" fmla="*/ 38186 h 175"/>
                  <a:gd name="T10" fmla="*/ 0 w 174"/>
                  <a:gd name="T11" fmla="*/ 38186 h 175"/>
                  <a:gd name="T12" fmla="*/ 37445 w 174"/>
                  <a:gd name="T13" fmla="*/ 0 h 175"/>
                  <a:gd name="T14" fmla="*/ 37445 w 174"/>
                  <a:gd name="T15" fmla="*/ 0 h 175"/>
                  <a:gd name="T16" fmla="*/ 74459 w 174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4" h="175">
                    <a:moveTo>
                      <a:pt x="173" y="87"/>
                    </a:moveTo>
                    <a:lnTo>
                      <a:pt x="173" y="87"/>
                    </a:lnTo>
                    <a:cubicBezTo>
                      <a:pt x="173" y="135"/>
                      <a:pt x="133" y="174"/>
                      <a:pt x="87" y="174"/>
                    </a:cubicBezTo>
                    <a:cubicBezTo>
                      <a:pt x="39" y="174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3" y="0"/>
                      <a:pt x="173" y="39"/>
                      <a:pt x="173" y="87"/>
                    </a:cubicBezTo>
                  </a:path>
                </a:pathLst>
              </a:custGeom>
              <a:solidFill>
                <a:srgbClr val="B52B2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904" name="Freeform 22">
                <a:extLst>
                  <a:ext uri="{FF2B5EF4-FFF2-40B4-BE49-F238E27FC236}">
                    <a16:creationId xmlns:a16="http://schemas.microsoft.com/office/drawing/2014/main" id="{4CDA9F89-9F2F-1147-AF8C-DD82E1715C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33252" y="114650"/>
                <a:ext cx="74889" cy="76810"/>
              </a:xfrm>
              <a:custGeom>
                <a:avLst/>
                <a:gdLst>
                  <a:gd name="T0" fmla="*/ 74456 w 173"/>
                  <a:gd name="T1" fmla="*/ 38186 h 175"/>
                  <a:gd name="T2" fmla="*/ 74456 w 173"/>
                  <a:gd name="T3" fmla="*/ 38186 h 175"/>
                  <a:gd name="T4" fmla="*/ 37661 w 173"/>
                  <a:gd name="T5" fmla="*/ 76371 h 175"/>
                  <a:gd name="T6" fmla="*/ 37661 w 173"/>
                  <a:gd name="T7" fmla="*/ 76371 h 175"/>
                  <a:gd name="T8" fmla="*/ 0 w 173"/>
                  <a:gd name="T9" fmla="*/ 38186 h 175"/>
                  <a:gd name="T10" fmla="*/ 0 w 173"/>
                  <a:gd name="T11" fmla="*/ 38186 h 175"/>
                  <a:gd name="T12" fmla="*/ 37661 w 173"/>
                  <a:gd name="T13" fmla="*/ 0 h 175"/>
                  <a:gd name="T14" fmla="*/ 37661 w 173"/>
                  <a:gd name="T15" fmla="*/ 0 h 175"/>
                  <a:gd name="T16" fmla="*/ 74456 w 173"/>
                  <a:gd name="T17" fmla="*/ 38186 h 1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3" h="175">
                    <a:moveTo>
                      <a:pt x="172" y="87"/>
                    </a:moveTo>
                    <a:lnTo>
                      <a:pt x="172" y="87"/>
                    </a:lnTo>
                    <a:cubicBezTo>
                      <a:pt x="172" y="135"/>
                      <a:pt x="134" y="174"/>
                      <a:pt x="87" y="174"/>
                    </a:cubicBezTo>
                    <a:cubicBezTo>
                      <a:pt x="39" y="174"/>
                      <a:pt x="0" y="135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134" y="0"/>
                      <a:pt x="172" y="39"/>
                      <a:pt x="172" y="8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905" name="Freeform 23">
                <a:extLst>
                  <a:ext uri="{FF2B5EF4-FFF2-40B4-BE49-F238E27FC236}">
                    <a16:creationId xmlns:a16="http://schemas.microsoft.com/office/drawing/2014/main" id="{5EED8652-38A2-CF49-B31E-18851377FA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22621" y="-526714"/>
                <a:ext cx="1359537" cy="551111"/>
              </a:xfrm>
              <a:custGeom>
                <a:avLst/>
                <a:gdLst>
                  <a:gd name="T0" fmla="*/ 1221581 w 3124"/>
                  <a:gd name="T1" fmla="*/ 0 h 1265"/>
                  <a:gd name="T2" fmla="*/ 493507 w 3124"/>
                  <a:gd name="T3" fmla="*/ 0 h 1265"/>
                  <a:gd name="T4" fmla="*/ 493507 w 3124"/>
                  <a:gd name="T5" fmla="*/ 0 h 1265"/>
                  <a:gd name="T6" fmla="*/ 355551 w 3124"/>
                  <a:gd name="T7" fmla="*/ 137669 h 1265"/>
                  <a:gd name="T8" fmla="*/ 355551 w 3124"/>
                  <a:gd name="T9" fmla="*/ 137669 h 1265"/>
                  <a:gd name="T10" fmla="*/ 493507 w 3124"/>
                  <a:gd name="T11" fmla="*/ 274902 h 1265"/>
                  <a:gd name="T12" fmla="*/ 137520 w 3124"/>
                  <a:gd name="T13" fmla="*/ 274902 h 1265"/>
                  <a:gd name="T14" fmla="*/ 137520 w 3124"/>
                  <a:gd name="T15" fmla="*/ 274902 h 1265"/>
                  <a:gd name="T16" fmla="*/ 0 w 3124"/>
                  <a:gd name="T17" fmla="*/ 412571 h 1265"/>
                  <a:gd name="T18" fmla="*/ 0 w 3124"/>
                  <a:gd name="T19" fmla="*/ 412571 h 1265"/>
                  <a:gd name="T20" fmla="*/ 137520 w 3124"/>
                  <a:gd name="T21" fmla="*/ 550675 h 1265"/>
                  <a:gd name="T22" fmla="*/ 866030 w 3124"/>
                  <a:gd name="T23" fmla="*/ 550675 h 1265"/>
                  <a:gd name="T24" fmla="*/ 866030 w 3124"/>
                  <a:gd name="T25" fmla="*/ 550675 h 1265"/>
                  <a:gd name="T26" fmla="*/ 1003551 w 3124"/>
                  <a:gd name="T27" fmla="*/ 412571 h 1265"/>
                  <a:gd name="T28" fmla="*/ 1003551 w 3124"/>
                  <a:gd name="T29" fmla="*/ 412571 h 1265"/>
                  <a:gd name="T30" fmla="*/ 866030 w 3124"/>
                  <a:gd name="T31" fmla="*/ 274902 h 1265"/>
                  <a:gd name="T32" fmla="*/ 1221581 w 3124"/>
                  <a:gd name="T33" fmla="*/ 274902 h 1265"/>
                  <a:gd name="T34" fmla="*/ 1221581 w 3124"/>
                  <a:gd name="T35" fmla="*/ 274902 h 1265"/>
                  <a:gd name="T36" fmla="*/ 1359102 w 3124"/>
                  <a:gd name="T37" fmla="*/ 137669 h 1265"/>
                  <a:gd name="T38" fmla="*/ 1359102 w 3124"/>
                  <a:gd name="T39" fmla="*/ 137669 h 1265"/>
                  <a:gd name="T40" fmla="*/ 1221581 w 3124"/>
                  <a:gd name="T41" fmla="*/ 0 h 1265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3124" h="1265">
                    <a:moveTo>
                      <a:pt x="2807" y="0"/>
                    </a:moveTo>
                    <a:lnTo>
                      <a:pt x="1134" y="0"/>
                    </a:lnTo>
                    <a:cubicBezTo>
                      <a:pt x="959" y="0"/>
                      <a:pt x="817" y="141"/>
                      <a:pt x="817" y="316"/>
                    </a:cubicBezTo>
                    <a:cubicBezTo>
                      <a:pt x="817" y="490"/>
                      <a:pt x="959" y="631"/>
                      <a:pt x="1134" y="631"/>
                    </a:cubicBezTo>
                    <a:lnTo>
                      <a:pt x="316" y="631"/>
                    </a:lnTo>
                    <a:cubicBezTo>
                      <a:pt x="142" y="631"/>
                      <a:pt x="0" y="772"/>
                      <a:pt x="0" y="947"/>
                    </a:cubicBezTo>
                    <a:cubicBezTo>
                      <a:pt x="0" y="1122"/>
                      <a:pt x="142" y="1264"/>
                      <a:pt x="316" y="1264"/>
                    </a:cubicBezTo>
                    <a:lnTo>
                      <a:pt x="1990" y="1264"/>
                    </a:lnTo>
                    <a:cubicBezTo>
                      <a:pt x="2164" y="1264"/>
                      <a:pt x="2306" y="1122"/>
                      <a:pt x="2306" y="947"/>
                    </a:cubicBezTo>
                    <a:cubicBezTo>
                      <a:pt x="2306" y="772"/>
                      <a:pt x="2164" y="631"/>
                      <a:pt x="1990" y="631"/>
                    </a:cubicBezTo>
                    <a:lnTo>
                      <a:pt x="2807" y="631"/>
                    </a:lnTo>
                    <a:cubicBezTo>
                      <a:pt x="2981" y="631"/>
                      <a:pt x="3123" y="490"/>
                      <a:pt x="3123" y="316"/>
                    </a:cubicBezTo>
                    <a:cubicBezTo>
                      <a:pt x="3123" y="141"/>
                      <a:pt x="2981" y="0"/>
                      <a:pt x="2807" y="0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 dirty="0"/>
              </a:p>
            </p:txBody>
          </p:sp>
          <p:sp>
            <p:nvSpPr>
              <p:cNvPr id="906" name="Freeform 24">
                <a:extLst>
                  <a:ext uri="{FF2B5EF4-FFF2-40B4-BE49-F238E27FC236}">
                    <a16:creationId xmlns:a16="http://schemas.microsoft.com/office/drawing/2014/main" id="{0AC8ACE7-AD5C-9347-BF52-615C4C697A4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52749" y="1264880"/>
                <a:ext cx="1282727" cy="551112"/>
              </a:xfrm>
              <a:custGeom>
                <a:avLst/>
                <a:gdLst>
                  <a:gd name="T0" fmla="*/ 1144219 w 2945"/>
                  <a:gd name="T1" fmla="*/ 275556 h 1266"/>
                  <a:gd name="T2" fmla="*/ 867202 w 2945"/>
                  <a:gd name="T3" fmla="*/ 275556 h 1266"/>
                  <a:gd name="T4" fmla="*/ 867202 w 2945"/>
                  <a:gd name="T5" fmla="*/ 275556 h 1266"/>
                  <a:gd name="T6" fmla="*/ 1004839 w 2945"/>
                  <a:gd name="T7" fmla="*/ 137560 h 1266"/>
                  <a:gd name="T8" fmla="*/ 1004839 w 2945"/>
                  <a:gd name="T9" fmla="*/ 137560 h 1266"/>
                  <a:gd name="T10" fmla="*/ 1004839 w 2945"/>
                  <a:gd name="T11" fmla="*/ 137560 h 1266"/>
                  <a:gd name="T12" fmla="*/ 867202 w 2945"/>
                  <a:gd name="T13" fmla="*/ 0 h 1266"/>
                  <a:gd name="T14" fmla="*/ 137637 w 2945"/>
                  <a:gd name="T15" fmla="*/ 0 h 1266"/>
                  <a:gd name="T16" fmla="*/ 137637 w 2945"/>
                  <a:gd name="T17" fmla="*/ 0 h 1266"/>
                  <a:gd name="T18" fmla="*/ 0 w 2945"/>
                  <a:gd name="T19" fmla="*/ 137560 h 1266"/>
                  <a:gd name="T20" fmla="*/ 0 w 2945"/>
                  <a:gd name="T21" fmla="*/ 137560 h 1266"/>
                  <a:gd name="T22" fmla="*/ 0 w 2945"/>
                  <a:gd name="T23" fmla="*/ 137560 h 1266"/>
                  <a:gd name="T24" fmla="*/ 137637 w 2945"/>
                  <a:gd name="T25" fmla="*/ 275556 h 1266"/>
                  <a:gd name="T26" fmla="*/ 415090 w 2945"/>
                  <a:gd name="T27" fmla="*/ 275556 h 1266"/>
                  <a:gd name="T28" fmla="*/ 415090 w 2945"/>
                  <a:gd name="T29" fmla="*/ 275556 h 1266"/>
                  <a:gd name="T30" fmla="*/ 277452 w 2945"/>
                  <a:gd name="T31" fmla="*/ 412681 h 1266"/>
                  <a:gd name="T32" fmla="*/ 277452 w 2945"/>
                  <a:gd name="T33" fmla="*/ 412681 h 1266"/>
                  <a:gd name="T34" fmla="*/ 415090 w 2945"/>
                  <a:gd name="T35" fmla="*/ 550677 h 1266"/>
                  <a:gd name="T36" fmla="*/ 1144219 w 2945"/>
                  <a:gd name="T37" fmla="*/ 550677 h 1266"/>
                  <a:gd name="T38" fmla="*/ 1144219 w 2945"/>
                  <a:gd name="T39" fmla="*/ 550677 h 1266"/>
                  <a:gd name="T40" fmla="*/ 1282291 w 2945"/>
                  <a:gd name="T41" fmla="*/ 412681 h 1266"/>
                  <a:gd name="T42" fmla="*/ 1282291 w 2945"/>
                  <a:gd name="T43" fmla="*/ 412681 h 1266"/>
                  <a:gd name="T44" fmla="*/ 1144219 w 2945"/>
                  <a:gd name="T45" fmla="*/ 275556 h 126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0" t="0" r="r" b="b"/>
                <a:pathLst>
                  <a:path w="2945" h="1266">
                    <a:moveTo>
                      <a:pt x="2627" y="633"/>
                    </a:moveTo>
                    <a:lnTo>
                      <a:pt x="1991" y="633"/>
                    </a:lnTo>
                    <a:cubicBezTo>
                      <a:pt x="2166" y="633"/>
                      <a:pt x="2307" y="490"/>
                      <a:pt x="2307" y="316"/>
                    </a:cubicBezTo>
                    <a:cubicBezTo>
                      <a:pt x="2307" y="141"/>
                      <a:pt x="2166" y="0"/>
                      <a:pt x="1991" y="0"/>
                    </a:cubicBezTo>
                    <a:lnTo>
                      <a:pt x="316" y="0"/>
                    </a:lnTo>
                    <a:cubicBezTo>
                      <a:pt x="141" y="0"/>
                      <a:pt x="0" y="141"/>
                      <a:pt x="0" y="316"/>
                    </a:cubicBezTo>
                    <a:cubicBezTo>
                      <a:pt x="0" y="490"/>
                      <a:pt x="141" y="633"/>
                      <a:pt x="316" y="633"/>
                    </a:cubicBezTo>
                    <a:lnTo>
                      <a:pt x="953" y="633"/>
                    </a:lnTo>
                    <a:cubicBezTo>
                      <a:pt x="778" y="633"/>
                      <a:pt x="637" y="774"/>
                      <a:pt x="637" y="948"/>
                    </a:cubicBezTo>
                    <a:cubicBezTo>
                      <a:pt x="637" y="1123"/>
                      <a:pt x="778" y="1265"/>
                      <a:pt x="953" y="1265"/>
                    </a:cubicBezTo>
                    <a:lnTo>
                      <a:pt x="2627" y="1265"/>
                    </a:lnTo>
                    <a:cubicBezTo>
                      <a:pt x="2802" y="1265"/>
                      <a:pt x="2944" y="1123"/>
                      <a:pt x="2944" y="948"/>
                    </a:cubicBezTo>
                    <a:cubicBezTo>
                      <a:pt x="2944" y="774"/>
                      <a:pt x="2802" y="633"/>
                      <a:pt x="2627" y="633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</p:grpSp>
        <p:sp>
          <p:nvSpPr>
            <p:cNvPr id="839" name="Freeform 41">
              <a:extLst>
                <a:ext uri="{FF2B5EF4-FFF2-40B4-BE49-F238E27FC236}">
                  <a16:creationId xmlns:a16="http://schemas.microsoft.com/office/drawing/2014/main" id="{71C2803D-E7B6-B446-83AE-810F495A27C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133778" y="4431364"/>
              <a:ext cx="2836024" cy="2430467"/>
            </a:xfrm>
            <a:custGeom>
              <a:avLst/>
              <a:gdLst>
                <a:gd name="T0" fmla="*/ 2170694 w 6078"/>
                <a:gd name="T1" fmla="*/ 380582 h 5208"/>
                <a:gd name="T2" fmla="*/ 2360946 w 6078"/>
                <a:gd name="T3" fmla="*/ 190726 h 5208"/>
                <a:gd name="T4" fmla="*/ 2360946 w 6078"/>
                <a:gd name="T5" fmla="*/ 190726 h 5208"/>
                <a:gd name="T6" fmla="*/ 1378343 w 6078"/>
                <a:gd name="T7" fmla="*/ 0 h 5208"/>
                <a:gd name="T8" fmla="*/ 1188527 w 6078"/>
                <a:gd name="T9" fmla="*/ 190726 h 5208"/>
                <a:gd name="T10" fmla="*/ 1188527 w 6078"/>
                <a:gd name="T11" fmla="*/ 190726 h 5208"/>
                <a:gd name="T12" fmla="*/ 848077 w 6078"/>
                <a:gd name="T13" fmla="*/ 380582 h 5208"/>
                <a:gd name="T14" fmla="*/ 657390 w 6078"/>
                <a:gd name="T15" fmla="*/ 570873 h 5208"/>
                <a:gd name="T16" fmla="*/ 657390 w 6078"/>
                <a:gd name="T17" fmla="*/ 570873 h 5208"/>
                <a:gd name="T18" fmla="*/ 189816 w 6078"/>
                <a:gd name="T19" fmla="*/ 746359 h 5208"/>
                <a:gd name="T20" fmla="*/ 0 w 6078"/>
                <a:gd name="T21" fmla="*/ 936650 h 5208"/>
                <a:gd name="T22" fmla="*/ 0 w 6078"/>
                <a:gd name="T23" fmla="*/ 936650 h 5208"/>
                <a:gd name="T24" fmla="*/ 1077511 w 6078"/>
                <a:gd name="T25" fmla="*/ 1126505 h 5208"/>
                <a:gd name="T26" fmla="*/ 1267327 w 6078"/>
                <a:gd name="T27" fmla="*/ 1316796 h 5208"/>
                <a:gd name="T28" fmla="*/ 1267327 w 6078"/>
                <a:gd name="T29" fmla="*/ 1316796 h 5208"/>
                <a:gd name="T30" fmla="*/ 720953 w 6078"/>
                <a:gd name="T31" fmla="*/ 1506652 h 5208"/>
                <a:gd name="T32" fmla="*/ 530701 w 6078"/>
                <a:gd name="T33" fmla="*/ 1697378 h 5208"/>
                <a:gd name="T34" fmla="*/ 530701 w 6078"/>
                <a:gd name="T35" fmla="*/ 1697378 h 5208"/>
                <a:gd name="T36" fmla="*/ 1227709 w 6078"/>
                <a:gd name="T37" fmla="*/ 1887234 h 5208"/>
                <a:gd name="T38" fmla="*/ 1037893 w 6078"/>
                <a:gd name="T39" fmla="*/ 2077090 h 5208"/>
                <a:gd name="T40" fmla="*/ 1037893 w 6078"/>
                <a:gd name="T41" fmla="*/ 2077090 h 5208"/>
                <a:gd name="T42" fmla="*/ 1639558 w 6078"/>
                <a:gd name="T43" fmla="*/ 2267381 h 5208"/>
                <a:gd name="T44" fmla="*/ 1829809 w 6078"/>
                <a:gd name="T45" fmla="*/ 2077090 h 5208"/>
                <a:gd name="T46" fmla="*/ 1829809 w 6078"/>
                <a:gd name="T47" fmla="*/ 2077090 h 5208"/>
                <a:gd name="T48" fmla="*/ 2273439 w 6078"/>
                <a:gd name="T49" fmla="*/ 1887234 h 5208"/>
                <a:gd name="T50" fmla="*/ 2463690 w 6078"/>
                <a:gd name="T51" fmla="*/ 1697378 h 5208"/>
                <a:gd name="T52" fmla="*/ 2463690 w 6078"/>
                <a:gd name="T53" fmla="*/ 1697378 h 5208"/>
                <a:gd name="T54" fmla="*/ 1861590 w 6078"/>
                <a:gd name="T55" fmla="*/ 1506652 h 5208"/>
                <a:gd name="T56" fmla="*/ 2051842 w 6078"/>
                <a:gd name="T57" fmla="*/ 1316796 h 5208"/>
                <a:gd name="T58" fmla="*/ 2051842 w 6078"/>
                <a:gd name="T59" fmla="*/ 1316796 h 5208"/>
                <a:gd name="T60" fmla="*/ 1687447 w 6078"/>
                <a:gd name="T61" fmla="*/ 1126505 h 5208"/>
                <a:gd name="T62" fmla="*/ 1701378 w 6078"/>
                <a:gd name="T63" fmla="*/ 1126070 h 5208"/>
                <a:gd name="T64" fmla="*/ 1524623 w 6078"/>
                <a:gd name="T65" fmla="*/ 936650 h 5208"/>
                <a:gd name="T66" fmla="*/ 1524623 w 6078"/>
                <a:gd name="T67" fmla="*/ 936650 h 5208"/>
                <a:gd name="T68" fmla="*/ 2455854 w 6078"/>
                <a:gd name="T69" fmla="*/ 760729 h 5208"/>
                <a:gd name="T70" fmla="*/ 2645670 w 6078"/>
                <a:gd name="T71" fmla="*/ 570873 h 5208"/>
                <a:gd name="T72" fmla="*/ 2645670 w 6078"/>
                <a:gd name="T73" fmla="*/ 570873 h 5208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0" t="0" r="r" b="b"/>
              <a:pathLst>
                <a:path w="6078" h="5208">
                  <a:moveTo>
                    <a:pt x="5641" y="874"/>
                  </a:moveTo>
                  <a:lnTo>
                    <a:pt x="4986" y="874"/>
                  </a:lnTo>
                  <a:cubicBezTo>
                    <a:pt x="5227" y="874"/>
                    <a:pt x="5423" y="679"/>
                    <a:pt x="5423" y="438"/>
                  </a:cubicBezTo>
                  <a:cubicBezTo>
                    <a:pt x="5423" y="197"/>
                    <a:pt x="5227" y="0"/>
                    <a:pt x="4986" y="0"/>
                  </a:cubicBezTo>
                  <a:lnTo>
                    <a:pt x="3166" y="0"/>
                  </a:lnTo>
                  <a:cubicBezTo>
                    <a:pt x="2924" y="0"/>
                    <a:pt x="2730" y="197"/>
                    <a:pt x="2730" y="438"/>
                  </a:cubicBezTo>
                  <a:cubicBezTo>
                    <a:pt x="2730" y="679"/>
                    <a:pt x="2924" y="874"/>
                    <a:pt x="3166" y="874"/>
                  </a:cubicBezTo>
                  <a:lnTo>
                    <a:pt x="1948" y="874"/>
                  </a:lnTo>
                  <a:cubicBezTo>
                    <a:pt x="1706" y="874"/>
                    <a:pt x="1510" y="1069"/>
                    <a:pt x="1510" y="1311"/>
                  </a:cubicBezTo>
                  <a:cubicBezTo>
                    <a:pt x="1510" y="1492"/>
                    <a:pt x="1620" y="1647"/>
                    <a:pt x="1777" y="1714"/>
                  </a:cubicBezTo>
                  <a:lnTo>
                    <a:pt x="436" y="1714"/>
                  </a:lnTo>
                  <a:cubicBezTo>
                    <a:pt x="196" y="1714"/>
                    <a:pt x="0" y="1909"/>
                    <a:pt x="0" y="2151"/>
                  </a:cubicBezTo>
                  <a:cubicBezTo>
                    <a:pt x="0" y="2392"/>
                    <a:pt x="196" y="2587"/>
                    <a:pt x="436" y="2587"/>
                  </a:cubicBezTo>
                  <a:lnTo>
                    <a:pt x="2475" y="2587"/>
                  </a:lnTo>
                  <a:cubicBezTo>
                    <a:pt x="2716" y="2587"/>
                    <a:pt x="2911" y="2782"/>
                    <a:pt x="2911" y="3024"/>
                  </a:cubicBezTo>
                  <a:cubicBezTo>
                    <a:pt x="2911" y="3265"/>
                    <a:pt x="2716" y="3460"/>
                    <a:pt x="2475" y="3460"/>
                  </a:cubicBezTo>
                  <a:lnTo>
                    <a:pt x="1656" y="3460"/>
                  </a:lnTo>
                  <a:cubicBezTo>
                    <a:pt x="1414" y="3460"/>
                    <a:pt x="1219" y="3656"/>
                    <a:pt x="1219" y="3898"/>
                  </a:cubicBezTo>
                  <a:cubicBezTo>
                    <a:pt x="1219" y="4139"/>
                    <a:pt x="1414" y="4334"/>
                    <a:pt x="1656" y="4334"/>
                  </a:cubicBezTo>
                  <a:lnTo>
                    <a:pt x="2820" y="4334"/>
                  </a:lnTo>
                  <a:cubicBezTo>
                    <a:pt x="2579" y="4334"/>
                    <a:pt x="2384" y="4529"/>
                    <a:pt x="2384" y="4770"/>
                  </a:cubicBezTo>
                  <a:cubicBezTo>
                    <a:pt x="2384" y="5012"/>
                    <a:pt x="2579" y="5207"/>
                    <a:pt x="2820" y="5207"/>
                  </a:cubicBezTo>
                  <a:lnTo>
                    <a:pt x="3766" y="5207"/>
                  </a:lnTo>
                  <a:cubicBezTo>
                    <a:pt x="4008" y="5207"/>
                    <a:pt x="4203" y="5012"/>
                    <a:pt x="4203" y="4770"/>
                  </a:cubicBezTo>
                  <a:cubicBezTo>
                    <a:pt x="4203" y="4529"/>
                    <a:pt x="4008" y="4334"/>
                    <a:pt x="3766" y="4334"/>
                  </a:cubicBezTo>
                  <a:lnTo>
                    <a:pt x="5222" y="4334"/>
                  </a:lnTo>
                  <a:cubicBezTo>
                    <a:pt x="5464" y="4334"/>
                    <a:pt x="5659" y="4139"/>
                    <a:pt x="5659" y="3898"/>
                  </a:cubicBezTo>
                  <a:cubicBezTo>
                    <a:pt x="5659" y="3656"/>
                    <a:pt x="5464" y="3460"/>
                    <a:pt x="5222" y="3460"/>
                  </a:cubicBezTo>
                  <a:lnTo>
                    <a:pt x="4276" y="3460"/>
                  </a:lnTo>
                  <a:cubicBezTo>
                    <a:pt x="4518" y="3460"/>
                    <a:pt x="4713" y="3265"/>
                    <a:pt x="4713" y="3024"/>
                  </a:cubicBezTo>
                  <a:cubicBezTo>
                    <a:pt x="4713" y="2782"/>
                    <a:pt x="4518" y="2587"/>
                    <a:pt x="4276" y="2587"/>
                  </a:cubicBezTo>
                  <a:lnTo>
                    <a:pt x="3876" y="2587"/>
                  </a:lnTo>
                  <a:cubicBezTo>
                    <a:pt x="3887" y="2587"/>
                    <a:pt x="3897" y="2586"/>
                    <a:pt x="3908" y="2586"/>
                  </a:cubicBezTo>
                  <a:cubicBezTo>
                    <a:pt x="3682" y="2569"/>
                    <a:pt x="3502" y="2381"/>
                    <a:pt x="3502" y="2151"/>
                  </a:cubicBezTo>
                  <a:cubicBezTo>
                    <a:pt x="3502" y="1969"/>
                    <a:pt x="3614" y="1813"/>
                    <a:pt x="3773" y="1747"/>
                  </a:cubicBezTo>
                  <a:lnTo>
                    <a:pt x="5641" y="1747"/>
                  </a:lnTo>
                  <a:cubicBezTo>
                    <a:pt x="5882" y="1747"/>
                    <a:pt x="6077" y="1552"/>
                    <a:pt x="6077" y="1311"/>
                  </a:cubicBezTo>
                  <a:cubicBezTo>
                    <a:pt x="6077" y="1069"/>
                    <a:pt x="5882" y="874"/>
                    <a:pt x="5641" y="874"/>
                  </a:cubicBezTo>
                </a:path>
              </a:pathLst>
            </a:custGeom>
            <a:solidFill>
              <a:srgbClr val="049E4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40" name="Freeform 42">
              <a:extLst>
                <a:ext uri="{FF2B5EF4-FFF2-40B4-BE49-F238E27FC236}">
                  <a16:creationId xmlns:a16="http://schemas.microsoft.com/office/drawing/2014/main" id="{8856E717-6A7E-774A-85FC-CBFE08C0AA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08092" y="4468880"/>
              <a:ext cx="80265" cy="80261"/>
            </a:xfrm>
            <a:custGeom>
              <a:avLst/>
              <a:gdLst>
                <a:gd name="T0" fmla="*/ 74460 w 174"/>
                <a:gd name="T1" fmla="*/ 37445 h 174"/>
                <a:gd name="T2" fmla="*/ 74460 w 174"/>
                <a:gd name="T3" fmla="*/ 37445 h 174"/>
                <a:gd name="T4" fmla="*/ 37015 w 174"/>
                <a:gd name="T5" fmla="*/ 74460 h 174"/>
                <a:gd name="T6" fmla="*/ 37015 w 174"/>
                <a:gd name="T7" fmla="*/ 74460 h 174"/>
                <a:gd name="T8" fmla="*/ 0 w 174"/>
                <a:gd name="T9" fmla="*/ 37445 h 174"/>
                <a:gd name="T10" fmla="*/ 0 w 174"/>
                <a:gd name="T11" fmla="*/ 37445 h 174"/>
                <a:gd name="T12" fmla="*/ 37015 w 174"/>
                <a:gd name="T13" fmla="*/ 0 h 174"/>
                <a:gd name="T14" fmla="*/ 37015 w 174"/>
                <a:gd name="T15" fmla="*/ 0 h 174"/>
                <a:gd name="T16" fmla="*/ 74460 w 174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4">
                  <a:moveTo>
                    <a:pt x="173" y="87"/>
                  </a:moveTo>
                  <a:lnTo>
                    <a:pt x="173" y="87"/>
                  </a:lnTo>
                  <a:cubicBezTo>
                    <a:pt x="173" y="134"/>
                    <a:pt x="134" y="173"/>
                    <a:pt x="86" y="173"/>
                  </a:cubicBezTo>
                  <a:cubicBezTo>
                    <a:pt x="38" y="173"/>
                    <a:pt x="0" y="134"/>
                    <a:pt x="0" y="87"/>
                  </a:cubicBezTo>
                  <a:cubicBezTo>
                    <a:pt x="0" y="39"/>
                    <a:pt x="38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41" name="Freeform 43">
              <a:extLst>
                <a:ext uri="{FF2B5EF4-FFF2-40B4-BE49-F238E27FC236}">
                  <a16:creationId xmlns:a16="http://schemas.microsoft.com/office/drawing/2014/main" id="{88D982C4-0A1E-A447-A113-CD01B15969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78409" y="5427241"/>
              <a:ext cx="82323" cy="80260"/>
            </a:xfrm>
            <a:custGeom>
              <a:avLst/>
              <a:gdLst>
                <a:gd name="T0" fmla="*/ 76371 w 175"/>
                <a:gd name="T1" fmla="*/ 37014 h 174"/>
                <a:gd name="T2" fmla="*/ 76371 w 175"/>
                <a:gd name="T3" fmla="*/ 37014 h 174"/>
                <a:gd name="T4" fmla="*/ 38186 w 175"/>
                <a:gd name="T5" fmla="*/ 74459 h 174"/>
                <a:gd name="T6" fmla="*/ 38186 w 175"/>
                <a:gd name="T7" fmla="*/ 74459 h 174"/>
                <a:gd name="T8" fmla="*/ 0 w 175"/>
                <a:gd name="T9" fmla="*/ 37014 h 174"/>
                <a:gd name="T10" fmla="*/ 0 w 175"/>
                <a:gd name="T11" fmla="*/ 37014 h 174"/>
                <a:gd name="T12" fmla="*/ 38186 w 175"/>
                <a:gd name="T13" fmla="*/ 0 h 174"/>
                <a:gd name="T14" fmla="*/ 38186 w 175"/>
                <a:gd name="T15" fmla="*/ 0 h 174"/>
                <a:gd name="T16" fmla="*/ 76371 w 175"/>
                <a:gd name="T17" fmla="*/ 37014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4">
                  <a:moveTo>
                    <a:pt x="174" y="86"/>
                  </a:moveTo>
                  <a:lnTo>
                    <a:pt x="174" y="86"/>
                  </a:lnTo>
                  <a:cubicBezTo>
                    <a:pt x="174" y="135"/>
                    <a:pt x="135" y="173"/>
                    <a:pt x="87" y="173"/>
                  </a:cubicBezTo>
                  <a:cubicBezTo>
                    <a:pt x="39" y="173"/>
                    <a:pt x="0" y="135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42" name="Freeform 44">
              <a:extLst>
                <a:ext uri="{FF2B5EF4-FFF2-40B4-BE49-F238E27FC236}">
                  <a16:creationId xmlns:a16="http://schemas.microsoft.com/office/drawing/2014/main" id="{3231F3F8-0F8B-9446-9A7D-0EC294C81A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42184" y="6638161"/>
              <a:ext cx="80265" cy="80260"/>
            </a:xfrm>
            <a:custGeom>
              <a:avLst/>
              <a:gdLst>
                <a:gd name="T0" fmla="*/ 74457 w 173"/>
                <a:gd name="T1" fmla="*/ 37445 h 174"/>
                <a:gd name="T2" fmla="*/ 74457 w 173"/>
                <a:gd name="T3" fmla="*/ 37445 h 174"/>
                <a:gd name="T4" fmla="*/ 37229 w 173"/>
                <a:gd name="T5" fmla="*/ 74459 h 174"/>
                <a:gd name="T6" fmla="*/ 37229 w 173"/>
                <a:gd name="T7" fmla="*/ 74459 h 174"/>
                <a:gd name="T8" fmla="*/ 0 w 173"/>
                <a:gd name="T9" fmla="*/ 37445 h 174"/>
                <a:gd name="T10" fmla="*/ 0 w 173"/>
                <a:gd name="T11" fmla="*/ 37445 h 174"/>
                <a:gd name="T12" fmla="*/ 37229 w 173"/>
                <a:gd name="T13" fmla="*/ 0 h 174"/>
                <a:gd name="T14" fmla="*/ 37229 w 173"/>
                <a:gd name="T15" fmla="*/ 0 h 174"/>
                <a:gd name="T16" fmla="*/ 74457 w 173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4">
                  <a:moveTo>
                    <a:pt x="172" y="87"/>
                  </a:moveTo>
                  <a:lnTo>
                    <a:pt x="172" y="87"/>
                  </a:lnTo>
                  <a:cubicBezTo>
                    <a:pt x="172" y="135"/>
                    <a:pt x="134" y="173"/>
                    <a:pt x="86" y="173"/>
                  </a:cubicBezTo>
                  <a:cubicBezTo>
                    <a:pt x="37" y="173"/>
                    <a:pt x="0" y="135"/>
                    <a:pt x="0" y="87"/>
                  </a:cubicBezTo>
                  <a:cubicBezTo>
                    <a:pt x="0" y="40"/>
                    <a:pt x="37" y="0"/>
                    <a:pt x="86" y="0"/>
                  </a:cubicBezTo>
                  <a:cubicBezTo>
                    <a:pt x="134" y="0"/>
                    <a:pt x="172" y="40"/>
                    <a:pt x="172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43" name="Freeform 45">
              <a:extLst>
                <a:ext uri="{FF2B5EF4-FFF2-40B4-BE49-F238E27FC236}">
                  <a16:creationId xmlns:a16="http://schemas.microsoft.com/office/drawing/2014/main" id="{E475547F-A1B4-FA40-8140-7B462F7E3C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07479" y="5188516"/>
              <a:ext cx="80265" cy="80260"/>
            </a:xfrm>
            <a:custGeom>
              <a:avLst/>
              <a:gdLst>
                <a:gd name="T0" fmla="*/ 74460 w 174"/>
                <a:gd name="T1" fmla="*/ 37445 h 174"/>
                <a:gd name="T2" fmla="*/ 74460 w 174"/>
                <a:gd name="T3" fmla="*/ 37445 h 174"/>
                <a:gd name="T4" fmla="*/ 37015 w 174"/>
                <a:gd name="T5" fmla="*/ 74459 h 174"/>
                <a:gd name="T6" fmla="*/ 37015 w 174"/>
                <a:gd name="T7" fmla="*/ 74459 h 174"/>
                <a:gd name="T8" fmla="*/ 0 w 174"/>
                <a:gd name="T9" fmla="*/ 37445 h 174"/>
                <a:gd name="T10" fmla="*/ 0 w 174"/>
                <a:gd name="T11" fmla="*/ 37445 h 174"/>
                <a:gd name="T12" fmla="*/ 37015 w 174"/>
                <a:gd name="T13" fmla="*/ 0 h 174"/>
                <a:gd name="T14" fmla="*/ 37015 w 174"/>
                <a:gd name="T15" fmla="*/ 0 h 174"/>
                <a:gd name="T16" fmla="*/ 74460 w 174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4">
                  <a:moveTo>
                    <a:pt x="173" y="87"/>
                  </a:moveTo>
                  <a:lnTo>
                    <a:pt x="173" y="87"/>
                  </a:lnTo>
                  <a:cubicBezTo>
                    <a:pt x="173" y="135"/>
                    <a:pt x="134" y="173"/>
                    <a:pt x="86" y="173"/>
                  </a:cubicBezTo>
                  <a:cubicBezTo>
                    <a:pt x="39" y="173"/>
                    <a:pt x="0" y="135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44" name="Freeform 46">
              <a:extLst>
                <a:ext uri="{FF2B5EF4-FFF2-40B4-BE49-F238E27FC236}">
                  <a16:creationId xmlns:a16="http://schemas.microsoft.com/office/drawing/2014/main" id="{0E8BB2DA-3105-584B-B7D2-1F6F9FB674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737648" y="4471007"/>
              <a:ext cx="80264" cy="82319"/>
            </a:xfrm>
            <a:custGeom>
              <a:avLst/>
              <a:gdLst>
                <a:gd name="T0" fmla="*/ 74459 w 174"/>
                <a:gd name="T1" fmla="*/ 38186 h 175"/>
                <a:gd name="T2" fmla="*/ 74459 w 174"/>
                <a:gd name="T3" fmla="*/ 38186 h 175"/>
                <a:gd name="T4" fmla="*/ 37445 w 174"/>
                <a:gd name="T5" fmla="*/ 76371 h 175"/>
                <a:gd name="T6" fmla="*/ 37445 w 174"/>
                <a:gd name="T7" fmla="*/ 76371 h 175"/>
                <a:gd name="T8" fmla="*/ 0 w 174"/>
                <a:gd name="T9" fmla="*/ 38186 h 175"/>
                <a:gd name="T10" fmla="*/ 0 w 174"/>
                <a:gd name="T11" fmla="*/ 38186 h 175"/>
                <a:gd name="T12" fmla="*/ 37445 w 174"/>
                <a:gd name="T13" fmla="*/ 0 h 175"/>
                <a:gd name="T14" fmla="*/ 37445 w 174"/>
                <a:gd name="T15" fmla="*/ 0 h 175"/>
                <a:gd name="T16" fmla="*/ 74459 w 174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5">
                  <a:moveTo>
                    <a:pt x="173" y="87"/>
                  </a:moveTo>
                  <a:lnTo>
                    <a:pt x="173" y="87"/>
                  </a:lnTo>
                  <a:cubicBezTo>
                    <a:pt x="173" y="136"/>
                    <a:pt x="135" y="174"/>
                    <a:pt x="87" y="174"/>
                  </a:cubicBezTo>
                  <a:cubicBezTo>
                    <a:pt x="39" y="174"/>
                    <a:pt x="0" y="136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3" y="39"/>
                    <a:pt x="173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45" name="Freeform 47">
              <a:extLst>
                <a:ext uri="{FF2B5EF4-FFF2-40B4-BE49-F238E27FC236}">
                  <a16:creationId xmlns:a16="http://schemas.microsoft.com/office/drawing/2014/main" id="{B582BED3-B0D6-F446-B3CD-2033AD47C3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55297" y="5228449"/>
              <a:ext cx="80264" cy="80261"/>
            </a:xfrm>
            <a:custGeom>
              <a:avLst/>
              <a:gdLst>
                <a:gd name="T0" fmla="*/ 74459 w 174"/>
                <a:gd name="T1" fmla="*/ 37229 h 173"/>
                <a:gd name="T2" fmla="*/ 74459 w 174"/>
                <a:gd name="T3" fmla="*/ 37229 h 173"/>
                <a:gd name="T4" fmla="*/ 37014 w 174"/>
                <a:gd name="T5" fmla="*/ 74457 h 173"/>
                <a:gd name="T6" fmla="*/ 37014 w 174"/>
                <a:gd name="T7" fmla="*/ 74457 h 173"/>
                <a:gd name="T8" fmla="*/ 0 w 174"/>
                <a:gd name="T9" fmla="*/ 37229 h 173"/>
                <a:gd name="T10" fmla="*/ 0 w 174"/>
                <a:gd name="T11" fmla="*/ 37229 h 173"/>
                <a:gd name="T12" fmla="*/ 37014 w 174"/>
                <a:gd name="T13" fmla="*/ 0 h 173"/>
                <a:gd name="T14" fmla="*/ 37014 w 174"/>
                <a:gd name="T15" fmla="*/ 0 h 173"/>
                <a:gd name="T16" fmla="*/ 74459 w 174"/>
                <a:gd name="T17" fmla="*/ 37229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3">
                  <a:moveTo>
                    <a:pt x="173" y="86"/>
                  </a:moveTo>
                  <a:lnTo>
                    <a:pt x="173" y="86"/>
                  </a:lnTo>
                  <a:cubicBezTo>
                    <a:pt x="173" y="133"/>
                    <a:pt x="134" y="172"/>
                    <a:pt x="86" y="172"/>
                  </a:cubicBezTo>
                  <a:cubicBezTo>
                    <a:pt x="38" y="172"/>
                    <a:pt x="0" y="133"/>
                    <a:pt x="0" y="86"/>
                  </a:cubicBezTo>
                  <a:cubicBezTo>
                    <a:pt x="0" y="38"/>
                    <a:pt x="38" y="0"/>
                    <a:pt x="86" y="0"/>
                  </a:cubicBezTo>
                  <a:cubicBezTo>
                    <a:pt x="134" y="0"/>
                    <a:pt x="173" y="38"/>
                    <a:pt x="173" y="86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46" name="Freeform 48">
              <a:extLst>
                <a:ext uri="{FF2B5EF4-FFF2-40B4-BE49-F238E27FC236}">
                  <a16:creationId xmlns:a16="http://schemas.microsoft.com/office/drawing/2014/main" id="{060A1AB9-4EFD-284D-9709-BDCFCEBBCE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89998" y="5817030"/>
              <a:ext cx="80264" cy="80261"/>
            </a:xfrm>
            <a:custGeom>
              <a:avLst/>
              <a:gdLst>
                <a:gd name="T0" fmla="*/ 74456 w 173"/>
                <a:gd name="T1" fmla="*/ 37015 h 174"/>
                <a:gd name="T2" fmla="*/ 74456 w 173"/>
                <a:gd name="T3" fmla="*/ 37015 h 174"/>
                <a:gd name="T4" fmla="*/ 37661 w 173"/>
                <a:gd name="T5" fmla="*/ 74460 h 174"/>
                <a:gd name="T6" fmla="*/ 37661 w 173"/>
                <a:gd name="T7" fmla="*/ 74460 h 174"/>
                <a:gd name="T8" fmla="*/ 0 w 173"/>
                <a:gd name="T9" fmla="*/ 37015 h 174"/>
                <a:gd name="T10" fmla="*/ 0 w 173"/>
                <a:gd name="T11" fmla="*/ 37015 h 174"/>
                <a:gd name="T12" fmla="*/ 37661 w 173"/>
                <a:gd name="T13" fmla="*/ 0 h 174"/>
                <a:gd name="T14" fmla="*/ 37661 w 173"/>
                <a:gd name="T15" fmla="*/ 0 h 174"/>
                <a:gd name="T16" fmla="*/ 74456 w 173"/>
                <a:gd name="T17" fmla="*/ 3701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4">
                  <a:moveTo>
                    <a:pt x="172" y="86"/>
                  </a:moveTo>
                  <a:lnTo>
                    <a:pt x="172" y="86"/>
                  </a:lnTo>
                  <a:cubicBezTo>
                    <a:pt x="172" y="134"/>
                    <a:pt x="134" y="173"/>
                    <a:pt x="87" y="173"/>
                  </a:cubicBezTo>
                  <a:cubicBezTo>
                    <a:pt x="39" y="173"/>
                    <a:pt x="0" y="134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4" y="0"/>
                    <a:pt x="172" y="39"/>
                    <a:pt x="172" y="86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47" name="Freeform 49">
              <a:extLst>
                <a:ext uri="{FF2B5EF4-FFF2-40B4-BE49-F238E27FC236}">
                  <a16:creationId xmlns:a16="http://schemas.microsoft.com/office/drawing/2014/main" id="{06FD73C5-DAFE-D740-9D32-7B5E5DF737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71076" y="5999357"/>
              <a:ext cx="80264" cy="82319"/>
            </a:xfrm>
            <a:custGeom>
              <a:avLst/>
              <a:gdLst>
                <a:gd name="T0" fmla="*/ 74456 w 173"/>
                <a:gd name="T1" fmla="*/ 38186 h 175"/>
                <a:gd name="T2" fmla="*/ 74456 w 173"/>
                <a:gd name="T3" fmla="*/ 38186 h 175"/>
                <a:gd name="T4" fmla="*/ 37228 w 173"/>
                <a:gd name="T5" fmla="*/ 76371 h 175"/>
                <a:gd name="T6" fmla="*/ 37228 w 173"/>
                <a:gd name="T7" fmla="*/ 76371 h 175"/>
                <a:gd name="T8" fmla="*/ 0 w 173"/>
                <a:gd name="T9" fmla="*/ 38186 h 175"/>
                <a:gd name="T10" fmla="*/ 0 w 173"/>
                <a:gd name="T11" fmla="*/ 38186 h 175"/>
                <a:gd name="T12" fmla="*/ 37228 w 173"/>
                <a:gd name="T13" fmla="*/ 0 h 175"/>
                <a:gd name="T14" fmla="*/ 37228 w 173"/>
                <a:gd name="T15" fmla="*/ 0 h 175"/>
                <a:gd name="T16" fmla="*/ 74456 w 173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5">
                  <a:moveTo>
                    <a:pt x="172" y="87"/>
                  </a:moveTo>
                  <a:lnTo>
                    <a:pt x="172" y="87"/>
                  </a:lnTo>
                  <a:cubicBezTo>
                    <a:pt x="172" y="135"/>
                    <a:pt x="133" y="174"/>
                    <a:pt x="86" y="174"/>
                  </a:cubicBezTo>
                  <a:cubicBezTo>
                    <a:pt x="39" y="174"/>
                    <a:pt x="0" y="135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3" y="0"/>
                    <a:pt x="172" y="39"/>
                    <a:pt x="172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48" name="Freeform 50">
              <a:extLst>
                <a:ext uri="{FF2B5EF4-FFF2-40B4-BE49-F238E27FC236}">
                  <a16:creationId xmlns:a16="http://schemas.microsoft.com/office/drawing/2014/main" id="{DC19B84E-FF6E-7F49-BBED-AB1ECE92E3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94183" y="5870786"/>
              <a:ext cx="80264" cy="80261"/>
            </a:xfrm>
            <a:custGeom>
              <a:avLst/>
              <a:gdLst>
                <a:gd name="T0" fmla="*/ 74459 w 174"/>
                <a:gd name="T1" fmla="*/ 37661 h 173"/>
                <a:gd name="T2" fmla="*/ 74459 w 174"/>
                <a:gd name="T3" fmla="*/ 37661 h 173"/>
                <a:gd name="T4" fmla="*/ 37445 w 174"/>
                <a:gd name="T5" fmla="*/ 74457 h 173"/>
                <a:gd name="T6" fmla="*/ 37445 w 174"/>
                <a:gd name="T7" fmla="*/ 74457 h 173"/>
                <a:gd name="T8" fmla="*/ 0 w 174"/>
                <a:gd name="T9" fmla="*/ 37661 h 173"/>
                <a:gd name="T10" fmla="*/ 0 w 174"/>
                <a:gd name="T11" fmla="*/ 37661 h 173"/>
                <a:gd name="T12" fmla="*/ 37445 w 174"/>
                <a:gd name="T13" fmla="*/ 0 h 173"/>
                <a:gd name="T14" fmla="*/ 37445 w 174"/>
                <a:gd name="T15" fmla="*/ 0 h 173"/>
                <a:gd name="T16" fmla="*/ 74459 w 174"/>
                <a:gd name="T17" fmla="*/ 37661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3">
                  <a:moveTo>
                    <a:pt x="173" y="87"/>
                  </a:moveTo>
                  <a:lnTo>
                    <a:pt x="173" y="87"/>
                  </a:lnTo>
                  <a:cubicBezTo>
                    <a:pt x="173" y="134"/>
                    <a:pt x="135" y="172"/>
                    <a:pt x="87" y="172"/>
                  </a:cubicBezTo>
                  <a:cubicBezTo>
                    <a:pt x="39" y="172"/>
                    <a:pt x="0" y="134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3" y="39"/>
                    <a:pt x="173" y="87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49" name="Freeform 51">
              <a:extLst>
                <a:ext uri="{FF2B5EF4-FFF2-40B4-BE49-F238E27FC236}">
                  <a16:creationId xmlns:a16="http://schemas.microsoft.com/office/drawing/2014/main" id="{A9479959-638B-E74B-A923-74F265131F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91647" y="6335889"/>
              <a:ext cx="80265" cy="80261"/>
            </a:xfrm>
            <a:custGeom>
              <a:avLst/>
              <a:gdLst>
                <a:gd name="T0" fmla="*/ 74460 w 174"/>
                <a:gd name="T1" fmla="*/ 37445 h 174"/>
                <a:gd name="T2" fmla="*/ 74460 w 174"/>
                <a:gd name="T3" fmla="*/ 37445 h 174"/>
                <a:gd name="T4" fmla="*/ 37015 w 174"/>
                <a:gd name="T5" fmla="*/ 74460 h 174"/>
                <a:gd name="T6" fmla="*/ 37015 w 174"/>
                <a:gd name="T7" fmla="*/ 74460 h 174"/>
                <a:gd name="T8" fmla="*/ 0 w 174"/>
                <a:gd name="T9" fmla="*/ 37445 h 174"/>
                <a:gd name="T10" fmla="*/ 0 w 174"/>
                <a:gd name="T11" fmla="*/ 37445 h 174"/>
                <a:gd name="T12" fmla="*/ 37015 w 174"/>
                <a:gd name="T13" fmla="*/ 0 h 174"/>
                <a:gd name="T14" fmla="*/ 37015 w 174"/>
                <a:gd name="T15" fmla="*/ 0 h 174"/>
                <a:gd name="T16" fmla="*/ 74460 w 174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4">
                  <a:moveTo>
                    <a:pt x="173" y="87"/>
                  </a:moveTo>
                  <a:lnTo>
                    <a:pt x="173" y="87"/>
                  </a:lnTo>
                  <a:cubicBezTo>
                    <a:pt x="173" y="134"/>
                    <a:pt x="134" y="173"/>
                    <a:pt x="86" y="173"/>
                  </a:cubicBezTo>
                  <a:cubicBezTo>
                    <a:pt x="39" y="173"/>
                    <a:pt x="0" y="134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</a:path>
              </a:pathLst>
            </a:custGeom>
            <a:solidFill>
              <a:srgbClr val="1B764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50" name="Freeform 52">
              <a:extLst>
                <a:ext uri="{FF2B5EF4-FFF2-40B4-BE49-F238E27FC236}">
                  <a16:creationId xmlns:a16="http://schemas.microsoft.com/office/drawing/2014/main" id="{409DD4D6-A447-D94A-8EFD-40AFC6F066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89722" y="4462776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1" y="104"/>
                    <a:pt x="52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5" y="23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51" name="Freeform 53">
              <a:extLst>
                <a:ext uri="{FF2B5EF4-FFF2-40B4-BE49-F238E27FC236}">
                  <a16:creationId xmlns:a16="http://schemas.microsoft.com/office/drawing/2014/main" id="{E4B4466F-D22B-FC4A-AD01-454D1C2D7E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60854" y="6291839"/>
              <a:ext cx="49394" cy="49391"/>
            </a:xfrm>
            <a:custGeom>
              <a:avLst/>
              <a:gdLst>
                <a:gd name="T0" fmla="*/ 45651 w 106"/>
                <a:gd name="T1" fmla="*/ 23043 h 106"/>
                <a:gd name="T2" fmla="*/ 45651 w 106"/>
                <a:gd name="T3" fmla="*/ 23043 h 106"/>
                <a:gd name="T4" fmla="*/ 23043 w 106"/>
                <a:gd name="T5" fmla="*/ 45651 h 106"/>
                <a:gd name="T6" fmla="*/ 23043 w 106"/>
                <a:gd name="T7" fmla="*/ 45651 h 106"/>
                <a:gd name="T8" fmla="*/ 0 w 106"/>
                <a:gd name="T9" fmla="*/ 23043 h 106"/>
                <a:gd name="T10" fmla="*/ 0 w 106"/>
                <a:gd name="T11" fmla="*/ 23043 h 106"/>
                <a:gd name="T12" fmla="*/ 23043 w 106"/>
                <a:gd name="T13" fmla="*/ 0 h 106"/>
                <a:gd name="T14" fmla="*/ 23043 w 106"/>
                <a:gd name="T15" fmla="*/ 0 h 106"/>
                <a:gd name="T16" fmla="*/ 45651 w 106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6">
                  <a:moveTo>
                    <a:pt x="105" y="53"/>
                  </a:moveTo>
                  <a:lnTo>
                    <a:pt x="105" y="53"/>
                  </a:lnTo>
                  <a:cubicBezTo>
                    <a:pt x="105" y="81"/>
                    <a:pt x="81" y="105"/>
                    <a:pt x="53" y="105"/>
                  </a:cubicBezTo>
                  <a:cubicBezTo>
                    <a:pt x="24" y="105"/>
                    <a:pt x="0" y="81"/>
                    <a:pt x="0" y="53"/>
                  </a:cubicBezTo>
                  <a:cubicBezTo>
                    <a:pt x="0" y="22"/>
                    <a:pt x="24" y="0"/>
                    <a:pt x="53" y="0"/>
                  </a:cubicBezTo>
                  <a:cubicBezTo>
                    <a:pt x="81" y="0"/>
                    <a:pt x="105" y="22"/>
                    <a:pt x="105" y="53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52" name="Freeform 54">
              <a:extLst>
                <a:ext uri="{FF2B5EF4-FFF2-40B4-BE49-F238E27FC236}">
                  <a16:creationId xmlns:a16="http://schemas.microsoft.com/office/drawing/2014/main" id="{32ABCB82-0140-E94A-A10C-ACFFECEEF0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90823" y="5061754"/>
              <a:ext cx="49394" cy="49391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0"/>
                    <a:pt x="82" y="104"/>
                    <a:pt x="52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2" y="0"/>
                    <a:pt x="104" y="23"/>
                    <a:pt x="104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53" name="Freeform 55">
              <a:extLst>
                <a:ext uri="{FF2B5EF4-FFF2-40B4-BE49-F238E27FC236}">
                  <a16:creationId xmlns:a16="http://schemas.microsoft.com/office/drawing/2014/main" id="{B43BB410-79EA-6A40-86BB-2735DFC9F1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41166" y="5874652"/>
              <a:ext cx="49394" cy="49391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1"/>
                    <a:pt x="80" y="104"/>
                    <a:pt x="52" y="104"/>
                  </a:cubicBezTo>
                  <a:cubicBezTo>
                    <a:pt x="23" y="104"/>
                    <a:pt x="0" y="81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0" y="0"/>
                    <a:pt x="104" y="23"/>
                    <a:pt x="104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54" name="Freeform 56">
              <a:extLst>
                <a:ext uri="{FF2B5EF4-FFF2-40B4-BE49-F238E27FC236}">
                  <a16:creationId xmlns:a16="http://schemas.microsoft.com/office/drawing/2014/main" id="{1E03DAD1-F366-E44E-BB27-CF25AE6E2E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668571" y="5712073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3043 w 106"/>
                <a:gd name="T5" fmla="*/ 45647 h 105"/>
                <a:gd name="T6" fmla="*/ 23043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3043 w 106"/>
                <a:gd name="T13" fmla="*/ 0 h 105"/>
                <a:gd name="T14" fmla="*/ 23043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1" y="104"/>
                    <a:pt x="53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4"/>
                    <a:pt x="23" y="0"/>
                    <a:pt x="53" y="0"/>
                  </a:cubicBezTo>
                  <a:cubicBezTo>
                    <a:pt x="81" y="0"/>
                    <a:pt x="105" y="24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55" name="Freeform 57">
              <a:extLst>
                <a:ext uri="{FF2B5EF4-FFF2-40B4-BE49-F238E27FC236}">
                  <a16:creationId xmlns:a16="http://schemas.microsoft.com/office/drawing/2014/main" id="{B98A4259-31C6-3441-88BF-3BA5224FAF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58647" y="6133956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3043 w 106"/>
                <a:gd name="T5" fmla="*/ 45647 h 105"/>
                <a:gd name="T6" fmla="*/ 23043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3043 w 106"/>
                <a:gd name="T13" fmla="*/ 0 h 105"/>
                <a:gd name="T14" fmla="*/ 23043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2" y="104"/>
                    <a:pt x="53" y="104"/>
                  </a:cubicBezTo>
                  <a:cubicBezTo>
                    <a:pt x="24" y="104"/>
                    <a:pt x="0" y="81"/>
                    <a:pt x="0" y="52"/>
                  </a:cubicBezTo>
                  <a:cubicBezTo>
                    <a:pt x="0" y="24"/>
                    <a:pt x="24" y="0"/>
                    <a:pt x="53" y="0"/>
                  </a:cubicBezTo>
                  <a:cubicBezTo>
                    <a:pt x="82" y="0"/>
                    <a:pt x="105" y="24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56" name="Freeform 58">
              <a:extLst>
                <a:ext uri="{FF2B5EF4-FFF2-40B4-BE49-F238E27FC236}">
                  <a16:creationId xmlns:a16="http://schemas.microsoft.com/office/drawing/2014/main" id="{937A2A75-0C18-E144-A778-4A172DC042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93550" y="5013588"/>
              <a:ext cx="49394" cy="49391"/>
            </a:xfrm>
            <a:custGeom>
              <a:avLst/>
              <a:gdLst>
                <a:gd name="T0" fmla="*/ 45651 w 106"/>
                <a:gd name="T1" fmla="*/ 22608 h 106"/>
                <a:gd name="T2" fmla="*/ 45651 w 106"/>
                <a:gd name="T3" fmla="*/ 22608 h 106"/>
                <a:gd name="T4" fmla="*/ 23043 w 106"/>
                <a:gd name="T5" fmla="*/ 45651 h 106"/>
                <a:gd name="T6" fmla="*/ 23043 w 106"/>
                <a:gd name="T7" fmla="*/ 45651 h 106"/>
                <a:gd name="T8" fmla="*/ 0 w 106"/>
                <a:gd name="T9" fmla="*/ 22608 h 106"/>
                <a:gd name="T10" fmla="*/ 0 w 106"/>
                <a:gd name="T11" fmla="*/ 22608 h 106"/>
                <a:gd name="T12" fmla="*/ 23043 w 106"/>
                <a:gd name="T13" fmla="*/ 0 h 106"/>
                <a:gd name="T14" fmla="*/ 23043 w 106"/>
                <a:gd name="T15" fmla="*/ 0 h 106"/>
                <a:gd name="T16" fmla="*/ 45651 w 106"/>
                <a:gd name="T17" fmla="*/ 22608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6">
                  <a:moveTo>
                    <a:pt x="105" y="52"/>
                  </a:moveTo>
                  <a:lnTo>
                    <a:pt x="105" y="52"/>
                  </a:lnTo>
                  <a:cubicBezTo>
                    <a:pt x="105" y="82"/>
                    <a:pt x="81" y="105"/>
                    <a:pt x="53" y="105"/>
                  </a:cubicBezTo>
                  <a:cubicBezTo>
                    <a:pt x="23" y="105"/>
                    <a:pt x="0" y="82"/>
                    <a:pt x="0" y="52"/>
                  </a:cubicBezTo>
                  <a:cubicBezTo>
                    <a:pt x="0" y="24"/>
                    <a:pt x="23" y="0"/>
                    <a:pt x="53" y="0"/>
                  </a:cubicBezTo>
                  <a:cubicBezTo>
                    <a:pt x="81" y="0"/>
                    <a:pt x="105" y="24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57" name="Freeform 59">
              <a:extLst>
                <a:ext uri="{FF2B5EF4-FFF2-40B4-BE49-F238E27FC236}">
                  <a16:creationId xmlns:a16="http://schemas.microsoft.com/office/drawing/2014/main" id="{9E3538FA-4FA1-2744-B9BF-C7680956B3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12360" y="5086449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3043 w 106"/>
                <a:gd name="T5" fmla="*/ 45647 h 105"/>
                <a:gd name="T6" fmla="*/ 23043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3043 w 106"/>
                <a:gd name="T13" fmla="*/ 0 h 105"/>
                <a:gd name="T14" fmla="*/ 23043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1" y="104"/>
                    <a:pt x="53" y="104"/>
                  </a:cubicBezTo>
                  <a:cubicBezTo>
                    <a:pt x="24" y="104"/>
                    <a:pt x="0" y="80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1" y="0"/>
                    <a:pt x="105" y="23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58" name="Freeform 60">
              <a:extLst>
                <a:ext uri="{FF2B5EF4-FFF2-40B4-BE49-F238E27FC236}">
                  <a16:creationId xmlns:a16="http://schemas.microsoft.com/office/drawing/2014/main" id="{CA92D1C6-14B6-734E-9A45-B6D26B552B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15141" y="5830604"/>
              <a:ext cx="49394" cy="49391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0"/>
                    <a:pt x="80" y="104"/>
                    <a:pt x="52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80" y="0"/>
                    <a:pt x="104" y="24"/>
                    <a:pt x="104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59" name="Freeform 61">
              <a:extLst>
                <a:ext uri="{FF2B5EF4-FFF2-40B4-BE49-F238E27FC236}">
                  <a16:creationId xmlns:a16="http://schemas.microsoft.com/office/drawing/2014/main" id="{10977D20-E97A-D249-BC62-22795DE6B9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51809" y="6391453"/>
              <a:ext cx="49394" cy="49391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2"/>
                    <a:pt x="81" y="104"/>
                    <a:pt x="52" y="104"/>
                  </a:cubicBezTo>
                  <a:cubicBezTo>
                    <a:pt x="23" y="104"/>
                    <a:pt x="0" y="82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4" y="23"/>
                    <a:pt x="104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60" name="Freeform 62">
              <a:extLst>
                <a:ext uri="{FF2B5EF4-FFF2-40B4-BE49-F238E27FC236}">
                  <a16:creationId xmlns:a16="http://schemas.microsoft.com/office/drawing/2014/main" id="{8CD7BA57-0FBE-194D-B316-9C53AE8C3F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68092" y="6485871"/>
              <a:ext cx="49394" cy="49391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2" y="104"/>
                    <a:pt x="52" y="104"/>
                  </a:cubicBezTo>
                  <a:cubicBezTo>
                    <a:pt x="24" y="104"/>
                    <a:pt x="0" y="80"/>
                    <a:pt x="0" y="52"/>
                  </a:cubicBezTo>
                  <a:cubicBezTo>
                    <a:pt x="0" y="23"/>
                    <a:pt x="24" y="0"/>
                    <a:pt x="52" y="0"/>
                  </a:cubicBezTo>
                  <a:cubicBezTo>
                    <a:pt x="82" y="0"/>
                    <a:pt x="105" y="23"/>
                    <a:pt x="105" y="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61" name="Freeform 63">
              <a:extLst>
                <a:ext uri="{FF2B5EF4-FFF2-40B4-BE49-F238E27FC236}">
                  <a16:creationId xmlns:a16="http://schemas.microsoft.com/office/drawing/2014/main" id="{D1E5BD0F-55D6-0A4E-A4B2-2AC0516C00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63222" y="4656332"/>
              <a:ext cx="578319" cy="279884"/>
            </a:xfrm>
            <a:custGeom>
              <a:avLst/>
              <a:gdLst>
                <a:gd name="T0" fmla="*/ 408292 w 1237"/>
                <a:gd name="T1" fmla="*/ 260719 h 600"/>
                <a:gd name="T2" fmla="*/ 131299 w 1237"/>
                <a:gd name="T3" fmla="*/ 260719 h 600"/>
                <a:gd name="T4" fmla="*/ 131299 w 1237"/>
                <a:gd name="T5" fmla="*/ 260719 h 600"/>
                <a:gd name="T6" fmla="*/ 0 w 1237"/>
                <a:gd name="T7" fmla="*/ 129706 h 600"/>
                <a:gd name="T8" fmla="*/ 0 w 1237"/>
                <a:gd name="T9" fmla="*/ 129706 h 600"/>
                <a:gd name="T10" fmla="*/ 0 w 1237"/>
                <a:gd name="T11" fmla="*/ 129706 h 600"/>
                <a:gd name="T12" fmla="*/ 131299 w 1237"/>
                <a:gd name="T13" fmla="*/ 0 h 600"/>
                <a:gd name="T14" fmla="*/ 408292 w 1237"/>
                <a:gd name="T15" fmla="*/ 0 h 600"/>
                <a:gd name="T16" fmla="*/ 408292 w 1237"/>
                <a:gd name="T17" fmla="*/ 0 h 600"/>
                <a:gd name="T18" fmla="*/ 539155 w 1237"/>
                <a:gd name="T19" fmla="*/ 129706 h 600"/>
                <a:gd name="T20" fmla="*/ 539155 w 1237"/>
                <a:gd name="T21" fmla="*/ 129706 h 600"/>
                <a:gd name="T22" fmla="*/ 539155 w 1237"/>
                <a:gd name="T23" fmla="*/ 129706 h 600"/>
                <a:gd name="T24" fmla="*/ 408292 w 1237"/>
                <a:gd name="T25" fmla="*/ 260719 h 600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237" h="600">
                  <a:moveTo>
                    <a:pt x="936" y="599"/>
                  </a:moveTo>
                  <a:lnTo>
                    <a:pt x="301" y="599"/>
                  </a:lnTo>
                  <a:cubicBezTo>
                    <a:pt x="135" y="599"/>
                    <a:pt x="0" y="464"/>
                    <a:pt x="0" y="298"/>
                  </a:cubicBezTo>
                  <a:cubicBezTo>
                    <a:pt x="0" y="133"/>
                    <a:pt x="135" y="0"/>
                    <a:pt x="301" y="0"/>
                  </a:cubicBezTo>
                  <a:lnTo>
                    <a:pt x="936" y="0"/>
                  </a:lnTo>
                  <a:cubicBezTo>
                    <a:pt x="1101" y="0"/>
                    <a:pt x="1236" y="133"/>
                    <a:pt x="1236" y="298"/>
                  </a:cubicBezTo>
                  <a:cubicBezTo>
                    <a:pt x="1236" y="464"/>
                    <a:pt x="1101" y="599"/>
                    <a:pt x="936" y="599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62" name="Freeform 64">
              <a:extLst>
                <a:ext uri="{FF2B5EF4-FFF2-40B4-BE49-F238E27FC236}">
                  <a16:creationId xmlns:a16="http://schemas.microsoft.com/office/drawing/2014/main" id="{071F6A88-42D1-5349-ABCC-69FD7DCD43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530272" y="6300902"/>
              <a:ext cx="979642" cy="559769"/>
            </a:xfrm>
            <a:custGeom>
              <a:avLst/>
              <a:gdLst>
                <a:gd name="T0" fmla="*/ 783524 w 2101"/>
                <a:gd name="T1" fmla="*/ 260719 h 1200"/>
                <a:gd name="T2" fmla="*/ 406771 w 2101"/>
                <a:gd name="T3" fmla="*/ 260719 h 1200"/>
                <a:gd name="T4" fmla="*/ 406771 w 2101"/>
                <a:gd name="T5" fmla="*/ 260719 h 1200"/>
                <a:gd name="T6" fmla="*/ 537286 w 2101"/>
                <a:gd name="T7" fmla="*/ 130142 h 1200"/>
                <a:gd name="T8" fmla="*/ 537286 w 2101"/>
                <a:gd name="T9" fmla="*/ 130142 h 1200"/>
                <a:gd name="T10" fmla="*/ 406771 w 2101"/>
                <a:gd name="T11" fmla="*/ 0 h 1200"/>
                <a:gd name="T12" fmla="*/ 130515 w 2101"/>
                <a:gd name="T13" fmla="*/ 0 h 1200"/>
                <a:gd name="T14" fmla="*/ 130515 w 2101"/>
                <a:gd name="T15" fmla="*/ 0 h 1200"/>
                <a:gd name="T16" fmla="*/ 0 w 2101"/>
                <a:gd name="T17" fmla="*/ 130142 h 1200"/>
                <a:gd name="T18" fmla="*/ 0 w 2101"/>
                <a:gd name="T19" fmla="*/ 130142 h 1200"/>
                <a:gd name="T20" fmla="*/ 130515 w 2101"/>
                <a:gd name="T21" fmla="*/ 260719 h 1200"/>
                <a:gd name="T22" fmla="*/ 226226 w 2101"/>
                <a:gd name="T23" fmla="*/ 260719 h 1200"/>
                <a:gd name="T24" fmla="*/ 226226 w 2101"/>
                <a:gd name="T25" fmla="*/ 260719 h 1200"/>
                <a:gd name="T26" fmla="*/ 95711 w 2101"/>
                <a:gd name="T27" fmla="*/ 391296 h 1200"/>
                <a:gd name="T28" fmla="*/ 95711 w 2101"/>
                <a:gd name="T29" fmla="*/ 391296 h 1200"/>
                <a:gd name="T30" fmla="*/ 226226 w 2101"/>
                <a:gd name="T31" fmla="*/ 521873 h 1200"/>
                <a:gd name="T32" fmla="*/ 783524 w 2101"/>
                <a:gd name="T33" fmla="*/ 521873 h 1200"/>
                <a:gd name="T34" fmla="*/ 783524 w 2101"/>
                <a:gd name="T35" fmla="*/ 521873 h 1200"/>
                <a:gd name="T36" fmla="*/ 913604 w 2101"/>
                <a:gd name="T37" fmla="*/ 391296 h 1200"/>
                <a:gd name="T38" fmla="*/ 913604 w 2101"/>
                <a:gd name="T39" fmla="*/ 391296 h 1200"/>
                <a:gd name="T40" fmla="*/ 783524 w 2101"/>
                <a:gd name="T41" fmla="*/ 260719 h 1200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2101" h="1200">
                  <a:moveTo>
                    <a:pt x="1801" y="599"/>
                  </a:moveTo>
                  <a:lnTo>
                    <a:pt x="935" y="599"/>
                  </a:lnTo>
                  <a:cubicBezTo>
                    <a:pt x="1101" y="599"/>
                    <a:pt x="1235" y="465"/>
                    <a:pt x="1235" y="299"/>
                  </a:cubicBezTo>
                  <a:cubicBezTo>
                    <a:pt x="1235" y="134"/>
                    <a:pt x="1101" y="0"/>
                    <a:pt x="935" y="0"/>
                  </a:cubicBezTo>
                  <a:lnTo>
                    <a:pt x="300" y="0"/>
                  </a:lnTo>
                  <a:cubicBezTo>
                    <a:pt x="134" y="0"/>
                    <a:pt x="0" y="134"/>
                    <a:pt x="0" y="299"/>
                  </a:cubicBezTo>
                  <a:cubicBezTo>
                    <a:pt x="0" y="465"/>
                    <a:pt x="134" y="599"/>
                    <a:pt x="300" y="599"/>
                  </a:cubicBezTo>
                  <a:lnTo>
                    <a:pt x="520" y="599"/>
                  </a:lnTo>
                  <a:cubicBezTo>
                    <a:pt x="354" y="599"/>
                    <a:pt x="220" y="733"/>
                    <a:pt x="220" y="899"/>
                  </a:cubicBezTo>
                  <a:cubicBezTo>
                    <a:pt x="220" y="1065"/>
                    <a:pt x="354" y="1199"/>
                    <a:pt x="520" y="1199"/>
                  </a:cubicBezTo>
                  <a:lnTo>
                    <a:pt x="1801" y="1199"/>
                  </a:lnTo>
                  <a:cubicBezTo>
                    <a:pt x="1967" y="1199"/>
                    <a:pt x="2100" y="1065"/>
                    <a:pt x="2100" y="899"/>
                  </a:cubicBezTo>
                  <a:cubicBezTo>
                    <a:pt x="2100" y="733"/>
                    <a:pt x="1967" y="599"/>
                    <a:pt x="1801" y="599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63" name="Freeform 65">
              <a:extLst>
                <a:ext uri="{FF2B5EF4-FFF2-40B4-BE49-F238E27FC236}">
                  <a16:creationId xmlns:a16="http://schemas.microsoft.com/office/drawing/2014/main" id="{E4ADEB58-90DC-FD42-9495-0481A77E1C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76129" y="5509560"/>
              <a:ext cx="576260" cy="279884"/>
            </a:xfrm>
            <a:custGeom>
              <a:avLst/>
              <a:gdLst>
                <a:gd name="T0" fmla="*/ 406733 w 1236"/>
                <a:gd name="T1" fmla="*/ 260719 h 601"/>
                <a:gd name="T2" fmla="*/ 130067 w 1236"/>
                <a:gd name="T3" fmla="*/ 260719 h 601"/>
                <a:gd name="T4" fmla="*/ 130067 w 1236"/>
                <a:gd name="T5" fmla="*/ 260719 h 601"/>
                <a:gd name="T6" fmla="*/ 0 w 1236"/>
                <a:gd name="T7" fmla="*/ 130794 h 601"/>
                <a:gd name="T8" fmla="*/ 0 w 1236"/>
                <a:gd name="T9" fmla="*/ 130794 h 601"/>
                <a:gd name="T10" fmla="*/ 130067 w 1236"/>
                <a:gd name="T11" fmla="*/ 0 h 601"/>
                <a:gd name="T12" fmla="*/ 406733 w 1236"/>
                <a:gd name="T13" fmla="*/ 0 h 601"/>
                <a:gd name="T14" fmla="*/ 406733 w 1236"/>
                <a:gd name="T15" fmla="*/ 0 h 601"/>
                <a:gd name="T16" fmla="*/ 537235 w 1236"/>
                <a:gd name="T17" fmla="*/ 130794 h 601"/>
                <a:gd name="T18" fmla="*/ 537235 w 1236"/>
                <a:gd name="T19" fmla="*/ 130794 h 601"/>
                <a:gd name="T20" fmla="*/ 406733 w 1236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36" h="601">
                  <a:moveTo>
                    <a:pt x="935" y="600"/>
                  </a:moveTo>
                  <a:lnTo>
                    <a:pt x="299" y="600"/>
                  </a:lnTo>
                  <a:cubicBezTo>
                    <a:pt x="135" y="600"/>
                    <a:pt x="0" y="465"/>
                    <a:pt x="0" y="301"/>
                  </a:cubicBezTo>
                  <a:cubicBezTo>
                    <a:pt x="0" y="135"/>
                    <a:pt x="135" y="0"/>
                    <a:pt x="299" y="0"/>
                  </a:cubicBezTo>
                  <a:lnTo>
                    <a:pt x="935" y="0"/>
                  </a:lnTo>
                  <a:cubicBezTo>
                    <a:pt x="1101" y="0"/>
                    <a:pt x="1235" y="135"/>
                    <a:pt x="1235" y="301"/>
                  </a:cubicBezTo>
                  <a:cubicBezTo>
                    <a:pt x="1235" y="465"/>
                    <a:pt x="1101" y="600"/>
                    <a:pt x="935" y="600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64" name="Freeform 166">
              <a:extLst>
                <a:ext uri="{FF2B5EF4-FFF2-40B4-BE49-F238E27FC236}">
                  <a16:creationId xmlns:a16="http://schemas.microsoft.com/office/drawing/2014/main" id="{51582096-5CD2-F648-BAD9-AA3CBF829DB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138307" y="351165"/>
              <a:ext cx="2791416" cy="2568925"/>
            </a:xfrm>
            <a:custGeom>
              <a:avLst/>
              <a:gdLst>
                <a:gd name="T0" fmla="*/ 2100336 w 5978"/>
                <a:gd name="T1" fmla="*/ 1767082 h 5502"/>
                <a:gd name="T2" fmla="*/ 1950499 w 5978"/>
                <a:gd name="T3" fmla="*/ 1641640 h 5502"/>
                <a:gd name="T4" fmla="*/ 2100336 w 5978"/>
                <a:gd name="T5" fmla="*/ 1517069 h 5502"/>
                <a:gd name="T6" fmla="*/ 2302006 w 5978"/>
                <a:gd name="T7" fmla="*/ 1517069 h 5502"/>
                <a:gd name="T8" fmla="*/ 2452279 w 5978"/>
                <a:gd name="T9" fmla="*/ 1359395 h 5502"/>
                <a:gd name="T10" fmla="*/ 2453151 w 5978"/>
                <a:gd name="T11" fmla="*/ 1202156 h 5502"/>
                <a:gd name="T12" fmla="*/ 2603423 w 5978"/>
                <a:gd name="T13" fmla="*/ 1044918 h 5502"/>
                <a:gd name="T14" fmla="*/ 2453151 w 5978"/>
                <a:gd name="T15" fmla="*/ 887243 h 5502"/>
                <a:gd name="T16" fmla="*/ 2034564 w 5978"/>
                <a:gd name="T17" fmla="*/ 887243 h 5502"/>
                <a:gd name="T18" fmla="*/ 1884291 w 5978"/>
                <a:gd name="T19" fmla="*/ 1044918 h 5502"/>
                <a:gd name="T20" fmla="*/ 1348536 w 5978"/>
                <a:gd name="T21" fmla="*/ 1202156 h 5502"/>
                <a:gd name="T22" fmla="*/ 1498809 w 5978"/>
                <a:gd name="T23" fmla="*/ 1044918 h 5502"/>
                <a:gd name="T24" fmla="*/ 1348536 w 5978"/>
                <a:gd name="T25" fmla="*/ 887243 h 5502"/>
                <a:gd name="T26" fmla="*/ 953471 w 5978"/>
                <a:gd name="T27" fmla="*/ 887243 h 5502"/>
                <a:gd name="T28" fmla="*/ 963053 w 5978"/>
                <a:gd name="T29" fmla="*/ 886808 h 5502"/>
                <a:gd name="T30" fmla="*/ 849804 w 5978"/>
                <a:gd name="T31" fmla="*/ 758317 h 5502"/>
                <a:gd name="T32" fmla="*/ 963053 w 5978"/>
                <a:gd name="T33" fmla="*/ 629825 h 5502"/>
                <a:gd name="T34" fmla="*/ 1223091 w 5978"/>
                <a:gd name="T35" fmla="*/ 628954 h 5502"/>
                <a:gd name="T36" fmla="*/ 1373364 w 5978"/>
                <a:gd name="T37" fmla="*/ 471716 h 5502"/>
                <a:gd name="T38" fmla="*/ 1223091 w 5978"/>
                <a:gd name="T39" fmla="*/ 314041 h 5502"/>
                <a:gd name="T40" fmla="*/ 1093290 w 5978"/>
                <a:gd name="T41" fmla="*/ 314041 h 5502"/>
                <a:gd name="T42" fmla="*/ 1243127 w 5978"/>
                <a:gd name="T43" fmla="*/ 157239 h 5502"/>
                <a:gd name="T44" fmla="*/ 727843 w 5978"/>
                <a:gd name="T45" fmla="*/ 0 h 5502"/>
                <a:gd name="T46" fmla="*/ 577571 w 5978"/>
                <a:gd name="T47" fmla="*/ 157239 h 5502"/>
                <a:gd name="T48" fmla="*/ 727843 w 5978"/>
                <a:gd name="T49" fmla="*/ 314041 h 5502"/>
                <a:gd name="T50" fmla="*/ 371980 w 5978"/>
                <a:gd name="T51" fmla="*/ 314041 h 5502"/>
                <a:gd name="T52" fmla="*/ 221707 w 5978"/>
                <a:gd name="T53" fmla="*/ 471716 h 5502"/>
                <a:gd name="T54" fmla="*/ 534013 w 5978"/>
                <a:gd name="T55" fmla="*/ 628954 h 5502"/>
                <a:gd name="T56" fmla="*/ 531400 w 5978"/>
                <a:gd name="T57" fmla="*/ 629390 h 5502"/>
                <a:gd name="T58" fmla="*/ 651183 w 5978"/>
                <a:gd name="T59" fmla="*/ 758317 h 5502"/>
                <a:gd name="T60" fmla="*/ 531400 w 5978"/>
                <a:gd name="T61" fmla="*/ 887243 h 5502"/>
                <a:gd name="T62" fmla="*/ 534013 w 5978"/>
                <a:gd name="T63" fmla="*/ 887243 h 5502"/>
                <a:gd name="T64" fmla="*/ 149837 w 5978"/>
                <a:gd name="T65" fmla="*/ 887243 h 5502"/>
                <a:gd name="T66" fmla="*/ 0 w 5978"/>
                <a:gd name="T67" fmla="*/ 1044918 h 5502"/>
                <a:gd name="T68" fmla="*/ 727843 w 5978"/>
                <a:gd name="T69" fmla="*/ 1202156 h 5502"/>
                <a:gd name="T70" fmla="*/ 577571 w 5978"/>
                <a:gd name="T71" fmla="*/ 1359395 h 5502"/>
                <a:gd name="T72" fmla="*/ 727843 w 5978"/>
                <a:gd name="T73" fmla="*/ 1517069 h 5502"/>
                <a:gd name="T74" fmla="*/ 1061928 w 5978"/>
                <a:gd name="T75" fmla="*/ 1517069 h 5502"/>
                <a:gd name="T76" fmla="*/ 1212201 w 5978"/>
                <a:gd name="T77" fmla="*/ 1641640 h 5502"/>
                <a:gd name="T78" fmla="*/ 848933 w 5978"/>
                <a:gd name="T79" fmla="*/ 1767082 h 5502"/>
                <a:gd name="T80" fmla="*/ 698660 w 5978"/>
                <a:gd name="T81" fmla="*/ 1924321 h 5502"/>
                <a:gd name="T82" fmla="*/ 848933 w 5978"/>
                <a:gd name="T83" fmla="*/ 2081124 h 5502"/>
                <a:gd name="T84" fmla="*/ 1801097 w 5978"/>
                <a:gd name="T85" fmla="*/ 2081124 h 5502"/>
                <a:gd name="T86" fmla="*/ 1651260 w 5978"/>
                <a:gd name="T87" fmla="*/ 2238362 h 5502"/>
                <a:gd name="T88" fmla="*/ 2220119 w 5978"/>
                <a:gd name="T89" fmla="*/ 2396036 h 5502"/>
                <a:gd name="T90" fmla="*/ 2369956 w 5978"/>
                <a:gd name="T91" fmla="*/ 2238362 h 5502"/>
                <a:gd name="T92" fmla="*/ 2220119 w 5978"/>
                <a:gd name="T93" fmla="*/ 2081124 h 5502"/>
                <a:gd name="T94" fmla="*/ 2453151 w 5978"/>
                <a:gd name="T95" fmla="*/ 2081124 h 5502"/>
                <a:gd name="T96" fmla="*/ 2603423 w 5978"/>
                <a:gd name="T97" fmla="*/ 1924321 h 5502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5978" h="5502">
                  <a:moveTo>
                    <a:pt x="5632" y="4057"/>
                  </a:moveTo>
                  <a:lnTo>
                    <a:pt x="4822" y="4057"/>
                  </a:lnTo>
                  <a:cubicBezTo>
                    <a:pt x="4632" y="4057"/>
                    <a:pt x="4478" y="3928"/>
                    <a:pt x="4478" y="3769"/>
                  </a:cubicBezTo>
                  <a:cubicBezTo>
                    <a:pt x="4478" y="3611"/>
                    <a:pt x="4632" y="3483"/>
                    <a:pt x="4822" y="3483"/>
                  </a:cubicBezTo>
                  <a:lnTo>
                    <a:pt x="5285" y="3483"/>
                  </a:lnTo>
                  <a:cubicBezTo>
                    <a:pt x="5476" y="3483"/>
                    <a:pt x="5630" y="3321"/>
                    <a:pt x="5630" y="3121"/>
                  </a:cubicBezTo>
                  <a:cubicBezTo>
                    <a:pt x="5630" y="2922"/>
                    <a:pt x="5476" y="2760"/>
                    <a:pt x="5285" y="2760"/>
                  </a:cubicBezTo>
                  <a:lnTo>
                    <a:pt x="5632" y="2760"/>
                  </a:lnTo>
                  <a:cubicBezTo>
                    <a:pt x="5823" y="2760"/>
                    <a:pt x="5977" y="2598"/>
                    <a:pt x="5977" y="2399"/>
                  </a:cubicBezTo>
                  <a:cubicBezTo>
                    <a:pt x="5977" y="2199"/>
                    <a:pt x="5823" y="2037"/>
                    <a:pt x="5632" y="2037"/>
                  </a:cubicBezTo>
                  <a:lnTo>
                    <a:pt x="4671" y="2037"/>
                  </a:lnTo>
                  <a:cubicBezTo>
                    <a:pt x="4480" y="2037"/>
                    <a:pt x="4326" y="2199"/>
                    <a:pt x="4326" y="2399"/>
                  </a:cubicBezTo>
                  <a:cubicBezTo>
                    <a:pt x="4326" y="2598"/>
                    <a:pt x="4480" y="2760"/>
                    <a:pt x="4671" y="2760"/>
                  </a:cubicBezTo>
                  <a:lnTo>
                    <a:pt x="3096" y="2760"/>
                  </a:lnTo>
                  <a:cubicBezTo>
                    <a:pt x="3285" y="2760"/>
                    <a:pt x="3441" y="2598"/>
                    <a:pt x="3441" y="2399"/>
                  </a:cubicBezTo>
                  <a:cubicBezTo>
                    <a:pt x="3441" y="2199"/>
                    <a:pt x="3285" y="2037"/>
                    <a:pt x="3096" y="2037"/>
                  </a:cubicBezTo>
                  <a:lnTo>
                    <a:pt x="2189" y="2037"/>
                  </a:lnTo>
                  <a:cubicBezTo>
                    <a:pt x="2195" y="2037"/>
                    <a:pt x="2204" y="2037"/>
                    <a:pt x="2211" y="2036"/>
                  </a:cubicBezTo>
                  <a:cubicBezTo>
                    <a:pt x="2066" y="2023"/>
                    <a:pt x="1951" y="1896"/>
                    <a:pt x="1951" y="1741"/>
                  </a:cubicBezTo>
                  <a:cubicBezTo>
                    <a:pt x="1951" y="1585"/>
                    <a:pt x="2066" y="1458"/>
                    <a:pt x="2211" y="1446"/>
                  </a:cubicBezTo>
                  <a:cubicBezTo>
                    <a:pt x="2204" y="1445"/>
                    <a:pt x="2195" y="1444"/>
                    <a:pt x="2189" y="1444"/>
                  </a:cubicBezTo>
                  <a:lnTo>
                    <a:pt x="2808" y="1444"/>
                  </a:lnTo>
                  <a:cubicBezTo>
                    <a:pt x="2998" y="1444"/>
                    <a:pt x="3153" y="1282"/>
                    <a:pt x="3153" y="1083"/>
                  </a:cubicBezTo>
                  <a:cubicBezTo>
                    <a:pt x="3153" y="884"/>
                    <a:pt x="2998" y="721"/>
                    <a:pt x="2808" y="721"/>
                  </a:cubicBezTo>
                  <a:lnTo>
                    <a:pt x="2510" y="721"/>
                  </a:lnTo>
                  <a:cubicBezTo>
                    <a:pt x="2700" y="721"/>
                    <a:pt x="2854" y="561"/>
                    <a:pt x="2854" y="361"/>
                  </a:cubicBezTo>
                  <a:cubicBezTo>
                    <a:pt x="2854" y="162"/>
                    <a:pt x="2700" y="0"/>
                    <a:pt x="2510" y="0"/>
                  </a:cubicBezTo>
                  <a:lnTo>
                    <a:pt x="1671" y="0"/>
                  </a:lnTo>
                  <a:cubicBezTo>
                    <a:pt x="1481" y="0"/>
                    <a:pt x="1326" y="162"/>
                    <a:pt x="1326" y="361"/>
                  </a:cubicBezTo>
                  <a:cubicBezTo>
                    <a:pt x="1326" y="561"/>
                    <a:pt x="1481" y="721"/>
                    <a:pt x="1671" y="721"/>
                  </a:cubicBezTo>
                  <a:lnTo>
                    <a:pt x="854" y="721"/>
                  </a:lnTo>
                  <a:cubicBezTo>
                    <a:pt x="663" y="721"/>
                    <a:pt x="509" y="884"/>
                    <a:pt x="509" y="1083"/>
                  </a:cubicBezTo>
                  <a:cubicBezTo>
                    <a:pt x="509" y="1282"/>
                    <a:pt x="663" y="1444"/>
                    <a:pt x="854" y="1444"/>
                  </a:cubicBezTo>
                  <a:lnTo>
                    <a:pt x="1226" y="1444"/>
                  </a:lnTo>
                  <a:cubicBezTo>
                    <a:pt x="1224" y="1444"/>
                    <a:pt x="1222" y="1444"/>
                    <a:pt x="1220" y="1445"/>
                  </a:cubicBezTo>
                  <a:cubicBezTo>
                    <a:pt x="1373" y="1449"/>
                    <a:pt x="1495" y="1580"/>
                    <a:pt x="1495" y="1741"/>
                  </a:cubicBezTo>
                  <a:cubicBezTo>
                    <a:pt x="1495" y="1902"/>
                    <a:pt x="1373" y="2033"/>
                    <a:pt x="1220" y="2037"/>
                  </a:cubicBezTo>
                  <a:cubicBezTo>
                    <a:pt x="1222" y="2037"/>
                    <a:pt x="1224" y="2037"/>
                    <a:pt x="1226" y="2037"/>
                  </a:cubicBezTo>
                  <a:lnTo>
                    <a:pt x="344" y="2037"/>
                  </a:lnTo>
                  <a:cubicBezTo>
                    <a:pt x="154" y="2037"/>
                    <a:pt x="0" y="2199"/>
                    <a:pt x="0" y="2399"/>
                  </a:cubicBezTo>
                  <a:cubicBezTo>
                    <a:pt x="0" y="2598"/>
                    <a:pt x="154" y="2760"/>
                    <a:pt x="344" y="2760"/>
                  </a:cubicBezTo>
                  <a:lnTo>
                    <a:pt x="1671" y="2760"/>
                  </a:lnTo>
                  <a:cubicBezTo>
                    <a:pt x="1481" y="2760"/>
                    <a:pt x="1326" y="2922"/>
                    <a:pt x="1326" y="3121"/>
                  </a:cubicBezTo>
                  <a:cubicBezTo>
                    <a:pt x="1326" y="3321"/>
                    <a:pt x="1481" y="3483"/>
                    <a:pt x="1671" y="3483"/>
                  </a:cubicBezTo>
                  <a:lnTo>
                    <a:pt x="2438" y="3483"/>
                  </a:lnTo>
                  <a:cubicBezTo>
                    <a:pt x="2629" y="3483"/>
                    <a:pt x="2783" y="3611"/>
                    <a:pt x="2783" y="3769"/>
                  </a:cubicBezTo>
                  <a:cubicBezTo>
                    <a:pt x="2783" y="3928"/>
                    <a:pt x="2629" y="4057"/>
                    <a:pt x="2438" y="4057"/>
                  </a:cubicBezTo>
                  <a:lnTo>
                    <a:pt x="1949" y="4057"/>
                  </a:lnTo>
                  <a:cubicBezTo>
                    <a:pt x="1758" y="4057"/>
                    <a:pt x="1604" y="4218"/>
                    <a:pt x="1604" y="4418"/>
                  </a:cubicBezTo>
                  <a:cubicBezTo>
                    <a:pt x="1604" y="4616"/>
                    <a:pt x="1758" y="4778"/>
                    <a:pt x="1949" y="4778"/>
                  </a:cubicBezTo>
                  <a:lnTo>
                    <a:pt x="4135" y="4778"/>
                  </a:lnTo>
                  <a:cubicBezTo>
                    <a:pt x="3945" y="4778"/>
                    <a:pt x="3791" y="4940"/>
                    <a:pt x="3791" y="5139"/>
                  </a:cubicBezTo>
                  <a:cubicBezTo>
                    <a:pt x="3791" y="5339"/>
                    <a:pt x="3945" y="5501"/>
                    <a:pt x="4135" y="5501"/>
                  </a:cubicBezTo>
                  <a:lnTo>
                    <a:pt x="5097" y="5501"/>
                  </a:lnTo>
                  <a:cubicBezTo>
                    <a:pt x="5287" y="5501"/>
                    <a:pt x="5441" y="5339"/>
                    <a:pt x="5441" y="5139"/>
                  </a:cubicBezTo>
                  <a:cubicBezTo>
                    <a:pt x="5441" y="4940"/>
                    <a:pt x="5287" y="4778"/>
                    <a:pt x="5097" y="4778"/>
                  </a:cubicBezTo>
                  <a:lnTo>
                    <a:pt x="5632" y="4778"/>
                  </a:lnTo>
                  <a:cubicBezTo>
                    <a:pt x="5823" y="4778"/>
                    <a:pt x="5977" y="4616"/>
                    <a:pt x="5977" y="4418"/>
                  </a:cubicBezTo>
                  <a:cubicBezTo>
                    <a:pt x="5977" y="4218"/>
                    <a:pt x="5823" y="4057"/>
                    <a:pt x="5632" y="4057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dirty="0"/>
            </a:p>
          </p:txBody>
        </p:sp>
        <p:sp>
          <p:nvSpPr>
            <p:cNvPr id="865" name="Freeform 167">
              <a:extLst>
                <a:ext uri="{FF2B5EF4-FFF2-40B4-BE49-F238E27FC236}">
                  <a16:creationId xmlns:a16="http://schemas.microsoft.com/office/drawing/2014/main" id="{475C471B-37C4-3A4A-A4AE-5D3E13F4B94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291567" y="127893"/>
              <a:ext cx="531111" cy="337583"/>
            </a:xfrm>
            <a:custGeom>
              <a:avLst/>
              <a:gdLst>
                <a:gd name="T0" fmla="*/ 338265 w 1138"/>
                <a:gd name="T1" fmla="*/ 0 h 722"/>
                <a:gd name="T2" fmla="*/ 157160 w 1138"/>
                <a:gd name="T3" fmla="*/ 0 h 722"/>
                <a:gd name="T4" fmla="*/ 157160 w 1138"/>
                <a:gd name="T5" fmla="*/ 0 h 722"/>
                <a:gd name="T6" fmla="*/ 0 w 1138"/>
                <a:gd name="T7" fmla="*/ 157461 h 722"/>
                <a:gd name="T8" fmla="*/ 0 w 1138"/>
                <a:gd name="T9" fmla="*/ 157461 h 722"/>
                <a:gd name="T10" fmla="*/ 157160 w 1138"/>
                <a:gd name="T11" fmla="*/ 314485 h 722"/>
                <a:gd name="T12" fmla="*/ 338265 w 1138"/>
                <a:gd name="T13" fmla="*/ 314485 h 722"/>
                <a:gd name="T14" fmla="*/ 338265 w 1138"/>
                <a:gd name="T15" fmla="*/ 314485 h 722"/>
                <a:gd name="T16" fmla="*/ 494990 w 1138"/>
                <a:gd name="T17" fmla="*/ 157461 h 722"/>
                <a:gd name="T18" fmla="*/ 494990 w 1138"/>
                <a:gd name="T19" fmla="*/ 157461 h 722"/>
                <a:gd name="T20" fmla="*/ 338265 w 1138"/>
                <a:gd name="T21" fmla="*/ 0 h 722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138" h="722">
                  <a:moveTo>
                    <a:pt x="777" y="0"/>
                  </a:moveTo>
                  <a:lnTo>
                    <a:pt x="361" y="0"/>
                  </a:lnTo>
                  <a:cubicBezTo>
                    <a:pt x="162" y="0"/>
                    <a:pt x="0" y="161"/>
                    <a:pt x="0" y="361"/>
                  </a:cubicBezTo>
                  <a:cubicBezTo>
                    <a:pt x="0" y="559"/>
                    <a:pt x="162" y="721"/>
                    <a:pt x="361" y="721"/>
                  </a:cubicBezTo>
                  <a:lnTo>
                    <a:pt x="777" y="721"/>
                  </a:lnTo>
                  <a:cubicBezTo>
                    <a:pt x="976" y="721"/>
                    <a:pt x="1137" y="559"/>
                    <a:pt x="1137" y="361"/>
                  </a:cubicBezTo>
                  <a:cubicBezTo>
                    <a:pt x="1137" y="161"/>
                    <a:pt x="976" y="0"/>
                    <a:pt x="777" y="0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66" name="Freeform 168">
              <a:extLst>
                <a:ext uri="{FF2B5EF4-FFF2-40B4-BE49-F238E27FC236}">
                  <a16:creationId xmlns:a16="http://schemas.microsoft.com/office/drawing/2014/main" id="{7A65EE20-4308-BE4A-B929-57D28101A7D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266401" y="1010267"/>
              <a:ext cx="80283" cy="82337"/>
            </a:xfrm>
            <a:custGeom>
              <a:avLst/>
              <a:gdLst>
                <a:gd name="T0" fmla="*/ 74456 w 173"/>
                <a:gd name="T1" fmla="*/ 38186 h 175"/>
                <a:gd name="T2" fmla="*/ 74456 w 173"/>
                <a:gd name="T3" fmla="*/ 38186 h 175"/>
                <a:gd name="T4" fmla="*/ 37228 w 173"/>
                <a:gd name="T5" fmla="*/ 76371 h 175"/>
                <a:gd name="T6" fmla="*/ 37228 w 173"/>
                <a:gd name="T7" fmla="*/ 76371 h 175"/>
                <a:gd name="T8" fmla="*/ 0 w 173"/>
                <a:gd name="T9" fmla="*/ 38186 h 175"/>
                <a:gd name="T10" fmla="*/ 0 w 173"/>
                <a:gd name="T11" fmla="*/ 38186 h 175"/>
                <a:gd name="T12" fmla="*/ 37228 w 173"/>
                <a:gd name="T13" fmla="*/ 0 h 175"/>
                <a:gd name="T14" fmla="*/ 37228 w 173"/>
                <a:gd name="T15" fmla="*/ 0 h 175"/>
                <a:gd name="T16" fmla="*/ 74456 w 173"/>
                <a:gd name="T17" fmla="*/ 38186 h 1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5">
                  <a:moveTo>
                    <a:pt x="172" y="87"/>
                  </a:moveTo>
                  <a:lnTo>
                    <a:pt x="172" y="87"/>
                  </a:lnTo>
                  <a:cubicBezTo>
                    <a:pt x="172" y="135"/>
                    <a:pt x="134" y="174"/>
                    <a:pt x="86" y="174"/>
                  </a:cubicBezTo>
                  <a:cubicBezTo>
                    <a:pt x="39" y="174"/>
                    <a:pt x="0" y="135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2" y="39"/>
                    <a:pt x="172" y="8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67" name="Freeform 169">
              <a:extLst>
                <a:ext uri="{FF2B5EF4-FFF2-40B4-BE49-F238E27FC236}">
                  <a16:creationId xmlns:a16="http://schemas.microsoft.com/office/drawing/2014/main" id="{842373C8-1A76-E04E-95DD-80A297E57F0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451673" y="241107"/>
              <a:ext cx="82343" cy="80278"/>
            </a:xfrm>
            <a:custGeom>
              <a:avLst/>
              <a:gdLst>
                <a:gd name="T0" fmla="*/ 76371 w 175"/>
                <a:gd name="T1" fmla="*/ 37014 h 174"/>
                <a:gd name="T2" fmla="*/ 76371 w 175"/>
                <a:gd name="T3" fmla="*/ 37014 h 174"/>
                <a:gd name="T4" fmla="*/ 38186 w 175"/>
                <a:gd name="T5" fmla="*/ 74459 h 174"/>
                <a:gd name="T6" fmla="*/ 38186 w 175"/>
                <a:gd name="T7" fmla="*/ 74459 h 174"/>
                <a:gd name="T8" fmla="*/ 0 w 175"/>
                <a:gd name="T9" fmla="*/ 37014 h 174"/>
                <a:gd name="T10" fmla="*/ 0 w 175"/>
                <a:gd name="T11" fmla="*/ 37014 h 174"/>
                <a:gd name="T12" fmla="*/ 38186 w 175"/>
                <a:gd name="T13" fmla="*/ 0 h 174"/>
                <a:gd name="T14" fmla="*/ 38186 w 175"/>
                <a:gd name="T15" fmla="*/ 0 h 174"/>
                <a:gd name="T16" fmla="*/ 76371 w 175"/>
                <a:gd name="T17" fmla="*/ 37014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4">
                  <a:moveTo>
                    <a:pt x="174" y="86"/>
                  </a:moveTo>
                  <a:lnTo>
                    <a:pt x="174" y="86"/>
                  </a:lnTo>
                  <a:cubicBezTo>
                    <a:pt x="174" y="133"/>
                    <a:pt x="135" y="173"/>
                    <a:pt x="87" y="173"/>
                  </a:cubicBezTo>
                  <a:cubicBezTo>
                    <a:pt x="39" y="173"/>
                    <a:pt x="0" y="133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68" name="Freeform 170">
              <a:extLst>
                <a:ext uri="{FF2B5EF4-FFF2-40B4-BE49-F238E27FC236}">
                  <a16:creationId xmlns:a16="http://schemas.microsoft.com/office/drawing/2014/main" id="{09E0D4D4-86A4-8940-9904-EFEC06972E1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228884" y="1092604"/>
              <a:ext cx="82343" cy="80278"/>
            </a:xfrm>
            <a:custGeom>
              <a:avLst/>
              <a:gdLst>
                <a:gd name="T0" fmla="*/ 76371 w 175"/>
                <a:gd name="T1" fmla="*/ 37228 h 173"/>
                <a:gd name="T2" fmla="*/ 76371 w 175"/>
                <a:gd name="T3" fmla="*/ 37228 h 173"/>
                <a:gd name="T4" fmla="*/ 38186 w 175"/>
                <a:gd name="T5" fmla="*/ 74456 h 173"/>
                <a:gd name="T6" fmla="*/ 38186 w 175"/>
                <a:gd name="T7" fmla="*/ 74456 h 173"/>
                <a:gd name="T8" fmla="*/ 0 w 175"/>
                <a:gd name="T9" fmla="*/ 37228 h 173"/>
                <a:gd name="T10" fmla="*/ 0 w 175"/>
                <a:gd name="T11" fmla="*/ 37228 h 173"/>
                <a:gd name="T12" fmla="*/ 38186 w 175"/>
                <a:gd name="T13" fmla="*/ 0 h 173"/>
                <a:gd name="T14" fmla="*/ 38186 w 175"/>
                <a:gd name="T15" fmla="*/ 0 h 173"/>
                <a:gd name="T16" fmla="*/ 76371 w 175"/>
                <a:gd name="T17" fmla="*/ 37228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3">
                  <a:moveTo>
                    <a:pt x="174" y="86"/>
                  </a:moveTo>
                  <a:lnTo>
                    <a:pt x="174" y="86"/>
                  </a:lnTo>
                  <a:cubicBezTo>
                    <a:pt x="174" y="134"/>
                    <a:pt x="135" y="172"/>
                    <a:pt x="87" y="172"/>
                  </a:cubicBezTo>
                  <a:cubicBezTo>
                    <a:pt x="39" y="172"/>
                    <a:pt x="0" y="134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69" name="Freeform 171">
              <a:extLst>
                <a:ext uri="{FF2B5EF4-FFF2-40B4-BE49-F238E27FC236}">
                  <a16:creationId xmlns:a16="http://schemas.microsoft.com/office/drawing/2014/main" id="{F4D74CCA-879D-A34A-95AB-30AB74CD1E1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530362" y="1615447"/>
              <a:ext cx="80283" cy="80278"/>
            </a:xfrm>
            <a:custGeom>
              <a:avLst/>
              <a:gdLst>
                <a:gd name="T0" fmla="*/ 74456 w 173"/>
                <a:gd name="T1" fmla="*/ 37661 h 173"/>
                <a:gd name="T2" fmla="*/ 74456 w 173"/>
                <a:gd name="T3" fmla="*/ 37661 h 173"/>
                <a:gd name="T4" fmla="*/ 36795 w 173"/>
                <a:gd name="T5" fmla="*/ 74456 h 173"/>
                <a:gd name="T6" fmla="*/ 36795 w 173"/>
                <a:gd name="T7" fmla="*/ 74456 h 173"/>
                <a:gd name="T8" fmla="*/ 0 w 173"/>
                <a:gd name="T9" fmla="*/ 37661 h 173"/>
                <a:gd name="T10" fmla="*/ 0 w 173"/>
                <a:gd name="T11" fmla="*/ 37661 h 173"/>
                <a:gd name="T12" fmla="*/ 36795 w 173"/>
                <a:gd name="T13" fmla="*/ 0 h 173"/>
                <a:gd name="T14" fmla="*/ 36795 w 173"/>
                <a:gd name="T15" fmla="*/ 0 h 173"/>
                <a:gd name="T16" fmla="*/ 74456 w 173"/>
                <a:gd name="T17" fmla="*/ 37661 h 17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" h="173">
                  <a:moveTo>
                    <a:pt x="172" y="87"/>
                  </a:moveTo>
                  <a:lnTo>
                    <a:pt x="172" y="87"/>
                  </a:lnTo>
                  <a:cubicBezTo>
                    <a:pt x="172" y="134"/>
                    <a:pt x="133" y="172"/>
                    <a:pt x="85" y="172"/>
                  </a:cubicBezTo>
                  <a:cubicBezTo>
                    <a:pt x="39" y="172"/>
                    <a:pt x="0" y="134"/>
                    <a:pt x="0" y="87"/>
                  </a:cubicBezTo>
                  <a:cubicBezTo>
                    <a:pt x="0" y="39"/>
                    <a:pt x="39" y="0"/>
                    <a:pt x="85" y="0"/>
                  </a:cubicBezTo>
                  <a:cubicBezTo>
                    <a:pt x="133" y="0"/>
                    <a:pt x="172" y="39"/>
                    <a:pt x="172" y="8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70" name="Freeform 172">
              <a:extLst>
                <a:ext uri="{FF2B5EF4-FFF2-40B4-BE49-F238E27FC236}">
                  <a16:creationId xmlns:a16="http://schemas.microsoft.com/office/drawing/2014/main" id="{9FC33002-3EC0-6842-AF84-B47921D89D8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487131" y="835993"/>
              <a:ext cx="82343" cy="80279"/>
            </a:xfrm>
            <a:custGeom>
              <a:avLst/>
              <a:gdLst>
                <a:gd name="T0" fmla="*/ 76371 w 175"/>
                <a:gd name="T1" fmla="*/ 37445 h 174"/>
                <a:gd name="T2" fmla="*/ 76371 w 175"/>
                <a:gd name="T3" fmla="*/ 37445 h 174"/>
                <a:gd name="T4" fmla="*/ 38186 w 175"/>
                <a:gd name="T5" fmla="*/ 74460 h 174"/>
                <a:gd name="T6" fmla="*/ 38186 w 175"/>
                <a:gd name="T7" fmla="*/ 74460 h 174"/>
                <a:gd name="T8" fmla="*/ 0 w 175"/>
                <a:gd name="T9" fmla="*/ 37445 h 174"/>
                <a:gd name="T10" fmla="*/ 0 w 175"/>
                <a:gd name="T11" fmla="*/ 37445 h 174"/>
                <a:gd name="T12" fmla="*/ 38186 w 175"/>
                <a:gd name="T13" fmla="*/ 0 h 174"/>
                <a:gd name="T14" fmla="*/ 38186 w 175"/>
                <a:gd name="T15" fmla="*/ 0 h 174"/>
                <a:gd name="T16" fmla="*/ 76371 w 175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174">
                  <a:moveTo>
                    <a:pt x="174" y="87"/>
                  </a:moveTo>
                  <a:lnTo>
                    <a:pt x="174" y="87"/>
                  </a:lnTo>
                  <a:cubicBezTo>
                    <a:pt x="174" y="135"/>
                    <a:pt x="135" y="173"/>
                    <a:pt x="87" y="173"/>
                  </a:cubicBezTo>
                  <a:cubicBezTo>
                    <a:pt x="39" y="173"/>
                    <a:pt x="0" y="135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71" name="Freeform 173">
              <a:extLst>
                <a:ext uri="{FF2B5EF4-FFF2-40B4-BE49-F238E27FC236}">
                  <a16:creationId xmlns:a16="http://schemas.microsoft.com/office/drawing/2014/main" id="{669F9F8E-26DE-EE46-8EF3-ECEA88C3614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291568" y="-104710"/>
              <a:ext cx="80283" cy="80278"/>
            </a:xfrm>
            <a:custGeom>
              <a:avLst/>
              <a:gdLst>
                <a:gd name="T0" fmla="*/ 74459 w 174"/>
                <a:gd name="T1" fmla="*/ 37445 h 174"/>
                <a:gd name="T2" fmla="*/ 74459 w 174"/>
                <a:gd name="T3" fmla="*/ 37445 h 174"/>
                <a:gd name="T4" fmla="*/ 37445 w 174"/>
                <a:gd name="T5" fmla="*/ 74459 h 174"/>
                <a:gd name="T6" fmla="*/ 37445 w 174"/>
                <a:gd name="T7" fmla="*/ 74459 h 174"/>
                <a:gd name="T8" fmla="*/ 0 w 174"/>
                <a:gd name="T9" fmla="*/ 37445 h 174"/>
                <a:gd name="T10" fmla="*/ 0 w 174"/>
                <a:gd name="T11" fmla="*/ 37445 h 174"/>
                <a:gd name="T12" fmla="*/ 37445 w 174"/>
                <a:gd name="T13" fmla="*/ 0 h 174"/>
                <a:gd name="T14" fmla="*/ 37445 w 174"/>
                <a:gd name="T15" fmla="*/ 0 h 174"/>
                <a:gd name="T16" fmla="*/ 74459 w 174"/>
                <a:gd name="T17" fmla="*/ 37445 h 1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4" h="174">
                  <a:moveTo>
                    <a:pt x="173" y="87"/>
                  </a:moveTo>
                  <a:lnTo>
                    <a:pt x="173" y="87"/>
                  </a:lnTo>
                  <a:cubicBezTo>
                    <a:pt x="173" y="135"/>
                    <a:pt x="135" y="173"/>
                    <a:pt x="87" y="173"/>
                  </a:cubicBezTo>
                  <a:cubicBezTo>
                    <a:pt x="40" y="173"/>
                    <a:pt x="0" y="135"/>
                    <a:pt x="0" y="87"/>
                  </a:cubicBezTo>
                  <a:cubicBezTo>
                    <a:pt x="0" y="38"/>
                    <a:pt x="40" y="0"/>
                    <a:pt x="87" y="0"/>
                  </a:cubicBezTo>
                  <a:cubicBezTo>
                    <a:pt x="135" y="0"/>
                    <a:pt x="173" y="38"/>
                    <a:pt x="173" y="8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72" name="Freeform 174">
              <a:extLst>
                <a:ext uri="{FF2B5EF4-FFF2-40B4-BE49-F238E27FC236}">
                  <a16:creationId xmlns:a16="http://schemas.microsoft.com/office/drawing/2014/main" id="{A2CBC0C1-2D20-314A-932F-039DD9A8B8B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426970" y="1225039"/>
              <a:ext cx="49406" cy="49402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2"/>
                    <a:pt x="81" y="104"/>
                    <a:pt x="52" y="104"/>
                  </a:cubicBezTo>
                  <a:cubicBezTo>
                    <a:pt x="24" y="104"/>
                    <a:pt x="0" y="82"/>
                    <a:pt x="0" y="52"/>
                  </a:cubicBezTo>
                  <a:cubicBezTo>
                    <a:pt x="0" y="24"/>
                    <a:pt x="24" y="0"/>
                    <a:pt x="52" y="0"/>
                  </a:cubicBezTo>
                  <a:cubicBezTo>
                    <a:pt x="81" y="0"/>
                    <a:pt x="105" y="24"/>
                    <a:pt x="105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73" name="Freeform 175">
              <a:extLst>
                <a:ext uri="{FF2B5EF4-FFF2-40B4-BE49-F238E27FC236}">
                  <a16:creationId xmlns:a16="http://schemas.microsoft.com/office/drawing/2014/main" id="{CADB9812-9B6B-7F4F-A2B9-2CE9352AE81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758398" y="1417837"/>
              <a:ext cx="49406" cy="49402"/>
            </a:xfrm>
            <a:custGeom>
              <a:avLst/>
              <a:gdLst>
                <a:gd name="T0" fmla="*/ 45655 w 107"/>
                <a:gd name="T1" fmla="*/ 22397 h 107"/>
                <a:gd name="T2" fmla="*/ 45655 w 107"/>
                <a:gd name="T3" fmla="*/ 22397 h 107"/>
                <a:gd name="T4" fmla="*/ 22828 w 107"/>
                <a:gd name="T5" fmla="*/ 45655 h 107"/>
                <a:gd name="T6" fmla="*/ 22828 w 107"/>
                <a:gd name="T7" fmla="*/ 45655 h 107"/>
                <a:gd name="T8" fmla="*/ 0 w 107"/>
                <a:gd name="T9" fmla="*/ 22397 h 107"/>
                <a:gd name="T10" fmla="*/ 0 w 107"/>
                <a:gd name="T11" fmla="*/ 22397 h 107"/>
                <a:gd name="T12" fmla="*/ 22828 w 107"/>
                <a:gd name="T13" fmla="*/ 0 h 107"/>
                <a:gd name="T14" fmla="*/ 22828 w 107"/>
                <a:gd name="T15" fmla="*/ 0 h 107"/>
                <a:gd name="T16" fmla="*/ 45655 w 107"/>
                <a:gd name="T17" fmla="*/ 22397 h 10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7" h="107">
                  <a:moveTo>
                    <a:pt x="106" y="52"/>
                  </a:moveTo>
                  <a:lnTo>
                    <a:pt x="106" y="52"/>
                  </a:lnTo>
                  <a:cubicBezTo>
                    <a:pt x="106" y="82"/>
                    <a:pt x="82" y="106"/>
                    <a:pt x="53" y="106"/>
                  </a:cubicBezTo>
                  <a:cubicBezTo>
                    <a:pt x="24" y="106"/>
                    <a:pt x="0" y="8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74" name="Freeform 176">
              <a:extLst>
                <a:ext uri="{FF2B5EF4-FFF2-40B4-BE49-F238E27FC236}">
                  <a16:creationId xmlns:a16="http://schemas.microsoft.com/office/drawing/2014/main" id="{92C476BD-7A92-5F40-AC5B-580FCEBFE7D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408905" y="1767770"/>
              <a:ext cx="49406" cy="49402"/>
            </a:xfrm>
            <a:custGeom>
              <a:avLst/>
              <a:gdLst>
                <a:gd name="T0" fmla="*/ 45651 w 106"/>
                <a:gd name="T1" fmla="*/ 23258 h 107"/>
                <a:gd name="T2" fmla="*/ 45651 w 106"/>
                <a:gd name="T3" fmla="*/ 23258 h 107"/>
                <a:gd name="T4" fmla="*/ 22608 w 106"/>
                <a:gd name="T5" fmla="*/ 45655 h 107"/>
                <a:gd name="T6" fmla="*/ 22608 w 106"/>
                <a:gd name="T7" fmla="*/ 45655 h 107"/>
                <a:gd name="T8" fmla="*/ 0 w 106"/>
                <a:gd name="T9" fmla="*/ 23258 h 107"/>
                <a:gd name="T10" fmla="*/ 0 w 106"/>
                <a:gd name="T11" fmla="*/ 23258 h 107"/>
                <a:gd name="T12" fmla="*/ 22608 w 106"/>
                <a:gd name="T13" fmla="*/ 0 h 107"/>
                <a:gd name="T14" fmla="*/ 22608 w 106"/>
                <a:gd name="T15" fmla="*/ 0 h 107"/>
                <a:gd name="T16" fmla="*/ 45651 w 106"/>
                <a:gd name="T17" fmla="*/ 23258 h 10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7">
                  <a:moveTo>
                    <a:pt x="105" y="54"/>
                  </a:moveTo>
                  <a:lnTo>
                    <a:pt x="105" y="54"/>
                  </a:lnTo>
                  <a:cubicBezTo>
                    <a:pt x="105" y="82"/>
                    <a:pt x="81" y="106"/>
                    <a:pt x="52" y="106"/>
                  </a:cubicBezTo>
                  <a:cubicBezTo>
                    <a:pt x="23" y="106"/>
                    <a:pt x="0" y="82"/>
                    <a:pt x="0" y="54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5" y="23"/>
                    <a:pt x="105" y="54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75" name="Freeform 177">
              <a:extLst>
                <a:ext uri="{FF2B5EF4-FFF2-40B4-BE49-F238E27FC236}">
                  <a16:creationId xmlns:a16="http://schemas.microsoft.com/office/drawing/2014/main" id="{24C23609-48C4-CE48-A700-289ECA6B41E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408905" y="759832"/>
              <a:ext cx="49406" cy="49402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1"/>
                    <a:pt x="81" y="104"/>
                    <a:pt x="52" y="104"/>
                  </a:cubicBezTo>
                  <a:cubicBezTo>
                    <a:pt x="23" y="104"/>
                    <a:pt x="0" y="81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5" y="23"/>
                    <a:pt x="105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76" name="Freeform 178">
              <a:extLst>
                <a:ext uri="{FF2B5EF4-FFF2-40B4-BE49-F238E27FC236}">
                  <a16:creationId xmlns:a16="http://schemas.microsoft.com/office/drawing/2014/main" id="{70CB0055-5B4D-6D46-8588-CBA0F4B4192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840278" y="784533"/>
              <a:ext cx="49406" cy="49402"/>
            </a:xfrm>
            <a:custGeom>
              <a:avLst/>
              <a:gdLst>
                <a:gd name="T0" fmla="*/ 45647 w 105"/>
                <a:gd name="T1" fmla="*/ 23043 h 106"/>
                <a:gd name="T2" fmla="*/ 45647 w 105"/>
                <a:gd name="T3" fmla="*/ 23043 h 106"/>
                <a:gd name="T4" fmla="*/ 22824 w 105"/>
                <a:gd name="T5" fmla="*/ 45651 h 106"/>
                <a:gd name="T6" fmla="*/ 22824 w 105"/>
                <a:gd name="T7" fmla="*/ 45651 h 106"/>
                <a:gd name="T8" fmla="*/ 0 w 105"/>
                <a:gd name="T9" fmla="*/ 23043 h 106"/>
                <a:gd name="T10" fmla="*/ 0 w 105"/>
                <a:gd name="T11" fmla="*/ 23043 h 106"/>
                <a:gd name="T12" fmla="*/ 22824 w 105"/>
                <a:gd name="T13" fmla="*/ 0 h 106"/>
                <a:gd name="T14" fmla="*/ 22824 w 105"/>
                <a:gd name="T15" fmla="*/ 0 h 106"/>
                <a:gd name="T16" fmla="*/ 45647 w 105"/>
                <a:gd name="T17" fmla="*/ 23043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6">
                  <a:moveTo>
                    <a:pt x="104" y="53"/>
                  </a:moveTo>
                  <a:lnTo>
                    <a:pt x="104" y="53"/>
                  </a:lnTo>
                  <a:cubicBezTo>
                    <a:pt x="104" y="82"/>
                    <a:pt x="81" y="105"/>
                    <a:pt x="52" y="105"/>
                  </a:cubicBezTo>
                  <a:cubicBezTo>
                    <a:pt x="23" y="105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81" y="0"/>
                    <a:pt x="104" y="24"/>
                    <a:pt x="104" y="53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77" name="Freeform 179">
              <a:extLst>
                <a:ext uri="{FF2B5EF4-FFF2-40B4-BE49-F238E27FC236}">
                  <a16:creationId xmlns:a16="http://schemas.microsoft.com/office/drawing/2014/main" id="{3CDF8C08-3146-4546-84D8-9159880FFCD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616358" y="360497"/>
              <a:ext cx="49406" cy="49402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1"/>
                    <a:pt x="82" y="104"/>
                    <a:pt x="52" y="104"/>
                  </a:cubicBezTo>
                  <a:cubicBezTo>
                    <a:pt x="24" y="104"/>
                    <a:pt x="0" y="81"/>
                    <a:pt x="0" y="52"/>
                  </a:cubicBezTo>
                  <a:cubicBezTo>
                    <a:pt x="0" y="23"/>
                    <a:pt x="24" y="0"/>
                    <a:pt x="52" y="0"/>
                  </a:cubicBezTo>
                  <a:cubicBezTo>
                    <a:pt x="82" y="0"/>
                    <a:pt x="104" y="23"/>
                    <a:pt x="104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78" name="Freeform 180">
              <a:extLst>
                <a:ext uri="{FF2B5EF4-FFF2-40B4-BE49-F238E27FC236}">
                  <a16:creationId xmlns:a16="http://schemas.microsoft.com/office/drawing/2014/main" id="{2A17AD85-ACBE-3B45-8727-8E0677E88AB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266865" y="-207631"/>
              <a:ext cx="49406" cy="49402"/>
            </a:xfrm>
            <a:custGeom>
              <a:avLst/>
              <a:gdLst>
                <a:gd name="T0" fmla="*/ 45647 w 105"/>
                <a:gd name="T1" fmla="*/ 22824 h 105"/>
                <a:gd name="T2" fmla="*/ 45647 w 105"/>
                <a:gd name="T3" fmla="*/ 22824 h 105"/>
                <a:gd name="T4" fmla="*/ 22824 w 105"/>
                <a:gd name="T5" fmla="*/ 45647 h 105"/>
                <a:gd name="T6" fmla="*/ 22824 w 105"/>
                <a:gd name="T7" fmla="*/ 45647 h 105"/>
                <a:gd name="T8" fmla="*/ 0 w 105"/>
                <a:gd name="T9" fmla="*/ 22824 h 105"/>
                <a:gd name="T10" fmla="*/ 0 w 105"/>
                <a:gd name="T11" fmla="*/ 22824 h 105"/>
                <a:gd name="T12" fmla="*/ 22824 w 105"/>
                <a:gd name="T13" fmla="*/ 0 h 105"/>
                <a:gd name="T14" fmla="*/ 22824 w 105"/>
                <a:gd name="T15" fmla="*/ 0 h 105"/>
                <a:gd name="T16" fmla="*/ 45647 w 105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5" h="105">
                  <a:moveTo>
                    <a:pt x="104" y="52"/>
                  </a:moveTo>
                  <a:lnTo>
                    <a:pt x="104" y="52"/>
                  </a:lnTo>
                  <a:cubicBezTo>
                    <a:pt x="104" y="80"/>
                    <a:pt x="81" y="104"/>
                    <a:pt x="52" y="104"/>
                  </a:cubicBezTo>
                  <a:cubicBezTo>
                    <a:pt x="24" y="104"/>
                    <a:pt x="0" y="80"/>
                    <a:pt x="0" y="52"/>
                  </a:cubicBezTo>
                  <a:cubicBezTo>
                    <a:pt x="0" y="22"/>
                    <a:pt x="24" y="0"/>
                    <a:pt x="52" y="0"/>
                  </a:cubicBezTo>
                  <a:cubicBezTo>
                    <a:pt x="81" y="0"/>
                    <a:pt x="104" y="22"/>
                    <a:pt x="104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79" name="Freeform 181">
              <a:extLst>
                <a:ext uri="{FF2B5EF4-FFF2-40B4-BE49-F238E27FC236}">
                  <a16:creationId xmlns:a16="http://schemas.microsoft.com/office/drawing/2014/main" id="{D279DCAE-5966-F244-AED0-145E3976A0C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408905" y="-207631"/>
              <a:ext cx="49406" cy="49402"/>
            </a:xfrm>
            <a:custGeom>
              <a:avLst/>
              <a:gdLst>
                <a:gd name="T0" fmla="*/ 45651 w 106"/>
                <a:gd name="T1" fmla="*/ 22824 h 105"/>
                <a:gd name="T2" fmla="*/ 45651 w 106"/>
                <a:gd name="T3" fmla="*/ 22824 h 105"/>
                <a:gd name="T4" fmla="*/ 22608 w 106"/>
                <a:gd name="T5" fmla="*/ 45647 h 105"/>
                <a:gd name="T6" fmla="*/ 22608 w 106"/>
                <a:gd name="T7" fmla="*/ 45647 h 105"/>
                <a:gd name="T8" fmla="*/ 0 w 106"/>
                <a:gd name="T9" fmla="*/ 22824 h 105"/>
                <a:gd name="T10" fmla="*/ 0 w 106"/>
                <a:gd name="T11" fmla="*/ 22824 h 105"/>
                <a:gd name="T12" fmla="*/ 22608 w 106"/>
                <a:gd name="T13" fmla="*/ 0 h 105"/>
                <a:gd name="T14" fmla="*/ 22608 w 106"/>
                <a:gd name="T15" fmla="*/ 0 h 105"/>
                <a:gd name="T16" fmla="*/ 45651 w 106"/>
                <a:gd name="T17" fmla="*/ 22824 h 10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6" h="105">
                  <a:moveTo>
                    <a:pt x="105" y="52"/>
                  </a:moveTo>
                  <a:lnTo>
                    <a:pt x="105" y="52"/>
                  </a:lnTo>
                  <a:cubicBezTo>
                    <a:pt x="105" y="80"/>
                    <a:pt x="81" y="104"/>
                    <a:pt x="52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22"/>
                    <a:pt x="23" y="0"/>
                    <a:pt x="52" y="0"/>
                  </a:cubicBezTo>
                  <a:cubicBezTo>
                    <a:pt x="81" y="0"/>
                    <a:pt x="105" y="22"/>
                    <a:pt x="105" y="5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80" name="Freeform 182">
              <a:extLst>
                <a:ext uri="{FF2B5EF4-FFF2-40B4-BE49-F238E27FC236}">
                  <a16:creationId xmlns:a16="http://schemas.microsoft.com/office/drawing/2014/main" id="{BB9AA405-00C9-9A4C-9FBB-D94EE63C6C2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683825" y="1749006"/>
              <a:ext cx="662859" cy="279947"/>
            </a:xfrm>
            <a:custGeom>
              <a:avLst/>
              <a:gdLst>
                <a:gd name="T0" fmla="*/ 487598 w 1419"/>
                <a:gd name="T1" fmla="*/ 260719 h 601"/>
                <a:gd name="T2" fmla="*/ 130288 w 1419"/>
                <a:gd name="T3" fmla="*/ 260719 h 601"/>
                <a:gd name="T4" fmla="*/ 130288 w 1419"/>
                <a:gd name="T5" fmla="*/ 260719 h 601"/>
                <a:gd name="T6" fmla="*/ 0 w 1419"/>
                <a:gd name="T7" fmla="*/ 130794 h 601"/>
                <a:gd name="T8" fmla="*/ 0 w 1419"/>
                <a:gd name="T9" fmla="*/ 130794 h 601"/>
                <a:gd name="T10" fmla="*/ 130288 w 1419"/>
                <a:gd name="T11" fmla="*/ 0 h 601"/>
                <a:gd name="T12" fmla="*/ 487598 w 1419"/>
                <a:gd name="T13" fmla="*/ 0 h 601"/>
                <a:gd name="T14" fmla="*/ 487598 w 1419"/>
                <a:gd name="T15" fmla="*/ 0 h 601"/>
                <a:gd name="T16" fmla="*/ 617885 w 1419"/>
                <a:gd name="T17" fmla="*/ 130794 h 601"/>
                <a:gd name="T18" fmla="*/ 617885 w 1419"/>
                <a:gd name="T19" fmla="*/ 130794 h 601"/>
                <a:gd name="T20" fmla="*/ 487598 w 1419"/>
                <a:gd name="T21" fmla="*/ 260719 h 60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419" h="601">
                  <a:moveTo>
                    <a:pt x="1119" y="600"/>
                  </a:moveTo>
                  <a:lnTo>
                    <a:pt x="299" y="600"/>
                  </a:lnTo>
                  <a:cubicBezTo>
                    <a:pt x="133" y="600"/>
                    <a:pt x="0" y="466"/>
                    <a:pt x="0" y="301"/>
                  </a:cubicBezTo>
                  <a:cubicBezTo>
                    <a:pt x="0" y="135"/>
                    <a:pt x="133" y="0"/>
                    <a:pt x="299" y="0"/>
                  </a:cubicBezTo>
                  <a:lnTo>
                    <a:pt x="1119" y="0"/>
                  </a:lnTo>
                  <a:cubicBezTo>
                    <a:pt x="1284" y="0"/>
                    <a:pt x="1418" y="135"/>
                    <a:pt x="1418" y="301"/>
                  </a:cubicBezTo>
                  <a:cubicBezTo>
                    <a:pt x="1418" y="466"/>
                    <a:pt x="1284" y="600"/>
                    <a:pt x="1119" y="600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81" name="Freeform 183">
              <a:extLst>
                <a:ext uri="{FF2B5EF4-FFF2-40B4-BE49-F238E27FC236}">
                  <a16:creationId xmlns:a16="http://schemas.microsoft.com/office/drawing/2014/main" id="{3783FC11-2956-C04D-8B0B-5D3D45F2E38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3371850" y="936858"/>
              <a:ext cx="662859" cy="279947"/>
            </a:xfrm>
            <a:custGeom>
              <a:avLst/>
              <a:gdLst>
                <a:gd name="T0" fmla="*/ 487690 w 1420"/>
                <a:gd name="T1" fmla="*/ 260719 h 600"/>
                <a:gd name="T2" fmla="*/ 130631 w 1420"/>
                <a:gd name="T3" fmla="*/ 260719 h 600"/>
                <a:gd name="T4" fmla="*/ 130631 w 1420"/>
                <a:gd name="T5" fmla="*/ 260719 h 600"/>
                <a:gd name="T6" fmla="*/ 0 w 1420"/>
                <a:gd name="T7" fmla="*/ 130142 h 600"/>
                <a:gd name="T8" fmla="*/ 0 w 1420"/>
                <a:gd name="T9" fmla="*/ 130142 h 600"/>
                <a:gd name="T10" fmla="*/ 130631 w 1420"/>
                <a:gd name="T11" fmla="*/ 0 h 600"/>
                <a:gd name="T12" fmla="*/ 487690 w 1420"/>
                <a:gd name="T13" fmla="*/ 0 h 600"/>
                <a:gd name="T14" fmla="*/ 487690 w 1420"/>
                <a:gd name="T15" fmla="*/ 0 h 600"/>
                <a:gd name="T16" fmla="*/ 617886 w 1420"/>
                <a:gd name="T17" fmla="*/ 130142 h 600"/>
                <a:gd name="T18" fmla="*/ 617886 w 1420"/>
                <a:gd name="T19" fmla="*/ 130142 h 600"/>
                <a:gd name="T20" fmla="*/ 487690 w 1420"/>
                <a:gd name="T21" fmla="*/ 260719 h 60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420" h="600">
                  <a:moveTo>
                    <a:pt x="1120" y="599"/>
                  </a:moveTo>
                  <a:lnTo>
                    <a:pt x="300" y="599"/>
                  </a:lnTo>
                  <a:cubicBezTo>
                    <a:pt x="134" y="599"/>
                    <a:pt x="0" y="465"/>
                    <a:pt x="0" y="299"/>
                  </a:cubicBezTo>
                  <a:cubicBezTo>
                    <a:pt x="0" y="133"/>
                    <a:pt x="134" y="0"/>
                    <a:pt x="300" y="0"/>
                  </a:cubicBezTo>
                  <a:lnTo>
                    <a:pt x="1120" y="0"/>
                  </a:lnTo>
                  <a:cubicBezTo>
                    <a:pt x="1285" y="0"/>
                    <a:pt x="1419" y="133"/>
                    <a:pt x="1419" y="299"/>
                  </a:cubicBezTo>
                  <a:cubicBezTo>
                    <a:pt x="1419" y="465"/>
                    <a:pt x="1285" y="599"/>
                    <a:pt x="1120" y="599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dirty="0"/>
            </a:p>
          </p:txBody>
        </p:sp>
        <p:sp>
          <p:nvSpPr>
            <p:cNvPr id="882" name="Freeform 184">
              <a:extLst>
                <a:ext uri="{FF2B5EF4-FFF2-40B4-BE49-F238E27FC236}">
                  <a16:creationId xmlns:a16="http://schemas.microsoft.com/office/drawing/2014/main" id="{A57F8990-F1A1-CE4A-A196-854F6C3199F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159156" y="-57367"/>
              <a:ext cx="815192" cy="557836"/>
            </a:xfrm>
            <a:custGeom>
              <a:avLst/>
              <a:gdLst>
                <a:gd name="T0" fmla="*/ 628967 w 1747"/>
                <a:gd name="T1" fmla="*/ 259759 h 1196"/>
                <a:gd name="T2" fmla="*/ 507962 w 1747"/>
                <a:gd name="T3" fmla="*/ 259759 h 1196"/>
                <a:gd name="T4" fmla="*/ 507962 w 1747"/>
                <a:gd name="T5" fmla="*/ 259759 h 1196"/>
                <a:gd name="T6" fmla="*/ 617650 w 1747"/>
                <a:gd name="T7" fmla="*/ 130532 h 1196"/>
                <a:gd name="T8" fmla="*/ 617650 w 1747"/>
                <a:gd name="T9" fmla="*/ 130532 h 1196"/>
                <a:gd name="T10" fmla="*/ 487504 w 1747"/>
                <a:gd name="T11" fmla="*/ 0 h 1196"/>
                <a:gd name="T12" fmla="*/ 130581 w 1747"/>
                <a:gd name="T13" fmla="*/ 0 h 1196"/>
                <a:gd name="T14" fmla="*/ 130581 w 1747"/>
                <a:gd name="T15" fmla="*/ 0 h 1196"/>
                <a:gd name="T16" fmla="*/ 0 w 1747"/>
                <a:gd name="T17" fmla="*/ 130532 h 1196"/>
                <a:gd name="T18" fmla="*/ 0 w 1747"/>
                <a:gd name="T19" fmla="*/ 130532 h 1196"/>
                <a:gd name="T20" fmla="*/ 130581 w 1747"/>
                <a:gd name="T21" fmla="*/ 261064 h 1196"/>
                <a:gd name="T22" fmla="*/ 252457 w 1747"/>
                <a:gd name="T23" fmla="*/ 261064 h 1196"/>
                <a:gd name="T24" fmla="*/ 252457 w 1747"/>
                <a:gd name="T25" fmla="*/ 261064 h 1196"/>
                <a:gd name="T26" fmla="*/ 142334 w 1747"/>
                <a:gd name="T27" fmla="*/ 389856 h 1196"/>
                <a:gd name="T28" fmla="*/ 142334 w 1747"/>
                <a:gd name="T29" fmla="*/ 389856 h 1196"/>
                <a:gd name="T30" fmla="*/ 272480 w 1747"/>
                <a:gd name="T31" fmla="*/ 519953 h 1196"/>
                <a:gd name="T32" fmla="*/ 628967 w 1747"/>
                <a:gd name="T33" fmla="*/ 519953 h 1196"/>
                <a:gd name="T34" fmla="*/ 628967 w 1747"/>
                <a:gd name="T35" fmla="*/ 519953 h 1196"/>
                <a:gd name="T36" fmla="*/ 759984 w 1747"/>
                <a:gd name="T37" fmla="*/ 389856 h 1196"/>
                <a:gd name="T38" fmla="*/ 759984 w 1747"/>
                <a:gd name="T39" fmla="*/ 389856 h 1196"/>
                <a:gd name="T40" fmla="*/ 628967 w 1747"/>
                <a:gd name="T41" fmla="*/ 259759 h 119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1747" h="1196">
                  <a:moveTo>
                    <a:pt x="1445" y="597"/>
                  </a:moveTo>
                  <a:lnTo>
                    <a:pt x="1167" y="597"/>
                  </a:lnTo>
                  <a:cubicBezTo>
                    <a:pt x="1310" y="573"/>
                    <a:pt x="1419" y="450"/>
                    <a:pt x="1419" y="300"/>
                  </a:cubicBezTo>
                  <a:cubicBezTo>
                    <a:pt x="1419" y="134"/>
                    <a:pt x="1285" y="0"/>
                    <a:pt x="1120" y="0"/>
                  </a:cubicBezTo>
                  <a:lnTo>
                    <a:pt x="300" y="0"/>
                  </a:lnTo>
                  <a:cubicBezTo>
                    <a:pt x="134" y="0"/>
                    <a:pt x="0" y="134"/>
                    <a:pt x="0" y="300"/>
                  </a:cubicBezTo>
                  <a:cubicBezTo>
                    <a:pt x="0" y="466"/>
                    <a:pt x="134" y="600"/>
                    <a:pt x="300" y="600"/>
                  </a:cubicBezTo>
                  <a:lnTo>
                    <a:pt x="580" y="600"/>
                  </a:lnTo>
                  <a:cubicBezTo>
                    <a:pt x="436" y="623"/>
                    <a:pt x="327" y="746"/>
                    <a:pt x="327" y="896"/>
                  </a:cubicBezTo>
                  <a:cubicBezTo>
                    <a:pt x="327" y="1062"/>
                    <a:pt x="460" y="1195"/>
                    <a:pt x="626" y="1195"/>
                  </a:cubicBezTo>
                  <a:lnTo>
                    <a:pt x="1445" y="1195"/>
                  </a:lnTo>
                  <a:cubicBezTo>
                    <a:pt x="1611" y="1195"/>
                    <a:pt x="1746" y="1062"/>
                    <a:pt x="1746" y="896"/>
                  </a:cubicBezTo>
                  <a:cubicBezTo>
                    <a:pt x="1746" y="731"/>
                    <a:pt x="1611" y="597"/>
                    <a:pt x="1445" y="597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</p:grpSp>
    </p:spTree>
    <p:extLst>
      <p:ext uri="{BB962C8B-B14F-4D97-AF65-F5344CB8AC3E}">
        <p14:creationId xmlns:p14="http://schemas.microsoft.com/office/powerpoint/2010/main" val="412762045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TextBox 491">
            <a:extLst>
              <a:ext uri="{FF2B5EF4-FFF2-40B4-BE49-F238E27FC236}">
                <a16:creationId xmlns:a16="http://schemas.microsoft.com/office/drawing/2014/main" id="{3EDAFE4C-1913-9248-B8FA-89F890674B5F}"/>
              </a:ext>
            </a:extLst>
          </p:cNvPr>
          <p:cNvSpPr txBox="1"/>
          <p:nvPr/>
        </p:nvSpPr>
        <p:spPr>
          <a:xfrm>
            <a:off x="361100" y="200164"/>
            <a:ext cx="926392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AutoNum type="arabicPeriod"/>
            </a:pPr>
            <a:r>
              <a:rPr lang="en-US" sz="4000" b="1" dirty="0">
                <a:solidFill>
                  <a:schemeClr val="tx2"/>
                </a:solidFill>
                <a:latin typeface="Consolas" panose="020B0609020204030204" pitchFamily="49" charset="0"/>
                <a:ea typeface="Noto Sans SemiBold" panose="020B0502040504020204" pitchFamily="34" charset="0"/>
                <a:cs typeface="Consolas" panose="020B0609020204030204" pitchFamily="49" charset="0"/>
              </a:rPr>
              <a:t>Coding Guideline</a:t>
            </a:r>
          </a:p>
          <a:p>
            <a:r>
              <a:rPr lang="en-US" sz="3000" b="1" dirty="0">
                <a:solidFill>
                  <a:schemeClr val="tx2"/>
                </a:solidFill>
                <a:latin typeface="Consolas" panose="020B0609020204030204" pitchFamily="49" charset="0"/>
                <a:ea typeface="Noto Sans SemiBold" panose="020B0502040504020204" pitchFamily="34" charset="0"/>
                <a:cs typeface="Consolas" panose="020B0609020204030204" pitchFamily="49" charset="0"/>
              </a:rPr>
              <a:t>1-3) Basic Flow(Read)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9FAEF128-9CDE-E449-B3D4-219A5FCB24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3385" y="368300"/>
            <a:ext cx="3747515" cy="628953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791657A5-5249-0F41-B73A-3492019480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868" y="1537851"/>
            <a:ext cx="7782749" cy="1597038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D0CCF63F-6CDE-B84E-B1E2-898176CD7B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4963" y="3723112"/>
            <a:ext cx="6604000" cy="15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71019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PTIFY - Splatter - Light">
      <a:dk1>
        <a:srgbClr val="505051"/>
      </a:dk1>
      <a:lt1>
        <a:srgbClr val="FFFFFF"/>
      </a:lt1>
      <a:dk2>
        <a:srgbClr val="000000"/>
      </a:dk2>
      <a:lt2>
        <a:srgbClr val="F7F7F7"/>
      </a:lt2>
      <a:accent1>
        <a:srgbClr val="E99A34"/>
      </a:accent1>
      <a:accent2>
        <a:srgbClr val="8B4798"/>
      </a:accent2>
      <a:accent3>
        <a:srgbClr val="189D4D"/>
      </a:accent3>
      <a:accent4>
        <a:srgbClr val="4EC9F3"/>
      </a:accent4>
      <a:accent5>
        <a:srgbClr val="E0302F"/>
      </a:accent5>
      <a:accent6>
        <a:srgbClr val="CA61A2"/>
      </a:accent6>
      <a:hlink>
        <a:srgbClr val="A5CC46"/>
      </a:hlink>
      <a:folHlink>
        <a:srgbClr val="F5D63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3672</TotalTime>
  <Words>1391</Words>
  <Application>Microsoft Office PowerPoint</Application>
  <PresentationFormat>와이드스크린</PresentationFormat>
  <Paragraphs>185</Paragraphs>
  <Slides>23</Slides>
  <Notes>23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33" baseType="lpstr">
      <vt:lpstr>NanumSquareRound</vt:lpstr>
      <vt:lpstr>Noto Sans SemiBold</vt:lpstr>
      <vt:lpstr>Roboto Bold</vt:lpstr>
      <vt:lpstr>Roboto Regular</vt:lpstr>
      <vt:lpstr>Arial</vt:lpstr>
      <vt:lpstr>Calibri</vt:lpstr>
      <vt:lpstr>Calibri Light</vt:lpstr>
      <vt:lpstr>Cambria Math</vt:lpstr>
      <vt:lpstr>Consolas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Jetfabrik Design</dc:creator>
  <cp:lastModifiedBy>김 지현</cp:lastModifiedBy>
  <cp:revision>266</cp:revision>
  <dcterms:created xsi:type="dcterms:W3CDTF">2018-12-21T22:04:22Z</dcterms:created>
  <dcterms:modified xsi:type="dcterms:W3CDTF">2019-12-10T03:10:03Z</dcterms:modified>
</cp:coreProperties>
</file>